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5.xml" ContentType="application/vnd.openxmlformats-officedocument.wordprocessingml.header+xml"/>
  <Override PartName="/word/footer6.xml" ContentType="application/vnd.openxmlformats-officedocument.wordprocessingml.footer+xml"/>
  <Override PartName="/word/header6.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7D48D6D3" w14:textId="7CD9F9C2" w:rsidR="005A2A5D" w:rsidRDefault="0039720E" w:rsidP="001E23A3">
      <w:pPr>
        <w:pStyle w:val="BodyText100ThemeColour"/>
      </w:pPr>
      <w:r>
        <w:rPr>
          <w:noProof/>
        </w:rPr>
        <mc:AlternateContent>
          <mc:Choice Requires="wps">
            <w:drawing>
              <wp:anchor distT="0" distB="0" distL="114300" distR="114300" simplePos="0" relativeHeight="251636224" behindDoc="0" locked="1" layoutInCell="1" allowOverlap="1" wp14:anchorId="68A4216C" wp14:editId="7BA30AB7">
                <wp:simplePos x="0" y="0"/>
                <wp:positionH relativeFrom="page">
                  <wp:posOffset>2451735</wp:posOffset>
                </wp:positionH>
                <wp:positionV relativeFrom="page">
                  <wp:posOffset>1620520</wp:posOffset>
                </wp:positionV>
                <wp:extent cx="7880400" cy="3168000"/>
                <wp:effectExtent l="0" t="0" r="0" b="0"/>
                <wp:wrapNone/>
                <wp:docPr id="37" name="LandscapeOverlayRight" hidden="1"/>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a:off x="0" y="0"/>
                          <a:ext cx="7880400" cy="3168000"/>
                        </a:xfrm>
                        <a:custGeom>
                          <a:avLst/>
                          <a:gdLst>
                            <a:gd name="T0" fmla="*/ 0 w 12410"/>
                            <a:gd name="T1" fmla="*/ 4989 h 4989"/>
                            <a:gd name="T2" fmla="*/ 2359 w 12410"/>
                            <a:gd name="T3" fmla="*/ 0 h 4989"/>
                            <a:gd name="T4" fmla="*/ 12410 w 12410"/>
                            <a:gd name="T5" fmla="*/ 0 h 4989"/>
                            <a:gd name="T6" fmla="*/ 12410 w 12410"/>
                            <a:gd name="T7" fmla="*/ 4989 h 4989"/>
                            <a:gd name="T8" fmla="*/ 0 w 12410"/>
                            <a:gd name="T9" fmla="*/ 4989 h 4989"/>
                          </a:gdLst>
                          <a:ahLst/>
                          <a:cxnLst>
                            <a:cxn ang="0">
                              <a:pos x="T0" y="T1"/>
                            </a:cxn>
                            <a:cxn ang="0">
                              <a:pos x="T2" y="T3"/>
                            </a:cxn>
                            <a:cxn ang="0">
                              <a:pos x="T4" y="T5"/>
                            </a:cxn>
                            <a:cxn ang="0">
                              <a:pos x="T6" y="T7"/>
                            </a:cxn>
                            <a:cxn ang="0">
                              <a:pos x="T8" y="T9"/>
                            </a:cxn>
                          </a:cxnLst>
                          <a:rect l="0" t="0" r="r" b="b"/>
                          <a:pathLst>
                            <a:path w="12410" h="4989">
                              <a:moveTo>
                                <a:pt x="0" y="4989"/>
                              </a:moveTo>
                              <a:lnTo>
                                <a:pt x="2359" y="0"/>
                              </a:lnTo>
                              <a:lnTo>
                                <a:pt x="12410" y="0"/>
                              </a:lnTo>
                              <a:lnTo>
                                <a:pt x="12410" y="4989"/>
                              </a:lnTo>
                              <a:lnTo>
                                <a:pt x="0" y="4989"/>
                              </a:lnTo>
                              <a:close/>
                            </a:path>
                          </a:pathLst>
                        </a:custGeom>
                        <a:solidFill>
                          <a:schemeClr val="dk2">
                            <a:alpha val="30196"/>
                          </a:schemeClr>
                        </a:solidFill>
                        <a:ln>
                          <a:noFill/>
                        </a:ln>
                      </wps:spPr>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3E4C1095" id="LandscapeOverlayRight" o:spid="_x0000_s1026" style="position:absolute;margin-left:193.05pt;margin-top:127.6pt;width:620.5pt;height:249.45pt;z-index:251636224;visibility:hidden;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2410,498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BZjnCgMAALcHAAAOAAAAZHJzL2Uyb0RvYy54bWysVdtu2zAMfR+wfxD0OGC1nUtzQZ1iaNFh&#10;QLcWa/YBiizHRmVJk5Q42dePlC91u6Uohr1YFx4fkTwUdXF5qCTZC+tKrVKanMWUCMV1VqptSn+s&#10;bz7OKXGeqYxJrURKj8LRy9X7dxe1WYqRLrTMhCVAotyyNiktvDfLKHK8EBVzZ9oIBcZc24p5WNpt&#10;lFlWA3slo1Ecn0e1tpmxmgvnYPe6MdJV4M9zwf1dnjvhiUwp+ObD14bvBr/R6oItt5aZouStG+wf&#10;vKhYqeDQnuqaeUZ2tvyDqiq51U7n/ozrKtJ5XnIRYoBokvhFNA8FMyLEAslxpk+T+3+0/Nv+3pIy&#10;S+l4RoliFWh0C3I5DkffgbCSHb+X28JTUpRZJlBkTFpt3BL+fTD3FsN25lbzRweG6JkFFw4wZFN/&#10;1Rlws53XIVGH3Fb4J6SAHIIex14PcfCEw+ZsPo8nMcjGwTZOzucxLPAMtux+5zvnPwsdqNj+1vlG&#10;0AxmQY6sjWkNLHklQdsPEYlJTZLRJOnk70HJADRZzBekIDi0VdLDRgPYaDxdnKIbD3DxCa7JABN8&#10;OkU2HQBPkZ0PMK+SgdZ9Nl4JFC5vDzuZtMUA9IILhNp2UrCiU4cfVCsPzAjDThGHmjDaYS2gViD4&#10;OhQaUAAKtTwBBjEQPG4L43UwZBvB0zeBIZsInr0JDKlCcKiVzudmbGO10ItediFLCXShTVNfhnlM&#10;EYaKU1LDVQtFSoqUhjJEU6X3Yq0DyD9dnK5K4cQngFRDIBZq8LG7Qp25G03ga4+EWN6KG5zdUXVj&#10;Q9nI+RcYl9qJ5j5jxOFi91nA5A0ut9OyzG5KKTH08DyIK2nJnkFjzx5HoX6YNAVrtsZxsjhvhevR&#10;4YBnRDJUltJI3DiCO6GHYdtq+txGZ0doYVY3rwc0RZgU2v6ipIaXI6Xu545ZQYn8oqA1L5LJBEL2&#10;YTGZzkawsEPLZmhhigNVSqHBNtMr3zxPO2Ox72K/xZCV/gStMy+xwQX/Gq/aBbwOIbj2JcPnZ7gO&#10;qKf3dvUbAAD//wMAUEsDBBQABgAIAAAAIQCokJ1k3gAAAAwBAAAPAAAAZHJzL2Rvd25yZXYueG1s&#10;TI9BboMwEEX3lXoHayp11xhoIQlhiKoqXVclOYDBE0yCbYRNoLevs2qXM/P05/1iv+ie3Wh0nTUI&#10;8SoCRqaxsjMtwun4+bIB5rwwUvTWEMIPOdiXjw+FyKWdzTfdKt+yEGJcLhCU90POuWsUaeFWdiAT&#10;bmc7auHDOLZcjmIO4brnSRRlXIvOhA9KDPShqLlWk0Y4HLLh5O20nVNXV9fz17RVF0J8flred8A8&#10;Lf4Phrt+UIcyONV2MtKxHuF1k8UBRUjSNAF2J7JkHVY1wjp9i4GXBf9fovwFAAD//wMAUEsBAi0A&#10;FAAGAAgAAAAhALaDOJL+AAAA4QEAABMAAAAAAAAAAAAAAAAAAAAAAFtDb250ZW50X1R5cGVzXS54&#10;bWxQSwECLQAUAAYACAAAACEAOP0h/9YAAACUAQAACwAAAAAAAAAAAAAAAAAvAQAAX3JlbHMvLnJl&#10;bHNQSwECLQAUAAYACAAAACEAawWY5woDAAC3BwAADgAAAAAAAAAAAAAAAAAuAgAAZHJzL2Uyb0Rv&#10;Yy54bWxQSwECLQAUAAYACAAAACEAqJCdZN4AAAAMAQAADwAAAAAAAAAAAAAAAABkBQAAZHJzL2Rv&#10;d25yZXYueG1sUEsFBgAAAAAEAAQA8wAAAG8GAAAAAA==&#10;" path="m,4989l2359,,12410,r,4989l,4989xe" fillcolor="#642667 [3202]" stroked="f">
                <v:fill opacity="19789f"/>
                <v:path arrowok="t" o:connecttype="custom" o:connectlocs="0,3168000;1497975,0;7880400,0;7880400,3168000;0,3168000" o:connectangles="0,0,0,0,0"/>
                <w10:wrap anchorx="page" anchory="page"/>
                <w10:anchorlock/>
              </v:shape>
            </w:pict>
          </mc:Fallback>
        </mc:AlternateContent>
      </w:r>
      <w:r w:rsidR="001D6D1D">
        <w:rPr>
          <w:noProof/>
        </w:rPr>
        <mc:AlternateContent>
          <mc:Choice Requires="wps">
            <w:drawing>
              <wp:anchor distT="0" distB="0" distL="114300" distR="114300" simplePos="0" relativeHeight="251653632" behindDoc="0" locked="1" layoutInCell="1" allowOverlap="1" wp14:anchorId="38DF108F" wp14:editId="608AFE03">
                <wp:simplePos x="0" y="0"/>
                <wp:positionH relativeFrom="page">
                  <wp:posOffset>2451735</wp:posOffset>
                </wp:positionH>
                <wp:positionV relativeFrom="page">
                  <wp:posOffset>1620520</wp:posOffset>
                </wp:positionV>
                <wp:extent cx="7880400" cy="3168000"/>
                <wp:effectExtent l="0" t="0" r="0" b="0"/>
                <wp:wrapNone/>
                <wp:docPr id="35" name="LandscapePicRight" hidden="1"/>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a:off x="0" y="0"/>
                          <a:ext cx="7880400" cy="3168000"/>
                        </a:xfrm>
                        <a:custGeom>
                          <a:avLst/>
                          <a:gdLst>
                            <a:gd name="T0" fmla="*/ 0 w 12410"/>
                            <a:gd name="T1" fmla="*/ 4989 h 4989"/>
                            <a:gd name="T2" fmla="*/ 2359 w 12410"/>
                            <a:gd name="T3" fmla="*/ 0 h 4989"/>
                            <a:gd name="T4" fmla="*/ 12410 w 12410"/>
                            <a:gd name="T5" fmla="*/ 0 h 4989"/>
                            <a:gd name="T6" fmla="*/ 12410 w 12410"/>
                            <a:gd name="T7" fmla="*/ 4989 h 4989"/>
                            <a:gd name="T8" fmla="*/ 0 w 12410"/>
                            <a:gd name="T9" fmla="*/ 4989 h 4989"/>
                          </a:gdLst>
                          <a:ahLst/>
                          <a:cxnLst>
                            <a:cxn ang="0">
                              <a:pos x="T0" y="T1"/>
                            </a:cxn>
                            <a:cxn ang="0">
                              <a:pos x="T2" y="T3"/>
                            </a:cxn>
                            <a:cxn ang="0">
                              <a:pos x="T4" y="T5"/>
                            </a:cxn>
                            <a:cxn ang="0">
                              <a:pos x="T6" y="T7"/>
                            </a:cxn>
                            <a:cxn ang="0">
                              <a:pos x="T8" y="T9"/>
                            </a:cxn>
                          </a:cxnLst>
                          <a:rect l="0" t="0" r="r" b="b"/>
                          <a:pathLst>
                            <a:path w="12410" h="4989">
                              <a:moveTo>
                                <a:pt x="0" y="4989"/>
                              </a:moveTo>
                              <a:lnTo>
                                <a:pt x="2359" y="0"/>
                              </a:lnTo>
                              <a:lnTo>
                                <a:pt x="12410" y="0"/>
                              </a:lnTo>
                              <a:lnTo>
                                <a:pt x="12410" y="4989"/>
                              </a:lnTo>
                              <a:lnTo>
                                <a:pt x="0" y="4989"/>
                              </a:lnTo>
                              <a:close/>
                            </a:path>
                          </a:pathLst>
                        </a:custGeom>
                        <a:blipFill dpi="0" rotWithShape="1">
                          <a:blip r:embed="rId14">
                            <a:extLst>
                              <a:ext uri="{28A0092B-C50C-407E-A947-70E740481C1C}">
                                <a14:useLocalDpi xmlns:a14="http://schemas.microsoft.com/office/drawing/2010/main" val="0"/>
                              </a:ext>
                            </a:extLst>
                          </a:blip>
                          <a:srcRect/>
                          <a:stretch>
                            <a:fillRect t="-288" b="-288"/>
                          </a:stretch>
                        </a:blipFill>
                        <a:ln>
                          <a:noFill/>
                        </a:ln>
                      </wps:spPr>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2CEA0830" id="LandscapePicRight" o:spid="_x0000_s1026" style="position:absolute;margin-left:193.05pt;margin-top:127.6pt;width:620.5pt;height:249.45pt;z-index:251653632;visibility:hidden;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2410,4989"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BGCImzRQMAADcIAAAOAAAAZHJzL2Uyb0RvYy54bWysVdtu1DAQfUfiHyw/&#10;ItFkL213V00RogIhFahKEc9ex9lYJLGxvc2Wr+eMk2xDYUuFeEl8OR7PmTOeOXu1qyt2q5zXpsn4&#10;5CjlTDXS5LrZZPzLzduXC858EE0uKtOojN8pz1+dP3921tqVmprSVLlyDEYav2ptxssQ7CpJvCxV&#10;LfyRsarBZmFcLQKmbpPkTrSwXlfJNE1Pkta43DojlfdYveg2+Xm0XxRKhk9F4VVgVcbhW4hfF79r&#10;+ibnZ2K1ccKWWvZuiH/woha6waV7UxciCLZ1+jdTtZbOeFOEI2nqxBSFlipyAJtJ+oDN51JYFbkg&#10;ON7uw+T/n1n58fbKMZ1nfHbMWSNqaHQJubzE1VdaXutNGTgrdZ4rEpgC1lq/wrnP9soRZW8vjfzm&#10;sZH8skMTDwxbtx9MDrtiG0wM0q5wNZ0EfbaLWtzttVC7wCQWTxeLdJ5CMom92eRkkWJCd4jVcFxu&#10;fXinTDQlbi996MTMMYpS5D2fG1gp6gq6vkhYylo2mc4ng/R70GQEmi8XS1Yy+vUZsodNR7Dp7Hh5&#10;yNxshEsP2JqPMNGnQ8YgzYjAnx07GWEeNXY6Aj5CFA93dOeBoC1HoAe2INRmkEKUgzpy1/TyYMQE&#10;VYk05oQ1nnKBtILgNzHRYAIo0vIAGGIQeNYnxuNgRJvAx08CI5oEPn0SGKEicMyVwefu33N1qEMP&#10;K5DjDBVo3eWXFYFCRFRpyFo8tZikrMx4TEPaqs2tujERFO4fzpCluPEeUDVjICVq9HF4QsP28LfR&#10;Xn8luDwVN7p7MDX8O5OdnH+Aycp41b1nYhwf9j4KFLzR415X2r7VVcVyq2O5cCZ81aGM9ZGKEoWE&#10;QH2FRH3/ex/pau+FkdtaNaFrJk5VIqCT+VJbz5lbqXqtUBvd+zwmJIqdk9cQM1YaH5wKEq6LVQHv&#10;aJ0azMvpAgkBbeOgo7iHgtnAhs5VMbsbQ+w6JK3EOkqls6u1a5PfoYyCdCSPbotBadwPzlp0roz7&#10;71vhFGfV+watYTmZzxH2ECfz49MpJm68sx7viEbCVMZR5Lvhm4AZjmyto9o/hLcxr1G+C03Uo3+d&#10;V/0E3Skq2HdSan/jeUTd9/vznwAAAP//AwBQSwMECgAAAAAAAAAhAF8SKkgboQAAG6EAABQAAABk&#10;cnMvbWVkaWEvaW1hZ2UxLnBuZ4lQTkcNChoKAAAADUlIRFIAAAUQAAACDAgDAAABzfZATgAAAAFz&#10;UkdCAK7OHOkAAAAEZ0FNQQAAsY8L/GEFAAAAflBMVEWhoaH//wDV1Q5XV1fx8fGFhSnNzc1AQECB&#10;gYGyshpAQEDf3wtAQED4+Piurq7V1dVmZjM/Pz+7uxeSkiU/Pz////9AQEDp6Qg/Pz/d3d3ExBSS&#10;kpJAQEC6urpubm6dnSHj4+Pz8wRAQEB3dy7MzBHq6uo/Pz9TUznFxcWoqB24EFHOAAAAJ3RSTlP/&#10;////////x///z//X/////zT//zz///9E////w///////0////zhKqg6VAAAACXBIWXMAABcRAAAX&#10;EQHKJvM/AACf80lEQVR4Xu39i4LqMJItiLLLFIeavoaa02P30FwoarqZov//B2etFSFbApMJmUDa&#10;ZKyd2+j9CIVCb2n2f7Zjx8x/R4y3TWLjvy/BuyaxaV6Zxrct6JfiS0n847/twX+fivuSCCZkGf9h&#10;Gv+0f3Ptk3EvFZUkJfEv7d9fw5PvyosocFe8Al9Mov++BG+bxJfi7ZJ4avdtu2rbbdtu6na1bNoa&#10;0hvFXm9PTXuom317avZzmsxX7bFpm8OmnX+zct2bxEW9adv1kqmcMaVtc2ob/M5ObGu2i1q1nf/h&#10;BnZsf76XwocVdJmMbyaqRFSXR+C+JKIAt9a9WbdHsN/21NZNuwHLNVUtF3OV8Wq1ppo1C3bgT6ho&#10;0VRtTSYFluv2tKUB+BbWW9WpetuuwdQl7qYikogKA+wR1tZ6YwfEhRiWTcN0Mkr+KF0VlRYNTGWh&#10;ny2q2GmHRMlhWyEEWMzNvsS3C9pj/Qou6DWMrySRsgawGFBaHZrWidYhsyxhVLsph3cnUYKbAYMV&#10;FT5SwaKaIXWQ3okyKO0Gch5Oj24ANyjV2YEKFax8Q9i37qJd0egEwb9tN5SzjruTOG/XW4S0Py4R&#10;CHlHCVZdqREFqkmDCjGzBJy2NQiLNghsSmdgW2uNZkriDB9yLDBvt82GOuZ0iywwEsO3efH5+EIS&#10;521VqRxFmebEEQyUJA+0R1EmFe8jcH9BN4cthR/+0ExTdChp+KwPKCbWF+qu1pP78biCNhH5BLwn&#10;L74aX0gieoFsUcltlIn4QY1p0fap9jSNtcEwP6pvKwZgFVqhywtvcAfZSNC5Kt5syZazWc8Hu7/3&#10;JRH+64rxoI5YEhUietyoR2i6Kc1lkmLCj/EoUmhG1FrllwBHL0Tpbw74gRhH/s/x0oI2+t6LqC6P&#10;wJOqCw3ahh1Ls0JXgQrWDjDiCoyH5n1ZN6hBtDD3+JquxH1JBD/fVl2EZkv+R5MDK+WAlQIVlxWn&#10;qVHdkV4oFwgHPSS1S/isGXCO1xe01XBHobnSrn81iZ7Vhk10F5G6ZJ/gUqicoS8Fx1d4Ef9PGHts&#10;ER3+oayYRBae/7A06ZCDMCr3kIlb71syieQ4kgwdElpTass1f8k6p4K2jy1osN4T8HpevBt3J3HL&#10;jn4L4bGtFyi1Y7tDdYXexAWaZVbVZWruHoG7k2hj332D0cUBmk27g8jrkmg1BpITQyW4fAjesaBf&#10;j7dLouQ/2jLIwqbeo7O3Z91Bs0f5WJvQYYu83YAp4fgAeYi/w6KdU9avKSNPqG/rZra/uT7dTcWG&#10;HWNOETfbWY2qa0ms2xMaaksi/m9RsaHYHxqM5jcc3x9YeU6ciN4giavjCTLhRgQvPgJvl0T2G4zb&#10;gB048dis1Edg9w9dgP0ejIq6okkjOWOPAf0F8N9GcR3bagN533DagisgsPisZb8zieiPdklk3Tw2&#10;nApjEhkZG0Ykcd5uZ2xw1JthD8f7PnCGpkiTZ/jPXtAa3XBk8mO8YUETRsVES0evlarv3av3xzFK&#10;3wtMbuUIdEewmxWpP4i7kwghqP6CfnoV5CV7o7A3a8hrGrIPewBjYjyF/zN2MrhO4KmFhXgVHSZ8&#10;MWYzEpzhewXNxHwVV2h2ibfjxR9BJPERiCQ+ApHERyCS+AhEEh+Be5PYtH9xFaDZkafjviSio7VU&#10;Ev9De1W9W/Zk3EvFtVHxz5/2H/8pg+fjXasLR0evw1eSCAb82lLZ1/CuBf1avGESKQibuWazjxDd&#10;axo09brVcp9mvOcYoNanDUfGdLy3FZdv4G4qLm2WxiY8MtCQSdpyTc/nBGTCtb1v4VEFzdQ9CVFd&#10;HoH7kqjibJqDlhJXG/IfmRLsqbl4zjQe2nZxbOcwPFTHGacSt2DQI3e3we0crjZcYecu0E27amvO&#10;+VXkX61Xzk+qeAW+ksRujotJTBOYR8SNtBy4TtBWmg2Dnsvosw0tlQiLjwvrhkqVi6v/cHGtb/ft&#10;gv52hf0UX0xi7y0RJP0Kkjn6FMYlQOkPbHt8JYkU0FJwl7zUhxm+mw1ldLOFwDzNYHhC4cEpp703&#10;dd02C/IENNxYQdCTGBA4aWdEe+ilPPnVcHcS0W4wHQuw2ZITqwzJF+OhWs+4wWTNmdnmpB2frC3k&#10;zablehWSLocL/GgzNdmVq0Zoq7gJhO6AeslYHN/mxefj3iSumwVGLM0BVfDUcJMN6AGC7NEgs9Rg&#10;ADIcKUcehi/xItNhf/wPsaFtxkwbbDc7bdt5HL5b0I9NzSDekBd/APcnES0z+dAYD2JNXIgxIVdN&#10;IGEoKm0j9YlhG5Pis6ZKfpqZqtVsCUtbeYHIhChCoy1JeY4vUdGC8a9+uFWequ0aH0o+JPLA1T0l&#10;cTnbo58xa+c6agIjCXXa8D/ENX9P7X42uB740oI2ScRkZjjTXuItefHluD+Jn1cXDQvZud2wN8Ot&#10;xnCyQlRNY61Qc9A5pma/YFhslLZc1CSHsvE+w1OqCzHftdXekig0PMYkN00705YY5A8NpbeUcKXj&#10;LvVlhXlaQXuP614MeLs/idZf4n/CaZSQ9aFuBM+JEX3aUtAJX0gi2SZLIruskIKnrXqGHpctfm8x&#10;mrLTc/gva2MLO9xEMwhvGENVwYN3P2QuleFxBe3UuAZVri5nOTh78RGexouPw91J5NbyebNnL3+N&#10;sjvW7Q7CBsXEXTC2F4dbYSpu3HkMvpDEGXhpySSekMR5zeGSkqg/7sWhNPnhXveLEUl8BO5LIgV1&#10;rRO5rBwL7gtDi6dtoRUP9uJ33+7EleoFapMoKs4aA3qOwygktZ0aHm9enbs/iagma9WM+sDRO5Oo&#10;baHQWBJpBxWTaO7QxWUStbnNk8hs3IrgxUfg7ZJoTAiQyzbtRgM6zSeJxcBpFNlofDQnu0TF2h7l&#10;CZZ2/GDNPdVqf9AywUkNp5/gXioubfUPUW6RNCaRv/xBnKjCjBAJQlWm4WmNJFraKQqA9UE/h9kR&#10;mUpXC3yM38iLpFf/U+Bw5ExpYUUtSMw/N7nEfUnkCIpjeNPgx0QdBJ+2etIcav2obA1UWm9SXUNo&#10;JV85bWpO2SPht/eS40FUVCf7SfiNvPh4RBIfgQkkcfwIIj4ALyTiJ5MVE8YLiTjc/L4DXkVE68O8&#10;KR1fx4l55/HNEA3LA/BkIor5bPMyPwVeuxX3mXg6J4KMTsQ///Nf+PzbP/6Ob9vObengLfBsInLt&#10;OxHRfuwXNg+cqP9hPJeIvHS1r85/+adR8B9//k6T92mrX9iwROv8bXDm64FXwowKr+RE/30/BBEf&#10;gBcS8X3xRCIWU/K2M+JmZrQlWoGbahKyIM00c/eDeCIROVhetHWz4H1DGJ5wOygjXGlSzCbGeCUZ&#10;KcO96tTNuEgDVwd8eSKiFhEbXSOoX5BNa3B7LeekWzt+uMV6MifuuQTJkwRzXTeFvG55guV4wi80&#10;dbXMiAjddiNzEbFt5BtF0fCBASpOtFxt2h2PCVBz4MVQM+5H/Ekyhkx8AIKID8AziWg1rNnbmvR5&#10;G8DTRclNh4FKSX/ne2k/b0/WZ1mjzLg6a9THapKa4EanW/F8IgIHznr5qj93fjJHbDjwaw0OcFAG&#10;1FYgTWyNGj4DcWC7vuWmAdjvLY8zaDakq3aIkEA8WYiPrE96e8L+SBUjHTcVuIG0Oje12IJSco/I&#10;EELFVyKgBPS5Fc8lIpNinMg2ALq1moYTT1bCjESkvl1zNzqyp0YEpAO0yYxG4DrlyK9QQ5IPzWFe&#10;tUfuWm83pNFcF33VMzZY3BoHZzDmJcI8cawjmox3rcaekbWnIyyPs01V073+of2fLWxjBv0sjBNP&#10;a6b1EzyTiL8GTydiveIzL+q4sIhPm3YL/QJVx88ToFqLw/BXi/2gUGcR/07k1bl6OsuNuMn+TusV&#10;X+nQ9e3gVzsXCSlGlqcDBL5W1rRHiBwNx/N2RU5j9xW1IvE9HG7gUny3ZpqOS13NjWhVC8jYcloz&#10;AqZdBgWez4lrTr5y2GF/jJKkWSVhKCIq76o2zBhyo314B7ns0kjSWiCn9sC6yn44dF4KAC/ql9HJ&#10;RCE0lCKIQk0RZF4yNNnAYy4mM63pStvx7ZrzI+WxGdlgQGm3mAo8n4jDGEhKBtDuS0jy8zGoLl8o&#10;YQFd4iVE9LwpAZaKKwPihIukwkC8NE68iIh24ou0aGoWLyuin/hlGw3QAAUtarEuQYGqwy9Apzo1&#10;ZpVqbPip6pzgVMoxYpa7gp8m4lsgiPgAPJGIJtAWSa5ZVwaAbOP5ceohDjnjaE4GarbaH7NEl+ei&#10;BVKfj/0Vk5o04WewrbomJAZiHfD9MZ7JiSl9zCm+7PEyq0Y8/bY7zTLyLpquE7tlh9g11h5R3aC7&#10;wS6aun3sx7F/J3dGRN0o1XCQTb3CX2uqUkXXuaIj/DEg3QKAv97wgE47nVlXn+MDBHGN+DnetzqT&#10;9Am5+hIf296AkIkPQBDxAZhKw3JMwRi0x4dRcH4BYiuFbTCnmQcqb2ou0htLnI8oIvwQz+REzhEQ&#10;FNv4fqthoWPJe1AdGW2Qbp7KlZGIqHkij8HKizM41HEEBCd8pFptCd3hB+oDH0qRVoDSiXhqMa6S&#10;Bd8ZtimKDzC96nwTR+Vw5hrAdZsON8UWMvEBeDoRUUf02iAVR0o2/rKm8F4nfFmf8AeukGzkn2Yg&#10;hD0qL03IM2bpXuXCD4W6zn82LXp7mmI98tDwghVcAR+aPXecHhoEAT2/bbNsakiCtYsGplNrFnV7&#10;5HPHktuKhGc4mxWvwBvC04lYVUg3/9oKdYMtxVICbo+EI70HiioCXwm0Bu6RKpencL5jPxq2FZJq&#10;T+8QyM6ac6aOSm2BvLEbDgvOe5NM8LCQwrrpHhtnab2z7eIUYpAWmgeGCb5bRN0Rkf7kfwgjrM7W&#10;LHA17kvIueVKps9xzdnaKP4pnk5E9VIM52kVsRIuMjKUs2u5/WG8gojd9KtkEzo16sT0ROSdXJSP&#10;Vp3h0r60MqnEx6XkBDaoZ9SOCiOsztNDEPEBCCI+AM8kokm1rCNyG7xJlO8OpivNiK5xSg0pDCRS&#10;HVBZr0gTkK56NJ5JxJQvNhRIOZsVqdHYrDlxYAa8k0qNRoWuL/u67GufbCgNpXXcusaJ0OzAgR0/&#10;dQb3fGmg66GLqlp8hz+FgrChpCW63gzk3lL9FD9WnUnMj2H97dPdnPx6hEx8AIKID8ATicjqut7u&#10;NAzzqvtRDb5id27M7VG92aWna1HA/Hy/7cPwRCLyjQGX6Clr9gPZD4mvLKltgd7GMN7YmBE1B84a&#10;yNtBr14nR/iideGPtyNqg+QTf/h0A52+eUNWm2ZH3xs48P1fuh+M4X0LY6zOZZ7IeiNHyMQH4JnV&#10;eaXt03v0APcNJwX9Fk/UKBrgtz74BaWoUDW7Ms2+QjVnR5Luj2uupchgpofsUc25iZVWqJK8JpjX&#10;OEI08G5T9KVRczVphF/++H8Fd8o8wojXn27bjWZZLQUQPJQXlAoHKHxHxW14IhE3RkQ+CLQSGYyI&#10;yEmzxwfGcyeiTgooM6AG9w4j13ovWkTcIpg0cUOZ5lYiIuETrCiDg4UiMcgQDZoKXpGIojCBgiER&#10;59qFy3hFRPwgSPwDEZf3XPMR1fkBCCI+AEHEByCI+AAEEb+P/xVEfACCiA9AEPEBCCI+AK8j4v7K&#10;RpY3wOuImPZPviGCiA/Ai4iIqkwivmmNfhERT2sScfemzPiq6lwfTwc+8PeWeJlMTGcE3hGva1iO&#10;aZL0/fA6Ir4xgogPwHOJaFfy8UZjvxc6x/uIyCdzIndhXSHiGzUzz67O7NY4EXVdOf/+62//fCsa&#10;PpOI3BKifo0REYQzOv4nf7ml0GzfAM/mRFLJiMiv1H+TgivP74InE1GUMiL+65/tv/6Davt7p5vL&#10;n0tEo5MRsf3Xn/8x9X/oMYK0q+QN8Ozq/CvwOiK+7fTDC4l4fJemeACvImKtu7AnsGHzK3gVEY9q&#10;Zd6UF1/YsIRMfACCiA9AEDHwAYKID0AQ8QF4HhEPn0jBLOYLd9zK76dL7QIYR79u7YbpxNbP4slE&#10;nG8bdBE3bdPYeQmMWuwIi41fmv12rVtrdqd5pQMYh3a9Jm327JzrIrHtVu8DtG11RJg60YG/7enE&#10;dwfs7g1epfOTeCIRQSfd6k628qeSkHteM5TO4ekwiYiIPx4z0ZsXgDjRfMOYejPngRWeGWqP8gcL&#10;FocpfxDP5USSYUbqZUSEjYYvRjl7T0RK/OmieuCciIlKPK+PYOBe/hIRfxpPr86oy9zGZO9NweSg&#10;Y1akzb6t5nVGROhUnXUPIGDPWu1X+Fh13rSHpa74glv666pzumPwp/A8In4FA7f9TwHjIuJEEUR8&#10;AIKID0AQ8QF4OhHXc2tr/duDDS56ODkGEwN/vLTBdYbSm86BO3J3mXqgM16GCMAgM7M7Km7DE4mo&#10;DdpMGciwPbYn9XT4x94euiY8Dr+1BQMoN7yRFJ0evdypYc4JI5QjH4WCln0ZblhmLtHNtEEMH0Kl&#10;QaPHrfh8HPXoF/GZKXb268qevWLvlGYWK72wf0k6YZwE9/tju+JZdVjaG2wqphW0dEz3H+PZnKgU&#10;t7yXkx1m6vjqnnIiIvrdiCC0LSAw+TzzLr5d8mQ8iYjsrEh7e9HriODgzbrdMDjMGT4VcKm3Yw2w&#10;tEcA+esG9ACXm3bDERIo7O6rdke7nMWph1O5/xjPJiIzakTUNV1KkzEUPiSiDePgRp1zQCnSMKcj&#10;otdfDV6APShKIiJU+TAiIgaWQzYERLDqdipKV+CPKr4kBiUqh7t3InbkgGIl5+b+YzybiO1GMpHV&#10;mTpQhTelKWWzNYkogJ4kYv9cIYc5qr1LVmc6WHMQuCIxYL+daxBjf6A3K61dKwFuXXFkTQ11fEkR&#10;ClRnmFW6N55eTlp83LXzvR7sBcVYKLDl84kqK93fwX/8+wRPJ+Jn+DyJ38ZAFCqZh+HHifgOeA0R&#10;S14wAWUAS5SWepzUUfJL5s2U9zMxfCjMc0YsQ8pSYBafRfRsIvoULJ/iXJ/Ut5GU54VAEjlGxOOa&#10;73PaRA9w2kAqrTacX6Q467op6NzwaNZGk5L0fqwozA5H+IfBfrte8blOSEwGDjfwMFut9Sa8pKG8&#10;oUNzYn+o5SOfKX0UjOgSpXA3lLnoXvnE8Pmk8RmeTURLFb4GqDXxCgO+IcJfUxPq3NCtHg5Gy2kd&#10;w6ybkuZ40nXtuqgSdJB/zvCqb4oCaHekMz2I6UhEuoeZjNlTcMih3STE5s2eNUZ3FbTjm5v+2j7+&#10;2CVKk8ZneH51ViJT3w1qNJRQrAsiWt+lS0tJxKybQpoRHREVLn7FLomIMFwoWnoYJqL+CHPIsGmF&#10;wqBui1JwIqp45I3e06TxGZ5NxFRBIOr0tnNKMWoVahTLnUaHDV9Rts4NmEKvL680IKFR102Bxt5b&#10;BhFpSfru2AGHf83wQgws17wGa81uoIKGGNmoN0UP0FuPUlGdUIfhUCFZmiy1a/wnERGcekzUwk02&#10;aXyG53PiIJiH63AuyfGxB4f4+XFQORS4Mmn8Q0R8L7yCiDljGbOkAZxgNekKeosB9hwLnk1ESJRd&#10;6l7wQRrIMmq2UEsgQqwfOEilWz0kgyaDDiCZYEMxBlHIAXhz4hWIcjc6PJuIDSR3ereGABHZ6yMn&#10;cm6GUPNIhZbujEfhiaY2e0WjCi1l8jA6PL06b9hVAxF95lD0QKuKX93difhBRFKMi6Dswqi3qGfR&#10;rRuDPhzcHbyTMkq8QibeB3HitBBEfADGR8QJIoj4AAQRH4Ag4gPwPCL6TdV8QpfQsodgnT/8V88Q&#10;PR7uYwTQo+ncGEzHlsbdl+m1gMwcvxn6fmkHDnjK0K+hdHULgZ7JiUwN/lsfGjlu2hkpCs3MrfyH&#10;/48LDFX2DUb4RhoYaulJ3UU6wM+G0yrsMdbeZZc9fwSWhXmGEe2p0NXtNbqimq4BjjbucYeulKHr&#10;1W3VZO2+nXGU9SmeXZ27NJATOeiQETvX/J1V7IzTELSxvvUhcZG5BDgJLaZjV9yIiB9a01AqYO2B&#10;N1twLsLQDga45HiIYJRS2sDTPh1kyAVcjAR4V/yJo038W3joH+OJ1VnfnSedtdZyjz/tu/b/KZGJ&#10;iMi8TditlU/UQudE/F9xGXNeIRit4svQQiCD66L8WbsHBfFXcVkavCwigvzwxID0qhX9yZtrNAVr&#10;AD1SOTEOypvP8WxO/DnYMPMleFsi3sJBj8L7cuILEUR8AIKID0AQ8QF4HhGXtk/tMSMWdmAu0XcU&#10;zTZ3c+F+YBTTITn2Nz/vxTM5kUnD/weNWLi4vNm0zdH6hHLB/05EetGXCi7KJHVas9EqhRmZXv1W&#10;dCNtiQcxN7PmdFpZEpvmgPhXXB7iEs/HeAERDd8cseC/tpPokSr82Q+zaCr5Ap0EusZ/G5uIkfE5&#10;aJXCH/Di5osdTH3hRn8zLoqxl61y17ASAfY16DqeR0Sl5lEjluNuhRxWWz7uBS0/+sF/U8kXco74&#10;FgyMhtt+zYbk43AH+bXBSUW7o298YplyO0Wz8CTCucZ/IOJ8Z/tYPsIzOfEpQBbvQzeiu8RVqy6S&#10;20RkEPFDvCkRx4jnEzFJe0Lr8B3QLPbr+kNlbqLtJlx1x/A/DISSN4PSkxl1yg8CeTYRlzxZwiYQ&#10;XQe0jNvtmptB0ODy4DK6HIc55TqkONpJdGmQI+7wR8dRaUYL2nIjFkgPy3WzUOOKYKpmzeMZVMM3&#10;w2Iry/7milHCt1pddGAuN6k0aKSO7LvIO/52bHpq9q+QIMS2Yv8Gbmhr4Si10g7i2URE1CCiNXXs&#10;pm3xYYLAedCLE5kvEpFMcGi2C6ZbTgC16SIi9KAOg8Af7A97ZZjqpkZ+2bgyHE3dgnhUE5xPlNK6&#10;q+yxsBi9CrCrY9sSTyAc1TDGL3oCngj5VSqlGMRLiMhYlLJj6sdQXyO9M0ueMsH0V+6Ax0wMmn5V&#10;zpjJnoh0w+UA13F4pFlZfDfqTTIAGMIXezD9JhVzLyIiZRwvwci3zLLAFSbjSZERRsRrU5TPJuJX&#10;gOzxONAX8YUc2ZbxARgFP8X4iGhv5pJrvoQb813gGhFuDWuMnDg5PJuIZaemwGfl/BWe+hk8n4h8&#10;57riQBXNJ1pU/LEBmGski9YCnRn8qeWYwUJNsZY7YbCRnEevBZ0a9FTWaG6QXvkcFV7Ciep7UNMc&#10;OMDnn7WJ0qARXJCIqbu9deZ1Z+jJLLkk7NYnzYWNC88mIvoGJAdYi5xY7dFlBGHAUnyEHRbrxIno&#10;TIPZiIyICzqSikR0ToR2ZHg2ET/G6MjxNfwsEd8EQcQHIIj4AAQRH4Ag4gPwRCLu1VNZd+fpb4V1&#10;CK2bI/RtuAyLJr3TeDcS+v1SfXUBHjSdQdybjtvxRCLOmGVkasnbAOp5e9gxUw2PHu+P6vRploFX&#10;Mx3oZHakk6Y6sQtp03f83XKKShrOR53ancYzMwxmEBg3tC7rdrHmJS1zWoKICBCaA+wYCvrylsn5&#10;vqrl4OGd9ecR0UbNzJTp2ck2VuIQxQzIJaCRcYtNkHLpl3Omcomfreb54Jislhbi8VmS92z6T/76&#10;FWRgDTViUSgMW2zaVJzB/GDi68t4pkwUHbw6I/08w25E5OiXnMghNW/9MSKeFnRyaDcz8JD2SJCI&#10;XFUw0oDy5MQ1GBkloxlvceLqwIV5XhcES4S0XG3BnCSiQgGhLZNacyAnKrRH4plE/BiJQa/CJBuq&#10;uX7HjPGncAIIIj4AQcQHIIj4AAQRH4DnEZGr6/qHP/VsiG/3LhSA9cQ7fKQTzEjbcTsMOPsynkhE&#10;dNBsLFYSseFQYtVoplvrow0GKNwUy3EGhh7NAjRC33BbwR27dfTSrmfoFNZLyztfcYACoyCbEyd5&#10;dugaqlOUL83A2ali95D9paZCLLVF2S5QvPs9xky1x/0dPJGIGEfY4OCciPiemg0HGtoRg191ttkV&#10;p56MxmEMRh2dPxII7nRHiXGi70ZQAPhPl+aazmTKpRmWIz40RZjmmJ81e/BM1+zoe2e/g2cSUclX&#10;BgaIuNSvX8tLsmBEiyEe8rzbNnsScQ8WcU5ctDPyHpcKaQTXvPiMoziEYkszGLF0ROyWZsiJHLJQ&#10;TUafY3BDZT0jEX3bre0W+A5+sGFRDobQ8x9RirKEK15/Bj9IxPdBEPEBeKpMvAAq4UU9vFoxe4tM&#10;pJZVXYAcNZzapSKFXre4b5orsgCwwBkaWxrJZ/zhHwMbjOYDPJOInIJiU8A+BNftqcZfvWMLAem+&#10;QfsiM8p8dG7aE6eu6n2lI/CQ+vVKK/wnNCTWeiCT2pTCrkrbLGG7IRFhzxYK+cdXv7BVXADpw3k3&#10;NO97OGQrUlU1bQ9+1b6UNFgg8JOmNdHtUlC34bmciOw0c98i7LlimqEzPmWPRQbWudEkKmjGVlcM&#10;oklD2JpvuqUDWVHLJpZEbA+arYVb3VZKP5sFw5Qj+0EoioQahi8j28KL/0ZEdK1O3P3J9t8ivA3P&#10;IyJ6FuREcIt1b1fcQWJpJjOBaziJTTN2WlQpyVLtGp1t8id4rzFORJ+HU7FA2pQiWogT8Ttnvhdg&#10;SVRnVV8Skf1wWhoRuQOI/I+AaFbpLg1O8soZ/ouISAdLTR424Pab8TwifgFiu6t4/LT+ozAqIk4V&#10;QcQHIIj4AAQRH4Ag4gMQRHwAgogPQBDxAQgiBkaBYMTAKBCMGBgFghEDo0AwYmAUeEdG5P3YgYkh&#10;GDEwCgQjBkaB92LEk+18MEbUw/iBieDNJGLDPVxiRHuSODAVvF3TXDdzMCIvAQ1MCW/YRwQTfn69&#10;fWBkeMfByvUt7oHR4i0ZMTA9TJgReZd7wl/+uOJPUnyIxs7xBsaDSUvEVceKdzGiP4IVGBMm3jSn&#10;SZozRvznH+Bf1P4Firb9L+r/jTYcVt9xSi/wKkySEXkisgdHyOQ3R9v+48/f6erPXxJf2vevZE0O&#10;qTPQPDAGTH2w4r29QiI6R5rSDA3gTPYsrz2iEvhBTJsRu0FHwYidpmPEf0rjyAc5gbFgyoyYDTrK&#10;PuJ/mgBMWv4Q/yk10A9yAmPB1JvmwJvgLRnRLikJTAlvyIi81z3a3qnh7Rjx2NToPEY3cGp4M0as&#10;NasoJgxWnBTejBFt0cRZcHTvSQau4y0HKyELp4dgxMAoEIwYGAXekhED00MwYmAUCEYMjAJTZER7&#10;GmSoH8inCT7Ht3uQRTR8kWPwYZHT0AH/wqu/cfLt9LwDJs2IzXLfbE98K85Lk8Usw+Tg5G+7UD1r&#10;61XLCW85bedrvku85TsamnCkk13VNNWpcbt9U60YwqJd2wMkB3qHdRkN3x+p+E4MH93QS8AWCJ3v&#10;+B4HnB827Wmexdes22PNjEBRw7TmY3cI6tOHhN8WU2bEAxmBD/k07Wa2oxmL3Aztg78tX3DHMFrP&#10;jDcSXrJtD83BmKQ9dYyNP9mbHd2RV+QRIGfJYRmNSUR6Sg7NFZzXzQHMJzMLZuvxmQsGLoXsTPNb&#10;MW2JuJVUghg6+In63tDUYkRo55CLu/a4Np4xCThr59cY0ewqCjpIRL5ORBcdI5pDj+aAoOXJZS5d&#10;1HzCk86XfOkKcSzm7aKuoEiMuHGJWEsizvTIokL/rYjBynWAxfTK1934zQz1VQQjBkaBYMTAKBCM&#10;GBgFghEDo0AwYmAUmCYj9ttrqmbXLpsV50oSbHbnOjq/NplyDbC6bfTr8cnxXjPfw9DU4xVkyS9x&#10;lgTTfp60D60HLQtD09j0VIlmjTw+4/bJiUrEjmxJoTm+qqkWnJ3jm+PA4cgpw2bGacADjA4HPhAO&#10;d2kyjwool+Ke+ZGn/06cH5RvuqzpobJJPnhJazhrmW9h7osv7t6sZ229bevjns+Tb8RgKQl8vRya&#10;yuaud2uf2wSQ/H2zX9pkUVPp0XRbCYJCCzbNrp9ppKJMGvUbW6pJ7miO7IFp+qWhZoYEw3RVc9kI&#10;nKYEWfjIft2ufI2IC0IgRUpEd1sQAwXBahohvlPNGVqn6/fwVoxoMufQ1HZIwOya5rDUIkZaIikZ&#10;EV93p/8UTRaMrGRNiKHSGg7ND1aIVIkRNzaVba43tMhWWiwJCPYEyNkMlQTRJxdKvmbfgRXv80kr&#10;QSkYOeu/VORJMz0ZkTp+3QUilSuaMm5O8CPiOdjMYsvCt68oI+22S0SCqcDqvfMs/O9g6oxI6bKF&#10;YEkSETUZpbFe0A4ScY7qDKFhjHics6LTL2VTYsTd3GjgErFnRAhT/oDsaQ05reEkicjo91x8kTsA&#10;3IhIGQwSAHtGRztLgkvEFdPc1pR+lJmSVdt5LhEhnxC5rQRBa1JpJzFJ+6GkQUId5mLE5E4L52LE&#10;fmnIxL3W0heUd6ZNohf/O4m4baodXaREJKSm2ZxDIh7Wia7fw0QZ8YH4qFs3HdzECJLGI0UwYmAU&#10;CEYMjALvxIjsD2UoWisbUQwgdRWvod6166Gbjq8GSAxasvvZwdP67a7VR7A4EMVlLGZyZv5RYobt&#10;PvJxJ6bOiOzY45u2eJnC523AEJpY6OdYYITxhO1pJRFFyMSI6LQfT+6lnxc5ghE19OnmPuD6sCGv&#10;kd3gCF3+3nk/jaIpm3x+Iw0Vdhw9KK0cTaT9sghA8QNpyy7s4UoBpp2z+/a4SLMpFgPnpWycxVxw&#10;xKuJFZ9+oTP8aWqGidLEEA3Xbc0q6CHWaxvhHP26Sah3HDFxJNTPBy3bDQirAaGTVKZpuERPH24s&#10;/hBTZ0RtevVpEE6LmUJWpEynNRm14ghQg2IzlUMrQoyA64bsa16IbF4E6OY+pMsZEX9nzlnmmrIx&#10;t7L2AbnmTGDRKQhNBVn8gG/ZdfveFQNdL2yih6b9vJTcJEaURt9cIsqlJobcEP9plYXYZLeoQXU+&#10;b9Q0GySLgZohM5kcuQv8yXp4Y/GHmLxEtE2vmgaB2hQ+b7P0iQVUWZ9j4SZU+pFE1JZUap0R4WRR&#10;u5dsXmTV7lR43dwHXC/m7WljUocmg9MomrLJ5zd8ZogyIpOI/X5Zi59h+JbdlQSSArSds6saip4R&#10;FQMZ0SQiDGxSCir41vQL1ZTiNFKiSBXqoOaUjYdYo4Ja00JLQl6KeSPIN961y0A1UUaS0kKOzAf/&#10;jE8HNxZ/iF82WFl3bc/duG3u43OK3wqbbn5ggI/ETXuG79pY/MsYMTBW/CpGvLV2Bl6Pd2HEYm7k&#10;SoPGfpm6TVfxYTs4HKb/CqZhry1wL6bOiOjda+VTowZO2cy3fLqez16ILTAK6HiFjLim+XauvS80&#10;YjeGXAxH8MlAaMrhjqsAjiTW3MdAP+zy05w9+CUGSIoIthoztQsorBMPe4ycArdi6oy44hzJyvYj&#10;ckhKHgD4lYpMVG3IfzAwiQg263Jt7owRTWsmlGpmBHQTKSewpzEiRLBxmTnnF66gwND5cNr6RN/H&#10;4jeQY/JN87zSfsKOETltpZkI/ScjcqpLUyubZmuM2NZpZquZ880geJ7JBP83DafTyIhLGImBt3w3&#10;jf72+F0c2oW0NEwzI4xUgpmK46nlffIQz4ws2unb8C59xC+CfPQpfCIl8Ez8ckYMjAXBiIFRIBgx&#10;MAoEIwZGgTdkxLddP3nrhaEpMqJPmQjaGeOb7Axb28uSQ3rbQ9LrpdvxHOSJU9Gm79C5uIpslrBT&#10;2rSO5ooM3C04CLo0QNW7ooKT4obSM2eo7sC1mM9wk7MPJqGu5vBOTFQidqznv5pKNkNnxKNxVzIC&#10;uFdPSIw4p/VRO2hpYHuVtESz5a6RPQLlQkm7gsPNpo9hfZIdZy2TMh1ghf2Rs4uIintIVUzcqEgD&#10;mK+aPTlfLpkQOnFXBs5i4qcGL9PWFSuG4Iy41JrPnCtCSjnn0a0QucFLM6Dy6X/4zwUeUwE89aqU&#10;c+eq+SDwXdWZy87UoOQj6TOpuO1W+WAOfjUjZhLQVDsdJDaNM6JvERWM8WwJj3BGbOsFst/sbJLb&#10;weK2ksJ/fg/by520+tKRK3dgSClMj+LyKHJG5A8hfnKXZ4x48J19KRhXKAFJIh61VZt65VALOgJ/&#10;EiOa1kyQUDcCDuDzIntmc+ly3aD67Q9cwoShJx/VTmsBng/ofzUjigyJZFzmSDXbTJrGGXEFG9HR&#10;Nm7TkeB6EhuWm94nkRgRgGRD6Cg5W4jp3UEL2aDiTEouX1Mne5YQF1fWjAlFBVhJ0rn2viaX+JGL&#10;VDf0xG+FmtZAoiL8pGggrJbGwhLTNDHzXc+IwJKMaCs/+M9lI2OvjhRcQXJetdBTOuSlc8mT9bNs&#10;AapjRK4nWcRcSQIjMof8/S4m2jT/XlTcJj6Ia+a34Dt+H4NgxMAoEIwYGAWCEQOjQDBiYBR4Q0ac&#10;8ALEY5L+MAK8kpJTZMQGBErDvHGtrBwaTRq57hylhU/GADC32bgi3WehdFoozqzOcOcKTI/zYLk7&#10;OMchMebH8X8N05SIfZG6ohnJyopz5EFnYer2yMCaas2qQ1VnKB2TQkP8dYzocdGeIbOi4cu5+KVN&#10;QFKLv0U5hW9naroVGPKi7Vfvj+cA5sOmxw/M/ZIZ4smbbLqf6zT0CIe6zAJqy7at6cgJ/iQMSKz5&#10;7iEbh6faNB+9yI0yo1lZ8SInX4mvISE522vSDwyXDPm14jtjRI9LH2SBP9J1v/zBX7+gIrXZdysw&#10;PSP2x3MA57F2xxjh9nTKTt5k3wpsxrQkRjQbJUfnf6A1Uxox9tlcLr6DKTIiFwS4UiXNqFZWuJZB&#10;f+IrW1tpGzvxAhzw64bAACNS1a9mcNmaaj9Og78kV6FG8V+eqWFqbAUGCmPEPjwA7uq0WnPY8Kso&#10;qv7EDsAPtKsG/HoCI5KKLu+VBTQMCISRr9oTAuEKCyAX38BUJeJ0YPLvmfhS02jS8y7sL47HSkg+&#10;BsGIgVHgrRkxjfKu43MXgdfgHRgx658UXRV03a4CnR/A+/X34NQFyi7bt7tGj8OXk4Ie9eeUIq7G&#10;cGbxpZRMnRHBDXvNWFju8cVfhd4/5xrQXVePnbdBpNGNz4n0jEgvmsKxSQqOEysMgejcdpHS/Jj2&#10;qHoowlGDnWKPKgDfGEObS82R0JDfbicqDOu63SOFck07xNG5k2GKTd/sThNq/CqTm69LwaiCc0wy&#10;SrNT0tjXGJHm9OC3FXCU192gImdMfx806Wfsmzzi2weOPyPnzZg8I+o/xZo2cRoN8N8J1V/MCqKJ&#10;Mj4n0jMi7A9bvyQEICPKgo7IvdsTviwsd5B+ASn5QaD4cUbkR3ePeCpMr//8cjQ7m+1QrG6e4k4z&#10;I2Q6uTQsdjbVyeD5Y3mRgv/JNElrJn2kANNkxlYJLLvJCKWfGHG2WYCx4QGjYA8T5siFUSoLWuFI&#10;f8GIXeDm/B5MnRGXmpEABXyKpfHpBpLMrhjhhEnVM6LPiRh5l83BiUdXmqSABaxp2qRdpPCxPvis&#10;B40pZQT7NXN8d/BEkWsJSTeXuCP994kn6sxYPxa3zYygiIkuNjrhTDa0+Ol3utLoputSlBH+B4Eg&#10;1z27FpBN5xgjUugL8LlzRpPG7vUGVeGAQVs4SiYtzJUpPHBo+zmfW/EOfcQno2r2vFXd4esbL0O6&#10;fv0S18y/iPuCOx7BbK5+CIIRA6PA5Jtm9gNdnaGsrF1bmjDkhUDTo27TOYoA0rBnAIX5NUeBIUyc&#10;EU9cz9vOOcas5om91lrj29c0XTXzvXpBS/RZ1uo3rRo+iAg0M+lP6oytueSGHiM6OPBcHTVsRBia&#10;aWQACB/hwZAutjrBtPJuHFkOhJxjdL49rDWo3TQcniN2u7lOtnQauIKpS0SwFLkKHWX0oyst+LLg&#10;0a+G6WxN9jM+kiP+14SJMaLp8a2XmyM5DhIRWvS1bVRiDoAsAH3x5xMuRzLndsEO+pI7L1gFFmn2&#10;hlFtdp1t4AO8DSMuuoVQY4Jjl7Oaz+lkfDTIiPiAte5gRPw3LbFZLfmwCEzIiDaZQwdixM428AGm&#10;zoj7ZuUsgqZTW23YyvIM+rKmxYyviDsfwYJiadY1zfYw2kn7YNZsZsGIW7Wp3jTTEV0WjLg2FsT/&#10;HVteARqblnFGRNPM0S7abjpw2wPjCQxj6oz4HYA/AmPBb2bEwIgQjBgYBYIRA6NAMGJgFJgoI3KW&#10;0LFuah8tX4Jj2E+QueCS/iCq3KII04bfVNhPPi6GXXJ6NRmXCTxLxNIi2B/9iEsJ814kj5sRzqcs&#10;r0Y/IkyTEXkyyFBLAVZstrzQrz35YomVBQqqaed8LXmBwpzLztY8bN0FgFqLKgBnES2UYx/K6VQf&#10;eascLCrOEc073jnMNHW0r4+nQ9tUNRdRGrNc0acxohLESGwR5qBZou2RHNwFVs01j6SFHzKirQDR&#10;J1eOqJR1sjnzvmXytIZDKEB8trXCPHJGH9o798K8HlNkxO28l4iiO3+osK8ZSkVGhEuo6WG/44vd&#10;srN1FzppWltUAciIMrGdp6bW1iazWKy4dbDbdEKWabY8kLlOweonreaJEc2gWXWbdma+m6rRPkQL&#10;jFtczW+aU8d/92kZrVAZkJDOCb69d3pBFjYWCsFSXZ7AiR7I9TZjNJgiI4rWzom1MsD36vGTM6Ig&#10;iSj9oeSYft1Fbm2rVccDgPuEMHJGFLOy8H1Ha2JEruicM6Idt88ZMR03hRbyuOekLjDfAtglIgVl&#10;+dQqt2+M9Ygz7548Z0T78DzzvA/Kxf+IMUVGBCjRjMjtwuo7dfhvTfPCdyPkjKhmDSpb87B1F7PT&#10;ogrgPEDXatoVChmRBw1mjQpTzaEtkYgfrGnOPNJmqGk2Xp9BriVG9MAI6wpo4Yd2tgIkn3tbLqoO&#10;jVa1OyeFdzj0NRyoASZv05x4N4QacbjawM+oMVFG/Dq4k9ub4scA4b16s+w74tcxYmCcCEYMjALB&#10;iIFRIBgxMApMkRF5bN3GjcujxpccKTZ8ZIfQiJaAg5PGnDa0vBkfkuQirE8Ct9MIgI2hSzQc1ifl&#10;FdiY+wa4K/1waucabgvt5ZgkI9otg05TmxfhJ5WqrGkEtjTFYXusK50zqYx17VhLq+2vdGEHUvY8&#10;9sJTKzTqD7mcmpOxkc3kNagIvjCDUOWY0JQNfMBie5gfkRpfaqELfNOsoo3ZfVaHqVhzCQS/R2NZ&#10;3jqbEgQFA7hyQsYmc06neoHg/Gk12fKDALYIbD9fd7m0paWmUjhb5uC4RFBHd/uzmCYjktJkL2kT&#10;6VGqREdSuTGFz7zpXMtqnniDh8/NCT017XrB+UUzcSP+J+dAB40zIlIAy5lmJblcKKSzUduNsRfN&#10;F9nVEwphX7cz8pTM+IVLV/oSoMKT684N/8Dv1J6fkKEdJzpNRfCYPqAZbJve5LNqyikC75eW5ih4&#10;u940P+7zg5goI4K8oiFwKREdyQG+Pv99Ovm6GM0bygLHB4yIb8eIXFOWqS/MQNVJRF9N0X8xos8v&#10;64/8phDW/U0j+vaM2PJmk6uMSCNpif6EDP+XjKgvsmu6mdsJxdKSMyIk+zI77vODmCojGtftraEF&#10;qDOJiKIx2uObFB0jwk5iwI61oNFiULAz+/2ceyi2ahRpZG0f+3nQLZtNJxHTwsyRbOvRqWnm1od6&#10;qbTZUgxUVX3ED9zT1BpcJOWyafZLsq1ptgQBH5yQ8aaZ0g6dYTlfyZzKjYdKVzI0BUKrlKltPWdS&#10;jpSEaJqt8f5BTJERvw82YN6U3gax3fexse0NgUv8TkYMjA5TZMRiI2gOtUQ9rEVCDs/MHWrhCW+5&#10;hjHotzA0zYDMvHIdygA21sBm4Du1tplDcHu9paBNXmhiAe+XAN7y0+JDdO6kdIXAEdAhdTS050xb&#10;GY/e81B344mYICOWG0F1p4hPQIBWPhPB/aAkrlphdIu4azXNucAd+nvGiMkdXeLbT9mwQ7nxMFe8&#10;/g0h8/oRj2ivKRBLhFzoqLQdhk5buy6uQ/Fdt4DmTniu2oZLDW/HW6ufpq4dYIyHkFJgxqjQbdi7&#10;PfACO9NDYzt0G25AhEnNSDQTlcUIbBkb3TG9yD+Utk1SdBI6RoSiajAgQs/TGZFgkM/CFCUiOIhj&#10;Uu2/sztFfAICVEsKovtSYSOWtBlWetu8lblQ2ZkBwkRZ+fstW7DZXmWWhU/+ViJM0V8JSncCC10h&#10;Fr6Afu7EBt3gMjIa5F3nxBiPw1+iu2F5wTs77aUsWaj4WKMYF5SsTBzBZxMACg5Y23ZFuvONu93U&#10;I8GYekakJenR1DDY05wSkY5AhjTgeiimzohErd2pQHfxiBMzfak43wx7wYigtLGNg9MpOxtmwnRr&#10;Y9osfLPIGNFng7oAVG4KsfAF9IxoemfEg25JNhjjQesmzohoKhkXNZ3TM0YElwwyou+bpbu0cdej&#10;c4lYMOKchht+aJAxoqfj4ZgiIxYbQXWnCNs+topJgUYSHKArrkFBn5tLcy5QL9n8svySu26KhTrr&#10;eZ1OR59/OTYzsA2aZmtkLSL+t0RA4beYaDZIdorn/DoU9wXY3Emvr+fGiCx77xhASM0ZisQV+QOA&#10;mxnrA99Jc59EYkQtaILNWCFsJspi8O7dQNNsgQwxYrqntmDERcM1HO+OPBiTZMTv4iYysj0NvAy/&#10;khED40MwYmAUCEYMjALBiIFRIBgxMAoEIwZGgWDEwCgw+z9cEQj8JGb/yxWBwA/i/42mOTAKBCMG&#10;RoFgxMAoEIwYGAWCEQOjQDBiYBQIRgyMAsGIgVEgGDEwCrwjI2551iMwLbwjI/phoMCUEIwYGAWC&#10;EQOjQDBiYBQIRgyMAsGIgVHgvRjRONAZMdhxSngzRuR1SM6IIRcnhfdixJU4USzY+G1GgWngzfqI&#10;W3IiGVF3awamg3cbrCybBn9V8OHU8G6MSE4kgg8nhrdjxBbS8M63KwIjwPsxIjkx+HByeENGbKvg&#10;w+nhHRkxMEEEIwZGgWDEwCgwYUass7WTP3+z37/+sd+PsYrlv9FhyhIxW8W7ixGDD0eISTfNTWNP&#10;Ot3HiLPgwxFi2n3EbgXlDkZcBh+OERMfrCROLBnxH3+A/5b236X4Dxr8F63Ih/Z2WmBUmDgjghM1&#10;e10w4r//+eff2//88xdq//z1X237zz//u/37P/9AxWWX4MMxYoqMuNW2hg7kREo8AzX/pKu/QflX&#10;ycW///l3GtBYC9E9nvXUZuBuTJ8R9XxtIRH//EPqP3+F9q9Q/Lfaa8hIfI7uyxCMOBpMvGle+8ij&#10;ZETH35wR/+J68WPtr8YHxoVpM2LiwzNGJPcJiRFNZwhOHCUmzYj9zHTJiOwYCsaI7C1myFdkAmPB&#10;lBkxWyEpGPGfmqn5NyiNEdFW918gzlWNEBNmxHylrmBE7yRiyOKMqHnFjg+DE8eI6TJisUJSMmL7&#10;P//88xfOGjojcuD853+bSogzLaPDtAcrgbdBMGJgFHhLRoyGd3p4R0Zsogs4PbwfI9pyctqoGJgI&#10;3o4RwYdrcmJM0EwL78aIPF2/bZqYKpwa3owRl9wVRkYEJ8aS8pTwXoy41+5EMWJw4rTwXoy41fZr&#10;Y8S2zlZeAmPHmzGijgE4I7baMhuYBt5tsEIkRgxMCMGIgVEgGDEwCgQjBkaBYMTAKBCMGBgF3pER&#10;AxNEMGJgFAhGDIwCwYiBUSAYMTAKBCMGRoEpMqImZw5bqUvkudlencOZ+2+B6847dC4Koh0yiwKD&#10;poWhaQ4n/fxyvBcjDnPEGW5guU9wzk3DAQ6annsFghGJSTPiutm022Pb8qpOGh44k01DAvzWVPNm&#10;TxPeg7jSRtnmMG9svns/52mCZl/XvncMQczncLZIdu2m2cMpXCAQoGm3hzWsi2gYWrOS81OKGa5W&#10;StG2bshlR10mepRhVc8R31Zh0kWzISNu6K5Z4t9v5copM+L8CHagbr5qK20+pFqGADmrqVZNu960&#10;u6Y9zdsZzJvt3iUiWPS4aJsa/NM7X9cnWphdvebm2qrZkx3pA45WFZgK2i4aasA99a49HBgPsG12&#10;VbOFxb6pqnrWNjsG0MzaesX44Gjf7Jd84ZwuVvDd7Nrjmna/F5NkRIElTTY4VGSXja7SZnnbj3EW&#10;pCasjhR5NDuCxWQh7Hf1YcC5ZG1mR+1MJ7HIiG27AN+YH/7XF3+zPCgw1LKWenkim8mQUlnVBv/n&#10;IPtuA8UBirm5sPh/LaYsEa34qvVyZqUuGzMEMs7iMeeeeZ0Rm2a9OGNEUzPkzE4edcexMeJpkBHB&#10;Z3JIk47nqqZeoOGV4cmsqbYvfUhxOG3dLhhxWlDBdozYNujYrbzDZpZy0DMiD5nar7TGiCd0BddX&#10;GLGwO3Yk+owRpQW2GJYv59Bn8q6d2VEuqs8k4vGE5MkuGHFaULGBEb2fxo6ZlSS6+2UfUYy4PlK9&#10;qCuyEa1kvarRZ7zCiG5nfcR9s0Q3kU56RsyioQ/8gRGPHOnQRD1J9gIQ8049QHKa9wPlo+sjwt2M&#10;LhbtBpwbjDgtqLTZdfORKwec/CUL7JOhOMsk4lrj5V3D4SodzuV6jZFux3wlI7odxrLkoGXtHNIx&#10;Yh4NGn46ZXO88AOs28PGY8ZgGJ1FjJcZwBEcR0M5r+c2al6mUTNH8PQUo+bAOcAnPl6+D+ojBu5D&#10;MOJ11BhBaI7xTgQjfgHBiIFRIBgxMAoEIwZGgWDEwCgQjBgYBYIRA6NAMGJgFAhGDIwCwYiBUWCa&#10;jJgtyG5tM3XTntJ6xierclXt+0/h4SOnc60s3wB3pR/uprmGj0K7tsJ8loTK3F1NWjJ1d8MYPJrQ&#10;UY/o1tYvsTymNfYHY5KMaJtchGO9bzfQZkQbol+Gw84VHzMiivouRrStXB/5+IrdWRKMhz5P2iCv&#10;JXyHEdew2ungw6MxRUasbfsMYcU/X4FoJOWmQX5gVOvlqX3N83orvUPVrOu2moOMh6bR2QB5aFou&#10;Ji/0OtCetiiDxg75NQ2U3F9t+3SA/nRMZcdPePTAjrUA3MNIu3Q2Ztn0h108CTOFc6I9/Rxn4Cfu&#10;CIKWO2q1A4fYSOgoHDKcHYVZ4btF2qG8TFp7OqUNP8kd2Q3a5jDPDt0sGRRtDkrkyRMEw5Ods4EF&#10;/SGoY03aWiIOc7omYCSiMz5U6GrOAz+i63cxRUbkRj7HgqVBiK/qNYnXtEfxYdvsITpXNQ+G8NwI&#10;ykHbBNOOWjEid9RaaM1yT6tju1HTLbGjEyr1ol2LOeHOTsc0swrlJYbSlkVi7mcVUPAU2GIHP+yS&#10;knBsj4cWFWLXtGuUIiKoK/Cr+WNQR8U8P3FXrp2xQSrsKAwVm1wilkk7NTNF0btLjLjdZ4duamYO&#10;NqivqI2nup2nozYnOKTzXcszEqDDrkLlSInYGyNzCxzRO98iPqfrNzHJppkUNnBXouB8JeXRpITv&#10;2m63C+M9UrHS9lO6Sx7sD7IFEs0Pmkiv0k4nVMwonY5ZUT70WxllZwcFwExmonNaUHn6UhLwn9+a&#10;56/2FtlClcad839bK91UHnnQy8yNzzNGLJN2gh9t+e7cJUa0NKRDN/yvQGZHCzkZghjtUcwFjSUW&#10;GmqVCIdnp3OuiuN0/SYmzoheRZ02Ztz41mmzQ+uH6ksrNMrAOSPO9zs1qqJxKnbASxuBmDcgnY5R&#10;wL1T2dn3CAkh1xtKPIJ80ScB//lFXDqCIBdKJUzNmpizJZcdBY4UblMwYp40JkmnFTp3PSPKkbqA&#10;tBQjQg9RbG5lLc46bLWBDRadgpDUM3gDVDhPdP0mJs6I1kc8LIw2Ttn2ICkDCUEdt2WLC6wreM6I&#10;e4gG4opEZGlTK/jpmCGJmI6z+l7Ezpzok4D//EIirnXAQR1Eghr7EVwYKRWmgBfgghGpJU6QeDuK&#10;485dz4j5oRv+JyNmUdjXOKuQiKCt2TEyh1TsI8o5d593dP0mJs6I2agZtKlRFDoxavYNG5X5uu3a&#10;RTtZrMMuYD/n3FSZ2etJ3CJ9Km10muzoM/tS5gAdNOMCO9YCUCTJkqdRdPKZ3ay56kJKwobOrY8I&#10;W3xmfe8N/btN6iOC1dMZG/zZURgoFnO1wHR9kbTUZ+vdwQ+t8JcdujmyC0tGRLywR38RHVOFb5yl&#10;E9ogCxTqI3aJSFgjbyv8T84tVtH1m5guI6KTTaxqDf2MlBuNTsExssOoGSLn2MzUe0JNnssabbCG&#10;hM6IG+tRYtRcw4Ym/M8G0ku7P57SmpRJo2aa2LEWtvA0ByMhUihlJlemUBJ4TIo8o8TJbtb4eJa8&#10;mY2a6UJnbJgEOwrD0TB8ycll0k4n1khG27lba1SPv+zQzZL+wYh+bMxGzQrfOSsfNdNFl4jEjGhA&#10;GL47x6gZsRpdv4lpMuIj4RSeNkwgf4YxZ/W3M+LSpw0njmDEQOAhCEYMjALBiIFR4J0Y8awLVHT+&#10;rnWPusHzNaAT2c32AZyeE3yEO4zBAAtD0/ho9kmwODYa4gJZ/KZMI2FHl7UBDG/n8YCFs8Duxvsy&#10;YkmZa2Raf8aITeVTfWf4yM+wZWFomhcwIrKX84vBYr+DEYftLgP+OqbOiHYbrO1iAV1NoW03XHby&#10;fSFpiww/TWWTbyTiYdsuekZcNZwBdC9pWwtXSsy637rCC2AZuoKj+bJznu+C4eRavj0FibAJQU/r&#10;quE0t802cs7P4gf8Ltuq5vyeBYgskBXWnHdMm2H6bUW+cQhmEPC2L8amSmnSHHxnDbS2r4dKUoiM&#10;qBChQojImm/BgHoGH2fbfk681q9tzFQkJQ27a3JJj49v3P0QE2dEuw3Wd7H0Cm67IZl9v01a/uCO&#10;AFBLF3k5I4ojZQmakWzmpdvW0kvEfuvKTu70h/+85/VyF0zacZNtT0Fhg2lWTWUTzVr62KblnmOK&#10;n2HaXbZNxR0yHqCuEpuvs80wxbaiflEorbFoZQRA9rplF9vXQ2e6ShdJsxCrplowa8a6xAGqs20/&#10;66P4lGsvO19RQtjZNbkM9cMbdz/ExBmxvw12wT2JprBtN6AMZ9e438adoG62M1tkERFLRqRgg+7M&#10;C3cgqOzciIyYtGbSCyOg2wWD+CHviu0p7hwJ3uxc0e8uSPEL2X21WYAKdGM1TEh7eoplcubrKGMr&#10;fjJiMrJ9PQCjqpcKiCFyUxqosZAHgYLfwsu2/Wy5mwR/3e24Tjr+FyMaJUjVwRt3P8TUm+b+Nlhy&#10;iClsdheUSfttoBOx8EVLaVqWTsGIEBzNvPOiL7BBm8atNBbCVUZMzhk1eIvcwh03xfYUd26uXLvN&#10;LpJV/ER+X60F6Ht6Ds3BRT2QbStiNlL4li/nbwB6zyq02tfjNnCUQlQAUNuOCUKMqDgVCPWn5kjZ&#10;hz9l0OMyRwAZUYaKavDG3Q8x/cEK2hMKFyApbNsNKJP22/h/yI60/GoFRh4SNWUJ1NvMi0AndJq8&#10;nTEiyU9GlBHQ7YIxeVdsT7EAziRidpEswNXu8i5bC9DbTDNyRjT/NLuQiMZ15gn63iiJSTSdJhHN&#10;j9W0LmuAGFGqbjuPOeVfwYi0JXJGvHLj7oeYeh9Rt8H6LpZeob2c/FMHrNsiA5GAcrc+IvpXq4IR&#10;YcCicy/sWdF0VsNUfW1043zrCrpfFrr6YQzkchdM2nGTbU+hA3YNvY+4baodXaSLZD1+df60KaFG&#10;CF2AdqXsDDItMWK+rQhusj1F4rrUR9zOe0a0fT30wLjFOwoRfUTKRfQDrcoYI55t+0FC2XPEHxix&#10;6yNm1+RaUhiV58Ac9Zt/PsTUJaLdBmu7WEAEU9i2G1LY9oWkLTJwQorYlpVTc0Lp9IxIv6j97qXb&#10;cWOmQLd1BcUNf+BlDmuNETvn/S4Y23GTb09hLPi/ativhWKWRs0ufbqY7L5apBlheoDIAiLnGy3e&#10;tQP6bUW2cajbU0Su890zQD3vGBGhQAmgiwKyISALESobNbsXU59v+5nXS4lyMqKRlAGbo5IRPQdO&#10;927zz4eYftN8F0irL+Imr9Y9fQgsvgcG+EggcRTUH+MmRwm/ihFthu2LuImkv4URb7pM964bd3+Z&#10;RAyMFcGIgVEgGDHHzQ1J4NF4F0a0HpUGe0AaWJY9O6hzbY9kylHgVQxa9hEBHvtwHIGP8V6MmFDw&#10;RwcYfswkwYg/h4kzIgp9hiw0bYMhmg7zHpuGk9xAcgClprpoRPOq3eOrpa4tV9+SIx5qP5DdOOcG&#10;4/Swc9toHRE2K5ggKHyX+q5TRLRYMnYoOHcOrbmT/8ANmDgjztu2rtv9kTPVVVqAs8WHo68Q9xMg&#10;smoX/RYCuVtTvwL/aYI2MSLsEPZOi/Wc9JGl+VufOD1m89YeEb5d7DMowOVzHbAO3IqJM+J+zQUU&#10;e4cZ/w8nrfaLP4wBuX7FHXKm5h9XSgmayDWXBLgWoda3Z0TfqiAH/A8bBAUTmVkY2uSFiMyFMSL+&#10;y840gRsx9T5iM5vt+p0MQ4zIxVtjCXNGRpQW+JARO9LQuUlEtsjSmmEXkbnoGVF26SdwC6bOiOta&#10;y//OAXnTnBiRG7mMJWQlRrTlYOOjNZdFrWmeoRuIBrkRI84QMptn6EGk1DTDB5pmqGhYa3OFMWLX&#10;NMPoCBGM5hmawK2YOiOytFng9h+sgMFKXTAiG0rtxoKCWjDiEkbq/W3hmi7kaAFzNdsmEbVCRUdt&#10;o218YESY8MommM/UTGvrDyPKByvuAlHSt4UQ+BSTZ8RvwRryzxDM9AIEI36OYMQXIBjxcwQjvgC/&#10;mxEDo0EwYmAUCEYMjALBiIFRIBgxMAoEIwZGgWDEwCgQjBgYBYIR3xUTO38zRUbsdiMQUNsG7ARY&#10;nS+F0A0vOLIbj2yzlrnSO6dNtvdQgIHdTXAeUA5tsUhKg92VtNfVHI4rB6n9ViXumeBenxSQNjxq&#10;7zhxdkHCR4npkVx1ifsYTMGnyPJziW8cFc8xQUacgaXWfiGItgi2x5wTWbauTJD+qMthBbPnlhzd&#10;jeks5c86CTcxYoekZKkuM4aGzRV2yMo/Z0TdOdJZfYkRE17FiNdyeC8m2jSnReLuMq2Tbegi0Zq2&#10;gQYOIDl9/5d/S0ZcgYQ1b+7T1UopTAYDzlzbRi4Fyl1jqz6G1u3oKym5edFLFaXGgps1NTgM4O1M&#10;MDg1i6aCQtvPUvnzJ2fExHp+lEavS0PBXWZKGIDPvma8CI3OIVbnahJOC/OEv6ZZQuR2TzbDuCMF&#10;PS7ag+WFZMIPnKCt8EM25hIq3gPqm9uV/H3Ny2/XzBZNkI9Ds4ELS9a3MVFG1MVEgD3/CHKzuK0Y&#10;qdBeWN7oxl2xMtLXLyN0PUTiibtX8WGRLd07qA1W4v5YPam3qt2ojIF/8OVKu35OfAUOYMGteIxg&#10;TxbrGBHJQWnbHYjXm2be4qari/igb1KgssCVnOC7mfHL50WNEc2C8cx30NuZGiQuMSLsClJ49hSN&#10;PYnJe5Zyl1YnvVnw5CPpCLtpd6wBysdBh3lS2r+JaTLiGuQSfD8/CAXSGeGMoPivsjYpx487MpX/&#10;yC0+FDwoajPkfwZlO6/NAf4XMehrjEilMaizF+UeC43IGdGuJOLvVUYEeK4h3d6ZX+OZoj3xJVYx&#10;Ch3wmxgRgcA8uS4YUcEo85TuSjmMeY2heeYHeetdauMwEmkdQE8+fiAC4dXzAT08ZGn/DibJiB0f&#10;Zk1zziYikASZgfrkyFSCjvNteDE0C8Zhfu9kRP91lrjKiM5+gLs8Z0SZHnXRJXWdIvsiW/X9jNiT&#10;ousTI0liNpnivzOiu5xpGLez1PaMqKb95Pn49YxYZwO1NFgZYMQFmJS0Nn17BE+UjLikfrlAs3TJ&#10;iLBhy4qyQMtoTXMeg66kNkaU0p5DzRiR5cgGjKcHoLKSJOdYW3iNEdl8Nnu2mfhvTTMVbXquntZr&#10;dTzYNM+lSoyI7gEM0pkaeGB9hR1956SgLJMThi5m4j2ghUseoz1u/aZHOXJGJGOi92j5+O2M6O2V&#10;P5NLNYnXsQmaNhHIrGgihRxJQXLyC3N6ICtfMiJ6/vBg7nyw0sWQRgXw1Q8QKEkyRnSv/OA/Sk2M&#10;SHnCmnPJiEqK+UI8HEtoLGKKGb60kxOeWVRAFROG3CZGRLPJYYYCmUGYnez0q+VIKlOgn2eMyNB5&#10;PzvU8Gtc6y71tWM5QM+ICpIPhOiMjruXv+9imn3E3wzKsSGwaf4qHsFJ30Qw4tTgg6oLBCMGXola&#10;Xb0BBCMGAt9HMGJgFAhGDIwCwYiBUSAYMTAKBCMGRoFgxMAoEIwYGAWCEaeGbiPNw3FzyM9IwhQZ&#10;cbRnVmy337Wlj7L8fOtGv+0ByKNLGygcvinCHA8u8qWtRR8m+iN0ASQwaa4UFr4b+Sxpj8EEGXHP&#10;/U5duYzpzErb1PtqbvtrLlGWn3bjGB7DiB1Kj7djiBELJH0wYo+5F/a4zqzYniqgmUEubmves31o&#10;7MFjBXZyQ8AZkYWaGJFJt7jMgnuuuDmLJnTDPEOQbpk9xDf8DoxnAKY8mTLrnpQh2JTsvUHBR5tk&#10;syi0h5snYGz/mP7LTplr10g4NDwyoKMttMPPTHvhXFh+HZNkxG3X/I3rzArD7hQnnlpZgLvWlZUk&#10;ec4NAaXlUDCiglJcACzIeeme+Wab3i+HY7LOlXdg7GwLQyAjJpVhyd6JXAGIqHstpntlBmCCfEes&#10;/nhecq6dyNDaxgo44Z33m42n0AL8JiYqEdHOCuM6s9IzInc8gw18G7NJP/GcGQLXGNF+jBHxc9h6&#10;nP5EhxzDhAETMtL/nsWSCatX54hgnDyPcnBudxp5FD0jurDVH7XeVnAvJHMGJ/KRKHNItPsOJsqI&#10;IgEwrjMrfdNMFqB7llLBiGYIDDTNDIWmsjlnxB1PAFDRMWJXdObnCiPKyLCFYGYu9uguuBOztiiM&#10;OkwQz2LgR3900TGine06Z0RmHBLye5ggI/IMmbeFIAMbrLGcWYHcqqqj85VkChzBt8lAOnZD4Boj&#10;Xm2azVjRiRGH34Gxsy34I7cwFdbKCjyKVcvVTF8Qkl7rfffKDKAE4dd+zppme7Om6ptmhe7Ov4cp&#10;SkQbNYzwzIpN36DkxFdUwwt/jMqaOZIhMMSISPrwYGVBN8Z1GwxWxIg+XgC6d2C6sy08gmKMyPC8&#10;G6OQdt04A6gUheXTXpmxBDFXTJQoCaXV+jnriA3O8kCWIuu3+WiKjDgpWEP8VHwphvs97W3wn+OB&#10;eQtGfDLehxEHvAQjTgdvxIhV18YnBCMG3g3BiIFR4M0YsZs6/H34wayfRf2llLwBI9oEWlJmgOnV&#10;ToxddDXg4qoPw6lbVJXDtOb9KGTzSDcipbfM+j0YIEKOzm44baS+JrU666+l5D0YMeGCEa/C7D4p&#10;gyF07nd12+6Prvl5/BQjAsaIHX4nI9ZNc6BEtNtNbSnV5lwJEbmbmlaTYbPEtJOhNpCAwlAaUzXt&#10;iVtqYLrk3hoEantRNDMN+2MnEnkjLH7oKF3eKuM0Cw0tvyYubBJeX7/Na8e9D6ejUu0pPLKw8Qtp&#10;7bFZoI321ehlcurNamtOTK+9M+SAA+eheRlZ8o4oeYucXPm3u7COs9JaPurWAGwGvOYeHLpGtL7G&#10;De1RafNwkGtfqjycLI+edH5TIdyDiTMi79PWqpWteaAofEmKRMJ/FAnXTbWPZqGayoUUWUiDvz2X&#10;rLiLh1sTacQ1D5iuGCz1vKtX61ravmLrrgKfuqcVCq9nRO6WbGwtTIyqy7v8ilYuTkKQwoUcAYzL&#10;4raNLZI627qLDS4rsiy0TKUzIs21BILMZntnEiPCDl59Z85MKWikJa9YdhVQvxsHCZ61S9VEBm77&#10;dcl4Kf1cByWPWbAMh+svtGEAon0XeF8I92DijMiVf9HSbjc1spJZ+IP/VtVt+0K/dG+lZRoqrJqD&#10;0FJzSdaca8XOXdjyoPlxnMgpCjVjRGMoSTSLRaZW8rJjgGv8M9dkIoJ3yCFeuiMTdrG12yNdUnnO&#10;iB5xXwcZmGVN64pyho9WEU1yiw70YgExFmdERGoV0Rbv6Kfb9MEPWhNyGpQKB6lyG5K8Y0QZ9oVw&#10;D6bOiJAmnvEd6NfTwGiCPypuYERpCWMX6BlItqbvl7fKyqEA9YGjkhEPbJ2vMeKKEnSFlCvt5gDg&#10;xhbnkD42amFgAbmteUgRDzJiV6zQGCOewDodr1hAvhtH1vijFX7hdYARQQnzbeFo3Vs2DCAYUbRU&#10;02x7OWcfNc1GmYumWT9HSiOxRsGIoDOClg/KKf5n0+vwANU02+WtgDXNlCCXjOhNczvfpA055B2L&#10;2za2sDQpmFJswJE7iEzbXwELkFdgkJpmZJ1bYizSbGeOOUTIZLDEKxZQvxsHfwvJdykRU8+IVFk6&#10;zXcfjm3bgM2xZMS+EO7BxBmRDcmGtLRtJNxAAoV4Af9NmNCCCuMbG6zIPrlwV8ZhBSNqE4sPVjjQ&#10;AHudwOQifArQBitoxb1bjxQdtQ+mKxnAGNH3DXEfi3UAVcAet74YcOAXufDYAPGjDVY8JQoRbXbS&#10;4Nf2zkDhwl7tK4GvMaJGc+I6/E8BaTeOrPHfZqIQKjLijIho0xY2qJQfDwe5tt2XyMFGBOmy2xfC&#10;PZg6I74IVhpEr3oVrsRo1eBxuD9jDyVFMOKngAD1zYNA9eDi/xwbCNMhPJYRK8nm2wH5WV9J2NcQ&#10;jPg5Nn4Mj7izwfk+5tcY5LGMuLauws1Y1rZ/92EIRgyMAsGIgVFg6oyI9mmgz3zW4blwca2bDfO5&#10;T1gUyE0qWyEbQhHtNUeBQUydEcEiA1z1Wc97wItjgAvPAAa7iceCEe/CxBmR02HNSufUTmlIsa+P&#10;ZMS1TI8+adgc5rDQo6bH2qaKD9sj9dWR3e69Ot8IjHsEGNiRw4E1l90ABuDhbxu+P3vQ1Jl8IiAQ&#10;kXawaP012W2zISMeGnBtsqXTwDW8g0Q88UT44dDurKyb/bY5tPWCI8Fm5mv3zXZfNXsubTS7yiZ7&#10;D3zVGPpZhRAa34UCE/ytawa2bVaVTfPSSrHQG3ir2fNYPgKvyYkVVzTadrEjI9ac69k31YqB7tr6&#10;0NnSc+Aa3qNptgPj+q+Fq3XSm0QzR1yTnWmzAfkRerDGZrey5XuTbYkRaV+LTRdqYKHAn51A96YZ&#10;7qhVSE1baYcMGVFaSsH5SdEwMLMNfIT3YETwBNpUF3TgN3KE9FXNpTFzJJNDzz5yCEjve/YyRjxs&#10;yYiylm/FQvPEiP0OmdOe27EgCzv+lzuPKtkGPsL7MKIbSCL6oqpgfIU/vg0PQOV9RAjBzcolIiAx&#10;2jOiScQPGNHv3SGO3FyxLCXiMUnEZBv4CG/DiMd5y5eRabTksnt9YGcNHbVF7Y72zRLdxLyPiM4k&#10;bNARRHdu63t2xIipjzjEiKeNMyK7gH4rWb02x4kREc+MgaJfCT9uG/gIU2fEg8QXWWTBgS5RpVEz&#10;x6oHXUWjPy5LaawrzoTVds7rXGzUXM3BNTSf+6gZIQwzYtusnREh6mSLkPEf8XSM2C77UXNnK7vA&#10;FUydEb8B9hEDY0EwYmAU+MWMGBgTghEDo0AwYmAUCEYMjALBiIFRIBgxMAoEIwZGgWDEwCgQjBgY&#10;BSbKiP2y7fKYHfY8x+eru1yVTrjq2nY2OApXSeObGpb5Yk3TXwlxNeRLizMTT96i0Rbcc5jjPHnc&#10;m8bry3KkZIwa02REv90DWIPKO78t42komOOSdwBntaLIe4ffYETT1pu2GjrgbLa5F1aspV9WkhCM&#10;+CycNh3tpah4Yc2G99JVc54YqeZOe9g2u+bUynTd8IiKnyaxEy0qODuuAnShrPSMs4XSaP9r2260&#10;kebEy2IczVrbeFAVuGPsBHs4tXiPrBqSiEoQGdGYY6V3pZqVdgp1gZ2aI2ztSA1MTCGfvvM2fdxJ&#10;6V1ubJ+P8oMP1JuGW4v0RC+SsRr9vtwpMiL4TiUA2C4taE/NVgdStK3aNh7K3LYfVqemna956aSf&#10;JrETLQB3bum4ilxbKPbnoTRrsAOD4d5DsF5WB3b0eDxy46sfb0n8v5N/apUg/Dkf1kxAC+44bvrA&#10;VjrCmo7UdArLCh20td3VnWxK75487nw0RpSbHbdnIoTDBiF1TxeOF1NkRBalK30HDVgIBXDc2p1x&#10;5E4eWaK5/ijYoNui4Ow0ibQKg4yYel8plKWaeg/FXdpP543IjcgzfI8xJce+YGslaMvzCobtgtzZ&#10;VSa53FHMKSs6UmMKv/7OguLlj6gUnZPCO75kPdNIfivv2wMqn6LNpPh4MUFG3Cy68vGzTdCShQ5b&#10;38zPwpALfPgnRjw0B8gIGqNp7lzAnx1XAVIoLM15CoVWZLRM4zBNshfnksncmew8QduGFwZKMYfQ&#10;dT/2JXghtR+pobkUaReuvgRv95SNe+y9I3o6loY54NWIdXOA/Hf7dMPdmDFBRlRxGImd+uwjioWs&#10;CVrYYWQAtvwTI9IlWtJeIgoqOB5XATpGBOqth2LeEEOvcZjGvj0jJhvZeYJg60ZgiAFGBCxlmSI9&#10;is+PxZ454f/eeyERPSdmYK/eN1tP/pgxQUYkOsKu0eit8N9ZyHuKfuCYzvhnjDhr5+SoiqdJ7EQL&#10;AH+wtttNEyOiG8eSs1DoippFu5m3pxoR0ilhNgfvI4oReUKVpuiX0o48xwTB1lpa9FO9acb/LjD1&#10;HPFnfdJOYVmhA/QR9+wQdk4K79RblgDmoKpRJZaV3be5QO8CGRx9OU+XEf295r3NIzojYqipAWc3&#10;DtafGLGq5xUkBEfN0NuJFvmz4ypAJxFnDUWJhcKyZoFv/DoJntCimX3xH1WhY8S9x8vHw2GHrxJE&#10;27mE5bGZ7Xi4VD4tMOCkEa4dqYGJKSwr/qYk+ogU0J2TwjuT142a0ViwEi4xsIZxGjXLz6gxUUb8&#10;Miizvt1jslbTwBIefSlPAL+NEXl7dH8e+QHgmCYNiQNfx29jxMBIEYwYGAWCEQOjQDBiYBQIRgyM&#10;AsGIgVEgGDEwCgQjBkaBYMTAKDBFRtSKmjbJrLWuqj143H1lPw6usM6p44bse6DdfFfAVeMCjOUj&#10;+OOeTPRFOhBYsuUi9yA+eNWlhKfMXj09T2UG3142OkySEUlnMmKzbvdzLfyK8iX5wSIn29hwHy54&#10;7UN8woj2aDIxzIgJVxkRnu5ixO7y+WsIRnwcGt5+DUa002ra8CXKJ/Lbb7OFpCTVUZDNFjx7aPaS&#10;nvDlT7HY2Q+6tUdUtCXHhWr2MAt4XTtp8KUQ4wZuO/Kyaripy6FzKvs5LZoZguAhF+6nJR9BS0Yk&#10;l9jWwHSUBZp9DWblJiBZIEzuxLnlVRdGxkSdGgQ3d0bUhg4GZQEwJV0udWiHj8ew0LWbiH46tz+L&#10;aTbNIB4Y0UivHaRSmj4BhWSyhIy4blEIKKs1HxeHnZ5iOc15ikVu9YjK/MgdValEzx5m6RkR8dmR&#10;l1WDIkyM6OdU9nyQniVvh1zAYBkj8pcv1UOXjrLQC8Oxfdfkw4ppsgQB8HTtVRdUiT2i16Ga7d77&#10;JPqebMNljYYa3tPl4nZoZ8vs0Fe6whkJ656o+UFMkxHR4nWM6NTkR6CKKBhRX7nagteyp1iOFHlU&#10;dU+1JEYUr7ezNcULeKxnRCn43/dbG8xXu9+BBcya/y8ZUe7SURboVhJGEHq2N40/G/CYEgTAkwXQ&#10;nwaAANS7LWvkArUQZlswvu9NNBqgDsnhwphW/wEe2tkiavOF/7t1u1ZkycXPYZqM2Nb7jhEpiExZ&#10;EnOQEU/NEZWfHEYZRIiRYI+CtoB6RpR9epilZETC3JeM2DRre1rDD7mcMeJKJ58UGb8MAtILODVp&#10;czc1SrC5gaeUcgVIa3+3hbmAAmYMw5KdxiruWhuBpQLs0E7Kjr6m6Fz8JCbKiOjCoY+oxM8v+oiG&#10;QUaUVx1qcYlogGqAEYuHWUpGNIsLidiLWu/xnTEiWkS1zNlRlp1LRAsgk4hnjHj5qkspEa2TYQ+t&#10;JfbugyHoADkAq3YSEX/6jABTZUR1ztDR+XDUzCI8Y8QdBAMU6HUd2kVd9VyHArM+ogeDbzoicmIf&#10;0Y4ROyPakZdtU+16RuQ5lVUNhnCOtkMuB+tJMjymIF1RkY6y0IJ9V7oTp6U+YuKgD151USDWLjQz&#10;7yPqA7Goozl26pZ5tTNUOrSjE9jI1IZ9RPQNwc39EzU/iKkyoomi7koYMxJSkw3FJSNiBLyEwOGo&#10;GfqdRqh0a+VuB1k0+ahAuodZKN82fjZFRuZyplGznFNOwYKjabGXD0vBYDAz1mIKOOog0lEWaDFq&#10;ruTOeokY41LQdqLs+qsurISIUiGmUbM+FItbBlOxkiJ89YP90A5HzcyBncFxD4/dtP4lTJERvw3O&#10;L953rk3ldQXGMLfBWubAJX4lI1J2qkW/GR8x4h34+THBaPE7GTEwOgQjBkaBYMTAKDBFRrRJjEtw&#10;6JmhskGm7nwbQjJ1d8OwgfcZiog0Bh3sRXIk7MqP4cPiHBz/c2RsV0F1MwH4zxmm9qh5ars9QvCh&#10;+qcx2uDdlY4UBf5OrZbnFQc7tCeEa5l9dvd2iox4jSRnjGgUBxdeYcSEQV5L+A4jwui20htwSD2n&#10;H1P8Zs+vOMJmkfbcxpFgLtLPNWTWnfKSETnzeGJEdc6In9Dxe5ggI4JqlBReQkfNh2n/CPnDNpLw&#10;yhduXIGSNNZ1rqznJkt5LyyKEaEkdyxuaLMdN9AsGRRtDppmO+URrbUTRolgUDbTqG0u28PcJ+WY&#10;zmaV+bLraAlN4h22mnp0h3tFss1mNuHjeMaIGyZ7gaiNEbWSA42urm1abuMBL3leyxiBDXfdmET0&#10;G22RR1pYKgh4Nb5rFkzVsm3miREB0v1pmKhEBH3t9isQ93jy/SNgRFOg6h5sRcIloq5z7W+J5UIE&#10;lx06d3TKULsdN0BTt5uaNogCsulU884wj0gLI54IFKPtz7HNPFsEIP8WonbRFL5ooa0v/oI+9fg7&#10;cu1mW1c+5Z2+lomk3x/a5aZCZ2Nt3HPUtKRdXdvwLlxo1m198kWiPkag1vYNhZhutLVb6xIjMiMd&#10;IyI81h5ksZmr5qO68veIj1WVB2OajCjyisS6JEtK0D0tF9tFqVaGYsRW17nKDuB8tu7k6tzRKazw&#10;ZztuaGzOFcjsSIHTG1L0Hq2MJZqggIbaY+ItAir8ddt6zJdb4L9Hanoz4pcCr7dIl46angZkugOq&#10;kVvIkP8p3cBZrtG3j1Fa+yJaV/qqlAWFn4wRjw249sC1JPKkzBEoCV/5ytOjMU1G1PKX6FHVakFE&#10;SjKiFEYp8VBiRO5okR2gzSpkj86d8wT/CJUFLa3YmgMKxNzKWgXs19PColMQuvjaYSEyJsJ9uQX+&#10;e6SmNyM5VLKThWUi6ekkfRKDmZ3MGHyvyWOU1r7MkSm5SUwKc5IzInoUDXqKWnqHQceI/R6gR2Pq&#10;EhFA0ZuSjCiFNTlWhhkjUkucIPF2XBPu3DlP4M933AB0norN5V2K0wq4kIgQIGY3yIjS3sKIXasn&#10;C9/xQJjDdkcZtUM7P8CI6BEMSMQPGLFNveFLRgTT1fzAZc+IEIXP2xwx1T5iuiEVikXt+0dAd1OA&#10;GVDb/cRKx4i2ZQZIXbzeHT3LBCynHTf0h5HCXMWGXiPs0alD1y5FJOGjMFl+6iPaZp4hRix80UJb&#10;XzJG9H0y6GN2PVT8vxw1t7x2GfyGEcglI3IvEBRI8Cr1EbsYgRpVT806HCC98mahDjMi42DHp2dE&#10;7VvaVBwGPR5TZEQ2GN2o+SC6aP8I6W4bSXRRKvvtwJzvoKg57m6JPR0pC2DauUs7ZLodN9CgZRIj&#10;+MYuGzV3EbGAs1EzXWgzDyNzZkTBUZNSlbGFjZrpWVowEBX4P9NbMFQDjM/6iKl1dw9SWEiEmUPA&#10;MesYU7DrZ6Nmi9GdbmhhgthvtG03ImLKcMmI+CxYJXtG5GXIlfYAWYV+KKbIiN8FmfJzfIfW3vka&#10;CTSeGzuCEa/h8ZU+8AF+IyMGRohgxMAoEIwYGAWCEQOjQDBiYBQIRgyMAsGIgVEgGDEwCgQjBkaB&#10;YMTAKBCMGBgFghEDo0AwYmAUCEYMjALBiIFRIBgxMAb8P7P/v6sCgUDgl+N/RcscCAQCjhCIgUAg&#10;4AiBGAgEAo4QiIFAIOAIgRgIBAKOEIiBQCDgCIEYCAQCjhCIgUAg4AiBGAgEAo4QiJMA33my1yYC&#10;gcDzEAJxEgiBGAi8AiEQJ4EQiIHAKxACcRIIgRgIvAIhECeBEIiBwCsQAnESCIEYCLwCIRBHi9Pa&#10;FcCZQFyFcAwEnoEQiKMFhGAnEguBuIreYiDwHIRAHC1mEILNsZI6E4hrGi9MHQgEHooQiCMGuoIu&#10;EjuBKHGYjaUDgcADEQJx1FjWJhJdIEocrtwuEAg8GiEQRw6JxHpDuXgMcRgIPBchEEeP5ZyCUKi3&#10;bhYIBJ6BEIgTQKW+YVMvXR8IBJ6DEIiTAERiiMNA4OkIgRgIBAKOEIiBQCDgCIEYCAQCjhCIr4d2&#10;0mxc8zrsuDATu3YCgQ8QAvEnoCMol+dN/vLnz99cafjrnz9/XPldXIkyEAhkCIH4MxiUT88TiCEO&#10;A4FbEALxpyAZVY5gnyUQNUYPcRgIfIoQiD+Hi5PJHwvEf/3PX/75589//OdfXU/bv7R//bc/f/7t&#10;f5vBP/77P/78+ed//8N0Cek8dCAQ+AwhEH8SZyLxI4H4DygT/u1fMoLtv0FEAv8O3X+ZUvjnf8kB&#10;EeIwELgdIRBfgy1F3xV0Z1AgEC9hVuj6uRiUaFQnkOLyz99l1rb/2YtBisb/NKUf+htG3DIbCJwh&#10;BOJr8JFA7CTidYH4352IA/4OUwpHCsT/MaP2fzCYdiUA8clO48fyMARiIHCOEIg/Co2Zu0PK14fM&#10;lIwF6I62aULxQpb+xcwrXpUTI+ZA4DaEQPxBnK+qPEEgxiRiIHAHQiD+GHgLdrnv5kOBeLZ2DJwJ&#10;xH5MfQaJxBgfBwKfIwTiD0HbEM/eirouEP8nk32aQ+T6SS4Q/wvq3u9/9JOLgt6rio2IgcBnCIH4&#10;Ixg+OXJdIEoi/vNvEIN//wekncnBXCBKIv7hHsV//TuHz2U4cVQlELgJIRB/ANdOjnwgECESu32G&#10;//TRcyEQoaWkNPhG7QIDJ2MCgUCJEIiBQCDgCIEYCAQCjhCIU8EphruBwLMRAnEaiCfqA4EXIATi&#10;FCBxSIRIDASeiRCIo0d5IDm2zgQCz0MIxJHDxOFKl0O0C35DJAYCz0IIxFFD4pCX4ZhATBus42Ry&#10;IPAUhEAcMbSB2+4GSwLRRWJc1hAIPAMhEMcLCsHjvlebQISactLVgUDggQiBOF5ss45gLhDVdXRV&#10;IBB4IEIgjhf7bFxcCkSIRP8NBAIPRAjEaeBcIAYCgScgBOI0EAIxEHgBQiBOAyEQA4EXIATiNBAC&#10;MRB4AUIgTgMhEAOBFyAE4jRQbQFXBwKBJyEEYiAQCDhCIAYCgYAjBGIgEAg4QiAGAoGAIwRiIBAI&#10;OEIgjhgPvONrBNeFXU/CCBIXCAghEF+CQ3NyFZQ3bp/ZXtt4eNXiKu7xcX/oAzg1B1clXA+2EUHs&#10;exsuQ7+G67FmJXKmCfxmhEB8CR4qEO/HA4P6KkIgBqaAEIgvwYVA1GXYwKpt540ugV00GjluGi+S&#10;g+wLlw6r5U1jj0/V8LZ3Nwtam0d7esUcmUPqiRRgjWi3zdx0vYRJoev9luZkPxsY5f7s3u6mPipf&#10;M7Oxu70Fiaw88Ku5OUm7LbLT7udSF3k+WBDMoglESwL80d7eJbQUZARAZixY5c99yJWVSJENS4pd&#10;Qmn+KvyGqPxVCIH4EngdNUAgrpq5i79Nuzdx09T8WZlQI0wy5S4dSWRJ5C1M3HTdq6o2+bps5vi6&#10;jDQfBrPoZJYJHZMIQgqdHiuPZI7wC3/eR5tJXpz83atNLubOA7dgB3KDqKyH6NmBBSQp1e3OAwbg&#10;fcffNe0VerKUZFsr/XvGURCgTwJ8yy8czKmRN8WWsnEwp7CGfydc4LchBOJLcN5D7CQYq/CKNXG+&#10;3uKnclFAmAgpXBrMwseY6DrJBJ2gHWWNd3MI2HeOOs/AyXtp5tGM+vSl0CW43L8lIvPn1pYvMyVg&#10;Y0gC0TVwZJqB3HgceXay5oNmhMwJGpk4rtJr1UqC2QIFAYokJEceh0z6bMBpgmw8oYHfhRCIL8GH&#10;ArFd1xowbxrUcfVuhKsixCxyCQLsdxQjK1T9vGvTOeo8Q12r0C9lliGFLo37ZyIKf42nsxArGb4r&#10;EC/Y8lIgnpqjD5CVBFkSBQGKJCRHuUDss7G1sbfDkxP4bQiB+BKcC8SzoeNcQzp0D23UZsB4Fd8P&#10;hsy9BPFR4gxq+FKZ2sjRHVlQBhcYsIfHQmAYUujSuH+mufB3stTALfwtXJSkoTNwKRCv5gbDWcaR&#10;Z2dm85TQdP1lhKVsrRmHQnepaUmwIbOCKghQJOFyyKyAUhhHl6QaOodA/KUIgfgSnAvEs8WFvYmU&#10;bM6MoJNzl4TV8lyCoPILDMVetoeakifVawvK4IsXO5oUAsOQQpcmE4iFP0g24mjCLC1v9Em8FIhX&#10;cwPhyFjy7HSuenKg/2YLLfSo0H0h6ahJVAhlgeycE6BMwrVFFWSDGh+CyzoRTqIy8HsQAjHwDXRD&#10;4GfDBGUg8GSEQAx8AQtNKG6PLxNTIRADL0EIxMBXUC0wgj2eNCH4CoRADLwEIRADgUDAEQIxEAgE&#10;HCEQA4FAwBECMRAIBBwhEAOBQMARAjEQCAQcIRADgUDAEQIxEAgEHCEQA/fiZbuxX48HZy0P7hFB&#10;vzHlx4IQiC/Dyi8aKFDxagNB1x3o2gK/g6VHdjXEV6BLC3RVVkJx98KdMG9f9DyMMn/zPq315cVi&#10;t+CrJ6wvCP8ZPqZCnq0vUO2i1L/OBrf7vE6CdN2FUGg+gN+50fhVbRNACMTXoFo09UBtONmlNMBa&#10;l+cP8+PXa4Jwyb1jFojZIb1VdknYPXgPgXiByQnEXfeqRHUsbpscMUIgvgbNie9zuKbDKmOTJa8A&#10;FD8aU/pdVew4ip/3dXZnlt+Ppeux0sXRvM3voKdAZvmjJHb99CnVRV2E1QvEdO1/1i3Lb+iCwDZN&#10;V6EsOHo2G9Wfi0dVLt+JSZdyMcn22Aqybnn0J00c2UMEEmzJoy4rPDQr+Fwl4ti1iUJJBdPJOo/Y&#10;743cNzW++RMqgrTITwq879TMzMQuWvT7vC0jJGrxAozHvKQd4Bm7jWpI0sLMGJFJsYvwknBT1BZe&#10;dU9Q/jiEpUOZz9N/Su/gKBL3kd0kZybIDjUFJbxIM8xyvW7QLNjpWhJ+FiEQXwexcIGLq6F7gbiy&#10;SsPXTMjP4J6MWVCjyUa6FjUJEPEoBCLV5aMksrG6y8DhpxeIPird+eWoQHGHK4SGhErWIzBv+Cpa&#10;3Wx7+ajKxTsxex+07yiL4Fn5Lp40cSCqHsjMzJOj+2kRiqiiWOG2H1KfUUF+FGcRsVfRI6MvnlAx&#10;WEtU3CNryEpO984C6ckWfjJiZ4+7sNhkQdxENZJbie2vsL0ML4UqI28nbgqqIJH4ypisSH9f4PDt&#10;FFhKI29OeIyEtxeUuBAlTmEH01uw07Uk/CxCIL4OYuECJcsAvUDMh30HDretGhiy+1zBkN5Q04PX&#10;lmQCQCcbq5HuNROIujl/7wxJdBEbB8MhkKWmq9rSKTiPCjDXwPk7MV2KGVLyXLzM4vCLuYk1al8m&#10;H0UZyapuZko5M5RUMGNGWkSsIK3aIQ0JXeSWW08cXHS5QUWGbFdZUenwjBTETp6JPFu3US0lVlHL&#10;+2V4KVTZOAE8HOCDoHIS5ZcHFenPC7xz5Mmliff5qLmkxBnK5v5q6EDJrz+KEIivw2Vp54OKVQ1J&#10;II7RJ1Vq4gA54D1GQ1fLAYwP1VCrbnhtOWdF2BR1UTG4yQIy4mi9CaGL+JyDHYNVO3XUepy9E9Ol&#10;2OqCeS5eZnFkHTa6yqsNLZXOnDaOMyqYPSMtItag2QbM5RMqBsutJ+4s6uWCI7w93HQC26lQEDt5&#10;JvJs3Ua1lFhFLe+X4aVQZaPs3hhUTqJSGmXpzwu8c+TJpYk3nNRcUuIMxZB5x7ZsMHTgYqT0cwiB&#10;+DoM8Ey/qLKTdBDH6OMCcGGsjA/Gnx3X+5CZb6ikyoD2WqJA1aB8lEQ2GHXRCOMcuFAMiYePTfYY&#10;CiMuhsxKhTjYgT4bvkXVHnhUBcKreCemGLn2nhU6tEo1kVUTVbiUax9ZmeXG3Ff2gIFwRgW5w1Bv&#10;X0ZMymx88qF4QsUgeg4MmdMLrCwMZF91RgNGZaQgdva4i5Wd4zaqnTwo0UxleRmeXpVRTvFVdm8M&#10;qiCRjVeVqiL9RYFfDpmdvxTGJSXOAZp7Q4uiYgrPQh9Ows8iBOLrkHjG66vgM8uAcxqsjG18Ip+1&#10;1tgQjOfsBfliM99kMne3liNn2PJREqs1kLjAUbVKMSQeBktKViSUiyoZBztoXVZtiCtDJ1qAs3di&#10;Ukap62qP+fMnTYTunX5WGGbXU6MX/7opMp/s36iGC2dUsEG1Gps8YgBeJe+6QLKFCNR85vdyUQUJ&#10;FlgYKTwGbhkpiJ097kKKdxm7iWqnxnZhKWory4vwIKgJeIaRC8SbgipIBBFLSA7l6S8L/NqiCr7Q&#10;XFJCvz2ndKmHGxGzDP1KEn4WIRADWmMIjAAmKB+CBwb1qxBV4Xej4tbwqDojQQjEH0cIxF+OeXPo&#10;h4aBn0UIxB9HCMRAIBBwhEAMBAIBRwjEKaJfXZ0gJp34MWJMBJ184YZAHCXKzQtnSFscBpC23dwK&#10;zTQVm3DuhW/msL2Ll7hI0L0p7HG7z7S74xIFXT8k8riRJd0yW2T5CqXyEv64uL9aSPf4u1ZIX2XE&#10;ByEE4ijxKoG45P6+7whEP/Bhh21vwVfr2j0+f7tAvIK8jMYrEH8YIRB/Er6/2s5MnEyd7YLNTXzr&#10;6ppcR8BzfkOI7czN7o1Jpyt0hVba90qniRH7vdYyyWuIb6fVltkilstLVVwg2kEMw2nyV7bk+Tck&#10;AtJo2xzMD5NQpBA6IS8w91LcBZPnId1PlBdRKgvvv/v+5ywznnTC9GWWRSnvumd7TLWhGmA6LIo8&#10;jWlzNxOgAIrrlQwDlymlJGWFmzZsK2pEJ7UOHOVcanx4ec2NpQzEkfnJfriXfiCxzu+XjPN19OQK&#10;vB75AZDi9hUxfG6S329jLJOOOekoyMC9MX6BDS+E+eQ03rlAzE+ZFrEMXKrSVqoPdRctXdmJmsle&#10;2ZLn35Bal0Qp+dcRv7MU9gV27iWraEUe/H6ioohSWbhATJk5S7rDyrPIsijVl2eCn9FZdacnizT6&#10;WVHRFAFAqvWFnDB0mdJl4TpJLRd++mTB0C2pzqVOmCwkQ/KmFs99M1FFYs9CMs85W34ZIRB/Eih8&#10;NO87VgUpDeJmXYGQkN1RABjLeM+GoHtVJ+dIg07Mr8kkneyjU+el3tBMLFADg56vZX0WS4IFAWx1&#10;qG7fn8lmcJYGyZWLumkpTOmUjdduDxroQr8M6iVXtmT5Tzh59wSBdSFaVH0KyyIsvWQUKPKQKFEU&#10;UXKuwMvMZEl3mH1RqgqTOfMbehwpERaSNFkauxQAF9crObrEduhDJdx+5t0+2nhKRbSCS5XiIiSD&#10;pcydum9LW5bYIiQzJYwG30IIxB/GfkemWPW8Llj1zExSxSOMZc4uWVGjbAziqNATmKlT0PE6PRZV&#10;R5DJWZ2drcHUaJLPYumkXkLtofjFXMSlFMuDthSmdDrzK4yB0C+DetWVLSn/BhP7HnAXolGzT2FR&#10;YGdecuIO30+UFVFyrsDLzGRJd5h97iqF2d3Q40iJsJAUT5bGLgXAxfVKji6xBVO4ApA9Ot2picfX&#10;UyqiFVzqkWYhGZI3ady3pThLbBHSAON8HRfpCbwQPrjQLSvF7StihNwkv9/GJuyGLikBM1lVEGYN&#10;ajXdFOMxaKiG01QB5Nn4UEjjF16xUsQycKlKuoxBFw0aJn9lS55/g4tNODJKyYvyUKQwL7BzL7Iw&#10;FHnwxBRFhPEnA4Vf2BWZyZPusCt6LlylEWZ25Y4zx442SlGRxg+vV3J49AWxLwo3tQto6PH1lEog&#10;equJuOFMKR645sZo5QRz38xVkdgipMHLlr6KEIg/CZSuoAL1qXZNDRsj5CbZ/TZ2c0o3ySwusEnm&#10;/N4YYOGzXcWMPeocsVbVEc4FIgwMZI6BWPIp8JTGzGj6V7bk+Td4REg8XR099bAoUlgUWOmlJ+5Z&#10;HlzGlEVEIiFJ/c1EQJ4ZS7rBrui5EIiMUzAZTaSFCpLIUpSnMSWL7i1R4E7lqsd5YsUUF4XrBihO&#10;pMVTat3qjkthZikuQhIsZU4w961cFYnNQxpiyy8jBOIbo7ih82VIo8gH4IFBPQ7dkJkYZQrHjr4t&#10;/i4eF1JCCMR3RYWaezHmeQVCIAaGsdA04PaYE/BreFxI5wiB+K5YFXthXogQiIErqBbzpjmeHtBM&#10;Py6kM4RADAQCAUcIxEAgEHCEQBwV0mKhkNb0Esq1SmHASFgeONmcrUV+iiJm4dTtLLwTl0Fdw7Xk&#10;n+X9nBCBwLMQAnFU+FCWXBcfFzBReI9AvMDtYu0cIRADk0UIxJ9DxXPGhC0G871gyJL9ummO2lFl&#10;cqA6zZt6TRcQH9WpbubZVLJJFDrJZ5htH92WAnFFz9r7aq42mYjcNodqXXtkLsW2G4REplAQF/vb&#10;ZuumhvMbg6qbLrGrIzz4rjaqzeVZjujDU+sykMnZ7DONO22a5aGZn+2SCwS+jRCIP4it7Uf1Yxt8&#10;LR6i7LhtIRP5MKjkwKmpt+1Wxy0gPiCNqp3fJ0BIIK4kGrbpFB2ReogN5Mes1vbsAx9PoWcTjwA8&#10;N7uqsmMPkmIQ0euqWih2E2tnAhEhwfstQe1p0Farmjt2YQ2PPBBG2zlMkCiIxCJH8AFhuDxqs5Dy&#10;TpOqRRDUbJsaAcKaxII/kElRBwIPRAjEn8SJ0mLW7Pizo9hK8kc78CkU2G1MkPQDstNYMtpBVJwJ&#10;hyQQ+UUECDTtD6nyQ1IW9pK/ijk7gOdJOROICuOmoKTbniBD4dieWBa6TSvH/qyc5WjuJ0N2lJuK&#10;Kp10nVPjTuEWktRzFgg8GCEQfxQHiJR60W5qSBfrPp3Jn3zTWxIf2d43M+IoGzh0Y+ZSICqMwXtF&#10;PGwaKeZ84/91gXhTUDyVWB8WM/npHcKyg18xIMPMkSc3MzFCdJBNn9BA4HEIgfizqBdr9Kn2zRoy&#10;EbiQP+pyOa4KRIMd8jRcCsRFdqjVkU7U6x4Axby52kNUUC4Qbwqq6N1lh2KL44RFjq73EHlCuyru&#10;NAmBGHgOQiD+LJbpjgATGRcCESacLTtw5uyaQFxpocOn6AwHSbZcIEKqcO5ulV2DDM+cwVtoLlAx&#10;aw6RZ+VhABkHCdRP4/UC8aag1s2R84xp/g/pgS2l5kJzgVvNBRY5QlSbcg6RydnrPmRoZk2z2Lf7&#10;jQIJgRh4DkIg/jB2JgHn1jW7FIi+ysw5wkJ8GNzodOSNplkPCtIR0qoQiH7aqZNhMq+4iitHHrNW&#10;mc0NhBllD6Kf887/TCDeFNSSIXVdXK0yyxYBM7VaLT7LEVeZ58UqMwPZVK6ZQeOL0EkgSlQGAg9D&#10;CMTfCxeUj8ADgwoEfhAhEH8vQiAGAmcIgRgIBAKOEIiBQCDgCIEYCAQCjhCIgUAg4AiBGAgEAo4Q&#10;iIFAIOAIgRgIBAKOEIiBQCDgCIEYCAQCjhCIr8F+XTfNYYjay/WxaepNdjD4HDMeKU7Hfq8B9obD&#10;zs40Z/ds8cBv7l+3LRLrxu+TkVG61qs+DCTGb3dwj8QnCbqK4p6IDhfXNXQZOi6UIbtZ8XvowgRM&#10;B0N8laCB4Fe89Ptox6dLXCS3wJefo7nEBaGq9bfJkCFni+/hEeUzAoRAfAnmvD/fL5QuAJG0htl+&#10;N2/q7oqsEsazn3Fust/z0QBKkHRPhCP3nw7a7ZujX8Y1667cAniD9bB8fpxAvMB1gQgwuQMVLr0t&#10;cDPyME0HQ3wR9UDwi6ZegZJLlNFFiocz4Tgj/WNxb54/Rs4W38MXBeLdZfhkhEB8BdL9NBdHfrNr&#10;/yvdpgWXejqkv5cQjMaKC87Nnx9hjzM9liJknE2nHwrEdmPRbpql7p9mJAiqZ81tf2khEoRoFyYB&#10;IBBn6YUXmLRKkJwhQd0zK5d5APpHVTwk+Tsz5U1mqVlAgi3FlUmsAdxdB7swc1jwA2F1bveu6h+D&#10;8eTmJnZREOsTAjQZDui2cuKovvgK0XTPwigEsQQ+oGuiOeinW35kf0Yo5oApTWWllHUvzFxwhcXo&#10;SUTpKb1GTN6iNN/lbAGlrjby5A2ESe9+HZENeTzrxN2FYfiit6chBOIrcX61ahKUgl+/r0dVNhf3&#10;wuJbd8+PQHjybsC1X8tK5JytG/k/Eoh72S3RLbRnAOxxl14gLuyVFwIJWldVZfUX3Hvc8y5DekdF&#10;s6sS6QvVeckE0dVwHrpHVTwk+Do3XdZZLxmWlmIXiF5z7HJwdmHpgGB8yqq5gA6imSp3OhSm4Dp8&#10;++BzLJDBmbU/RP4YjGUiN9FVksVzNAZ/lWFHiq70zgzcG/kQAhMBDVICuiZBhhzUM9EPkV8Qykrp&#10;TCDqhZkBrkADgxTuEaKC4oWTKD0Gs5YfyN2eIFBD2HmBDoSJdoGB8bpeeEdQxZ3EHfU5zQBQvO9N&#10;6QOOvDzgGqVUg8QCrceBEIgvRH4htVAMQcXcqS5103yqDd3XhV3yN+sFV7InJGfBmh1gltszFHCl&#10;uoUnpumg26jBpAm93E4JcqlhGVBG/E5bXYe9dh/FmypZHrJHVVJISGJpussunAWQ4A4mrs2Lelqo&#10;W4jQjJhTRdhVSbtbG04ZP5x2wWZhug4/+CpBCqvElt0g1Fvmuuvd8zEYZaIwuXyOxqFMVqQLBIqJ&#10;VyefqJMEoiwMJ0ksihv8XhBqUCAqqAGuILazBTp2yqL8oIFhjNYfhYzWL5EX6FCYSxA9pWODXqdl&#10;JqGnPgU7YoSOZnAFDYqgKA/YWAIG6f6DCIH4Mvjjejmy56JUX/q6lIlKqy2pzkjYsZYaupqX16k1&#10;3RS1srQHUNdmJsRQVbemSpWswJlAtFR5IqSWYZdcGg7kIY+8r5ylabPQHd0JSLBQH0zSqObQUDrB&#10;K9OFQJQu+Qc6QpTeXYevEqSwBoEg9/wkwDk/hUmWWVh0MbJY0bnaUIx3AtTJJw+DAtFSIqsLQlkp&#10;pbLyHCgoTwtQZHh+OEGUKYu9nz6OPuikVFaGwuScDaDnX7cgGNC3nCX1Tbf0HiJnT5gUh7LlCfiI&#10;7j+BEIivgT+feQ490mmo5mw5bxOINiFVIONsewLvY4G4a5AiiZ9dszuYVaowBc4EonW2vItjY7yr&#10;PcQsD9mjKikkxHVuivGZBUmwArlSUM1Bo+G9LAKdDaa4rIRJR6f8zVGG6Tp8laDz3GfzBsxJ8RiM&#10;kluYXD5Hk7BqFisFNdhDlNuycE4esYbZF4SyUvKyMo8e1ABXeIyIOdFchvRoaZ9lMfcF6l1gYIjT&#10;+onvat3ntKR+T87lTu9zn5VHZ+9lOBqEQHwFUNP76lIA/LAGs2ttmEw/IEzAm7BJdUYCcV/rZWRw&#10;XydAkj1DOrIWlLXyrM5hAKPXn4g6JS5VmAIpGK9SmoWqVWPB4BgP+Yo0It32c4gXeUDs3aMqfeW8&#10;MEUwHUPCskixVSEM8Wq9U22tB2JaciiHcPYYmNFFqpJMGdKEb9/vLMN0Hb6WtfPcs2xgs1/VGsPm&#10;j8FYcnMTzSEyeSgRe46mw6aZm1yCLSjmc4jdJB40SAntHcgBiXkQXS4IZQNqTkeKASwHpN0QV8w5&#10;K7jnTJ2yaDmUn5PmKZHFPmaoWaDZJGkZJkQa7G2edM0k+nvhBiNgor7pEDznRknIs/LoyC0Pvbj/&#10;cYRAfAVQ/AnSWY017DnD0+1DHBKIrP77VGd8rLPk7FZ6pIRg7SaykDL09oCsZ+pGEivVM+AWgchV&#10;5m4dkqvMaY2Vq8x1/qZKmQdbJpU+r5xnphQeKQ1MsCuFVIX4skpa3tyBMujp6NmZzRY5hotUJQGu&#10;sJ4vxWdhug5fJYieYaRkOLZcOu/3iPaPwaTkZiYDz9Ek9JOjTNHR3WsleTk8ZOZTW5bwC0JJTrNz&#10;BtrPWAhdYga4op3B32EGMZSmIwGPjCvKqzxmKBddgQ6GOSNBbVdARdIcLUDBCFgKRFACii7HWXkk&#10;+64MO/0PIwRiIPBc2ID5dqT5vVejkMq/FSEQA4EnAkNEjXHvQAjEH0QIxEAgEHCEQAwEAgFHCMRA&#10;IBBwhEAMBAIBRwjEQCAQcIRADAQCAUcIxEAgEHCEQAwEAgFHCMRAIBBwhEB8DXj0tOY1DheIN1WE&#10;7uxsDr1pMucNC49DRhc7Rcxs4KtEZakS1QfwcUFcZmN5oMlg9q4gnQXv8cA3Wm7DZxHawy6Dh98N&#10;1fHsuOI1co4NIRBfggPvf9+vuwsVOvCkPqpKvKlyadpdtwz01+7dhl19NXE3CsSr9P64IC6zYSbD&#10;mb4RlxLyyfg0wg9EobA/t/+YaiNCCMRXohAoRLypUpi2Z2+qmHp/XN/JpvTrygtkt+H0gHslqqOA&#10;U73Il8EJWZ2Q9IvnVC6yYeJ3S3O2VF5ivJ7nLNCDrq9ReF5y52+0pAIVEx2aGZpXOL8IKkEJ9wiz&#10;B1BYhN1VOlYAF7nwCA1Imr33ohwrKpKXpPJC3KIfX/Biu7TrLJQ2XXUzRE6wSf90jBLiz7X8KEIg&#10;vg7Lw/m1J8Ux/nhTpXhTBRXEK6oDkbOKg2MRjaBEMk2m7Zxb9WMMhUtDKRCRBNIFX8teokCiV54v&#10;g1lAGs1UGvCgqxD9OZWLbFh2GQEEw8yunjzojkF47uo/k7Gr/FlGlVweqBXlmUAk6YaCcugmRN7+&#10;hc51/gAKybVMRXjLozBImt57WdMf7yxjW2msou8e1N3zAmSNSwy17n9c6W5tu092gJzIbPd0DAJB&#10;Quy5lp9FCMRXYXVEvd30TEOUPUbyTGLFeFMFqei8C6zK/EXNlQ2vYJZIsGYB1O26pMgsc3vm0tDT&#10;hal0l/gqUX2FNHoV+TLIYpW60Jb5LuLLbFh2/YsCQ6SpGbTGSLBLznP6Xb7RksjqAlFhDATVY7/d&#10;oe8GT/kDKHkRpqkT0O76ozAZ41TbFTt4UGUCMd3pqysXDStT7pp6l8g+QM786Zj8uZafRQjEVwI1&#10;s5CI8aZKB+SlfFMFNe+ih6j0dV08M7gwBpBZBn3m0pC761ziq0T1zoxeRb4MskiCSA6yfF5mAya0&#10;dYEoEYRoEmhGdKLJApejPlAjaEFWL6uBoBy0OaxXC3nKHkBJ4TIHfdsAw8sIDYlx6Pi42dmrVJlA&#10;TDF3WbCwCXYFgQPIMUDO5Eoe8+dafhQhEF+BVWKWecZ1RLypkkBT9Oi6jhzkdeqCVnPNISZxBQvr&#10;ntmgGsaKGxW266KwS4ifM5eGuwTiTT3E/DmVi2xYdv0Lz4j7/DFaYOs9vCV/Rb88UCPoWUkopQNB&#10;GU5ukT16Yg+g9EW4An08F8RlhAZnnPKZvkwgDvQQu+ZC0FB9gJzF0zGG7LmWn0IIxJdg0xxQR2aX&#10;cyRoQ+NNlc60q11EerKNYF3rxNWi0bsqkHLUwxiJQij5JBbMttX+zKXhRoEII5ZHni+DEVIrGvkc&#10;IiUFCuMyGzZG9QCsG3XU1N0qG1sjUIaH9CIM0S8P1N5ogZS3OVtLqqX0MiiDPcg8QzcbYeUPoHgR&#10;zlWEtzwKY/ll7HC6JLWhs+GuEgELBFjMIS5NeCINSFU3R3xOThQENXo6BoGAl3wG80fRF1zgmdCC&#10;m+/vizdVurjOTNly5GngIxzN0fchZuKK65op9zRmPbXFagcfb2JtLFwabhWIonqRL4MXhNZc04ZN&#10;rc9KfZkN1HhIKzf3cWW1QOCJcgTMq27F1enXB5reaOErKFzbVVI9gougHFy0nkPCqReePYAC32gy&#10;02aFGx6FSYzH2PmeivUk2ZCnRJDG5QKx711oSSMmArgkJzi5fzomf67lRxECMTBtFFJsqnBB+QIU&#10;rdTTsKHw+wTlwHosCIEYmDZCIN6F1wjEdlF/KhFDIAYCgcCoEQIxEAgEHCEQA4FAwBECcQzQumJa&#10;nO1x/c6R+69QcXCxOy1JKvjLWEsMLj3fjH3db25zzJp+eik7Mz1KfC/zN+GeUn8WbCH5C9wkDBDp&#10;HroZAYyhDQO+X0eTEIhjwLBU+kBWfZV503EpwoL/IJJHoKovgt93u9HHOa3+w3hygQzhRwWi4ePI&#10;X0iTEIg/C95DctyqwK3U+4tJuGVQRtltInbJCXp5gK5QoSF363V7A+32k3yJr7+XxbYmOm+5GrFy&#10;o2zayca9aN0mNUK8DcnFnX0bO5jPXb6AbRI0f4x1vktb1vIrVOweiRIHO7Bw0F5doMiAAi9WXUmS&#10;udewLFLuqGNEWU0qjbqMV3bZQNva3uF9twUT+dJVPkW++ztaLPMiFKEk5HkDqrQf2c6MFEVlSXZh&#10;szx059K46ZDFrlC8rmsPICujYrr5ahsGtUBQM1iBSNYd195LywwyqJzJokiRdgR6WnuBmI6f52dY&#10;CodgFuRwYXlm0Jt9If0yoy7VWXpEP3jP5B9zaoyZjOQ7T7lsSY+MvM9CCMQfxdxvj2Fxqw7kF5NY&#10;peABhe4kAMSBLjkx7tF3pSMEs1qOwThgvFU6e0Lk97J0dYKw4P28AFxBs9XJBcTVHaZK3KkrUsCN&#10;dKtTDnYUYg8bJGvBAyEUmZbs/goVaS9GzTCrq33tpyHOMqBqkQvEA2kERxAnRaSgBc9cHLNOb2GU&#10;Zdxu84GJfo5JEDNfusonz3d+R0tGrpXO/5zlDfCLDHTm7qyozK8LGxJIemaOOX7I1TYICpncI0ZI&#10;nmrjiUBeKvAAUsqCU8kw5CJF+W04vUBMbUV2+PDMIeNBqCARc2snZzoiFUae6iI9M5rRvxUzYTnN&#10;DCydRcrNTUHeZwGJDPwYihOnKvX8YhJjg+KsaM/T5B9jYe/9+Pli8ZUuVTEUp247/4QFb19KCfhU&#10;xQDSSQPAuVOO/KeTVtsZT9lsYZCdc+1seYUK0PfHMixRJSzrwxnIBKJLnA4p0pQX9DZkTuRGRcZP&#10;Vht3/NkxHkPKfJ7vXXZHS0cuv9HrPG+E3RIjIXulqPRRtgwPvNrGRFn66fKx3J4gjuA6BaPSLVIE&#10;dLfh9ALRqb3I0gOcOaQ9QkIPUJruDOiZUUe8LD1e1ijzjh6WxJxA8lik3DQDp6YfD4si8DMQuwMq&#10;cCv17GKSxCp0QWaErudpeuS3q6OqLs5XmTxJtcjiypjUg7evWYPfEzpnzp3Su1uFTrfzwwmSbdvF&#10;ofrC5t9hmUsZKNCn8OYMAHmkGS30Q+RGZxmHDKkX7aaGOOmrU5ehDvDDWQGAd7Sk8HyMf5k3Yg7h&#10;uJODK0WlT+++z5wlU25768tiSUEZZwiyAzwoER7gD3qbTX1YzORpKBhLEQNLt+GYd0vjGm2Cn0U2&#10;XDpksAjJ1V2wQGHk5nl6spx3GbYk5gSSxyLlyY1M+lCegRCIP4nUQxS3JRYA7GISM/hKDzFjmVt7&#10;iGQ89KwsrAzOnfLmbhV63tanGSf1EIsrVIjExwX6FA5mIKNF3h8oOhg9LfRD5EZlxiEN1+iP7Zs1&#10;ZGIHj2Yo35q1sPBstExc5I3YY0hvfbahosqFjeOBV9s4GXOBWPTSUjC5QJTjYmxSpHHeVBTxCQMO&#10;aYiQUkTZjSWFkUeXpycR+o4eYiYQo4f4/jhwbm5ZzCFyRcAuJukuOelvE3Emwy9rkLgIUuj00RSc&#10;JraH5hAt+ILxZuia7jlx043JzMeAQNTU0n6B7oMYllNk7FnBOr9CJbm+QGZaZACp1cxR5klziKAI&#10;RvFFpCkvXkmJwqjIOAfpnAaw6a+ElPk83/kdLQxvaQLVcJY3w67xqloUFbLl02Wwyes78q6UPeJq&#10;mwGBqJutq53N4xWlm6eouA2nEIgQ07ngHXDIYBE2E71nuXnqgMLIU12kBwEgCSiTnh6WxHRvLSGP&#10;RcoHasKzEALxZ6HlxqVK31ggu5gk3TnCtTW/TSRVjeIKFa682qpoMimEUH4vS/IvKPiC8cAPkEXF&#10;Op5zp7y5Wwt9xlBn3lxrlXmVos2vUEEtVi3va4BQpDDLAO+obzbLwtpWmWWdR5ry4pWUKI2KC2na&#10;nYVYvPSSMl/mu7+jheFxyGiQ2yJvjk0nH7OisqKdWVqK7CNzj7raxumUC0RREAw0cDVlnqL8NpxC&#10;IFK+69dx6ZDBKkEqq6pLHZEZJfM8PShryDO+0CMrwpJoDG2QxzLllzXhWQiBGPg20ipBuv8zxyIX&#10;Be8JHzDfjELajw/5gPnR8P55N50xPoRADHwfabEh67s4Tk+sXaMA18t9/9CtGLNAxMg2n1N4NNDF&#10;FPIZh3EhBGIgEAg4QiAGAoGAIwTiD+O+0dYP4BEJHH0mAwFDCMQfha3snS/BXkG/JjqAtAB4HTfG&#10;0kGLfRbs54EDVx3ZcmNadLwV13N7b0iBwM0IgfijeJxA/Bz3CkThJlH4Cb4mEK8jBGLgaQiB+IOw&#10;xVneWnOUShtO93Op8xVbf5DTXuvjtldAZ2u5RZnqfZJcFpK2OctCC4Z+FC0TiBApMtPNhJVFrpW/&#10;vfnT9hnKHduE54HnDrfN3BMFjSFPgeeFgDHAoNy7UuG7+7rVxpUpK9u4w7NjEv9lNCspazsaYbni&#10;IZJLv4HAFxEC8Udh4sEFw4LbjSECqG6z57tntq+DjzFTiJo5HxrP928kcSShkDtqj3YIAMIzE4gW&#10;IrdY6APsuJnQt2cL6ohZsPoWDmEiiZ2d20op8Lz0SbMend7fZWbgu/LbVHR4zbBW4Bs7FjKHTHeB&#10;mEUj+jAEanSWR7te+Ez+md9A4IsIgfijSAJRYkjyrT8YQfEipNOgEhFuB7jjuT1bnMSRNOaAOMDC&#10;e0yFQDQlTxz4qQMzRCjws5NIOReI5w6l7gzPUpDL6iQQzaUF1aFL0xyycdXseQuDLttJAlGWiiad&#10;OGZIXfiyOfcbCHwRIRB/FCYQciGSpF+Gg9dxF4hlB2jGo34QBIU4yh2lLmeyI64KRGC/o5hFjE8V&#10;iJdHWvbNjoPeZbPYq5M5JBBtk/elQDz3Gwh8ESEQfxR2Q3EuRNKTI50co1ITchhnwn7hHT6OitOw&#10;mqEU4ih3lCQRemWyIw5mj0GwLvDsR8I+lNV9ivJntw0q8PMhM9UmjwxXBaJuzysEIkIV46Whs7Bq&#10;jggYrtnfY8gIoYhGJjKDJh8yX/gNBL6IEIg/io0GjYUQ8RWUvKdjRvVG9rayYHNraeiJUizEUeHI&#10;lx/wzQQiI27sWqt8rQQSSqC8NAlGAw+8XFTJJJWhSEEuEHm5CRdVeoHYBZXu1RLWJiVdSF4KRM/V&#10;8XxRhSj9IrI++kDgdoRA/I1IQ+ZAIFAgBOJvRAjEQGAQIRB/I0IgBgKDCIEYCAQCjhCIgUAg4AiB&#10;GAgEAo4QiIFAIOAIgRgIBAKOEIiBQCDgCIEYCAQCjhCIgUAg4AiBGHgQ8mPJD8ITgnw0HpXECWT1&#10;VyAE4uuwy65X6OCXXjfNUVfJ3IF08cG34DfInCPdxHA7rvu4ns4LepROh8glyOLc9gvkuMXLx5Qo&#10;ErHymzHKKyuuIo/9aizZzZEf3vN4lVaB+xAC8WU4NvUF1+78ln/d/+IXuU4TXxGIF7hHIJ7jxwXi&#10;zi70bnm1+S2N240CMTVYfvH5FYRAfBBCIL4Iy6auLo4Qz3IheGKFOqWXR1hB/JIsdTgun1qxCtU0&#10;1sc82Q/rZLpATBcrFu+QFE+tCKpw+UsqBlXQIi3Z8y1FWsyROZQfIb9X7HAhdux5lZnV4vzBGGTJ&#10;/aSQeoLZdV9Kuoz1yShk5Fjk3TO/IUz5Kp50GUiZ26o8cjKZqMpN+jjLJJ53tstQPoodSQcQT3ml&#10;GdEHatcEp3vdlM5zksxMHfgGQiC+BnoP5EIgpruwDawgqGMUOZUYfC73KxMVdvNp9tRKJxDxhXuZ&#10;00d6qER1ySuUvUNSPLVikP3lXQ8uEPu05PcbFmmBI1VfExyeoWoOn/Cn6onqz58Mfj+tarHffmsP&#10;xiBL8m+9IRMfjrXC33ueYXFJoQaKTJZ02ZTL7kkXBDCQsuxex5JMTonMJIuzTKIkYH3Y2ZWMZ6F8&#10;GLvFcnbprWAyl9CUSip+uT8jybIOcfh9hEB8BSAgWHEGBGJOf3J26hHQaS6EeK2/w00kAehJIsBr&#10;psVwsr4JvefvkECT0AWs+NRD8ZdUDC4G+rQoAf58S5GW3hF8KCAD3yawHqelM4dVf0t08WBMcmri&#10;qZA2eSCy4KcU003dv/UnLFNKlf4UJ4O/SJluxj0uJMvMD4HQLwiXx2kpyVFtTxB0TIZ7AFIowJXY&#10;zb4LOZPOibz7VS1CVanXq1TJSmDmz9MS+AJCIL4CzsREwbTFkFlzULkQKgXiRUlZhfJa4QGbt1pu&#10;FVT+Dgk0hbwgugqXXlIxyHmeFiI931KkpXekKl1MAVhvJq/4hl48UCBapAonOc0Eosm0EzSyEWTB&#10;z5lAXHrvzXFo1i7gFE6K81rKqtUGQgU2BZkuCHdNIGZvPugFhstQgGuxO/U85AGBCJhfW3vzVMlc&#10;aNC5tB5j4FsIgfhCJMnSY9fN+lS2qFIIIaveGGKxjg08tcIK4bXCaya9eQ/EnmDRxKTcorIUT60Y&#10;FF/+kopBFS5PS/58S5GW5MgeTjl674diDgnwNGUVV+jFA2WaXkS11CYZYRLBHpxxeG2XmTKrT0Yh&#10;87vxoAkXSRh1wlEukgZS5sNrhXT5Ik1hksVZJHHTjdc3dDb0rs212J16g0PmVCZ6v9XbIivOC5Ls&#10;+gIMfBEhEF8IF4jFgx9n224KgQheJyR+Lp9auSYQk6+drLp3SGhfPLUiKD5UUcFqMHEhEKExkGHy&#10;tCRH9nAKKqkgMe+LBzCCJs90LhD7B2NgVgpEe3AmwQnF+GVsdj2F3K+3AMRMds1a0eUiqUyZwXqi&#10;RuucTOavIFxWKkUSE1maWs4uQ7kee0m9YlGlA019+etoz16fkwQ0UOsS+DpCIP4OuCz+QSxMJFxD&#10;NkwMBH4MIRDfGwtNKG6PWf/sZ3CysfQF0I3bVe1+c7YeEgj8CEIgvjmqxRxDrNOIpc0OI8i5LX8E&#10;Aj+MEIiBQCDgCIEYCAQCjhCIgUAg4AiBGAgEAo4QiIFAIOAIgRgIBAKOEIiBQCDgCIEYCAQCjhCI&#10;gc8Rh0iuI2jzVgiB+BIcdHbflXaquLzVITvET6dbVxEXh+7sIL/uDvBb5dPdAc9BunLhfnzuM7sb&#10;4QvYkwbdZQ6CAvycHkrZRfL6u2VuhcX0SPqXiVr12dv5TUJ3oriuLPAZQiC+BLxC3vnSBOLu/N4v&#10;oasLH0oSEyLPFYI5PhdrX8f3BOKAALtHIF5gfAIxu5Rj3l8Kdg9CIN6FEIgvAWrM3q8vEItfPqYi&#10;XBWI6EC6CmCdtx5lYnVVyIO/rnKwa694EZRfNFVc2uX3cPl1V/1tYgjW77ViMtNVVqvk0twkV1X5&#10;PItdW4UvsuYiTvXQsvGBF4TdVXiHWchRSoTd7jWHDlTzvvSxYuiE5R7wyBAgTdJLClkfy8nBe7SU&#10;Mkuex9LfZXbMqZLfyIUfabp7KCwFJ8RnFpaZc9KuTFlZD2/JTGTkRaT0vEipg286M6RMACbYkkfV&#10;26bmMGGfSrnvQJaEO5q9rP1OMpI3XXG55jjj8smeX4oQiC+B6mz2jsDlYyqlwuu6cC4xrM5bkA4X&#10;iBKyR6tDuj3Ub3712q96bI+XVG6TVTgEqwqiq/ZWfrHehtLE5IbDK1a6Y1YXq/qDcNcF4lUvEOFn&#10;2cseCikeh0FQ4tX81RYXYMMCMQ0x6/7maiuA7gUW+3hDpXgZ3tqTaSjubM0p5LC4uydT6kHSrtW3&#10;29hjfHOkpyAvJDw1Q0+t9PMqBPKvp3kAXRQL4cbIZx5YeprgknBeOvCqj6gHs6MoqrY53TucPdnz&#10;SxEC8SWweqNK5wIxJ3xXBTqFSZIruCoQFaab2/2CM2/4EVqKUrUkm7LsBFIuybqRGn0WiXFX7hng&#10;KyPe3ZVdHoz5/NRLjiLj2eMwngj8JCB/HwpEy/G6b3qsj2VQcPrkFzGe+DJJ7yjzIld51hwppj4F&#10;Q6SdQ9ysmv0BPwumpyCvZQI/Js88o4b+HQLIbQqvDojwIEkHQZrQJ6sgnBsz3BS2DBWkNZreqSXM&#10;wa9FCMSXwGsMOyeXQ+buQd+OX8tacQ6raakSElJ7LXNz1mB0VvRylEIrHi/pexM98up+g0BMNZX2&#10;3heSXR6M+fzUS44sruJxGE9E8WqL2aQcm1cFaCYVKvysoy390rVBwelTCsR5laY2hM7LPQLxkrR7&#10;lAOMl81iry7YsEC0zllObR9sE0pAnlaXZ0VqHGeEc3uGm8I2Q/YHNWBGgkIQGIIOL0GqMWBiu8x/&#10;99BFFakvBWKSHpqW8uvlISRRF9CtUMmn8R2RV/diTGfPhzjcVfFiiD9kgr4R7OYmeNM7y1AOeelS&#10;aXY9sodCisdhEkXyV1vggvXaB7kIC18F6KHPmrVG1gnnL7Do4wJQD8ooPH8i0XA2ZJZFLoLsMZRU&#10;FgxviLSg55HSa9Gwr3hGXheIcK/Q8znETnAyaPhIj6b4+F6R8sFv/tq7qMI54RSIHnophswkJpoA&#10;Kgae7PmlCIH4EqQawxrmTF5uuzF0dQFc3APurbI7LIQ+SFdfCsQUx0o+bKbdHi/plluy5zs8YVbd&#10;81l/jKr66FPyfXbeHJgGQTIaqWvVXZNig15sscKmHYvceZrJmJZGexzGggJ8lUPtickSVG8CwUOj&#10;ABNtEJYqfoIHiLqv4CzM9E4JlC6bbCxqKBdVlJFcINpjKCk+hTdAWgajmpaEZLmoYsG5P0QoLaD1&#10;F4MvDTkJxTJnYVmn0FAS7mDarKRSa8xtS6ZKCep6pL8VIRB/G4ph12ORJN/dmPUS5qEoZiYCgc8R&#10;AvG34AWPl3xVIG4Pz0gS9+U8L6+B90QIxN+Dpz9e8uUe4lOwauqn9YUD74oQiIFAIOAIgRgIBAKO&#10;EIgvwoMns/LgHhH05ObaHp/gyZEg8ASEQHwJ8j0yNyHtxRhGHpztHel2pdyCi9TcnbwOt/u8nqNi&#10;6vG2eUhz9cg5S0vex2SnfQdbCMqOeDAxuf9uOX+ejhlzpzgS3UEbYQookKIo7ynXSyi8izK6pJsn&#10;iFACzBv9IccpS9xixF/wmm9ngpNF7gKgpRSn8zimgRCIL8HdEuepAvECIRA9eZ8LxGS/rCXPzvJf&#10;+K+tSHbNzreHnyhG+kTn2x1zFEX5rXK9QqFLUxOBJS4EIvejMs/a1sh95tzGuC9cdBgKcBIIgfgC&#10;qEkld+W7fA2+DVnnBPIbR6xmFXeQmOd62QdHWBeFZrb9VrxZ3CsjnJqFmbHArRZfhJcqt+qghXd2&#10;RY1wNSjrCPn+YuWxzBGvqwEUSU4JqztmguxQY7nSNuFtuuamh/XTtp5GJO4yLrOwuAz5luTydhpC&#10;usNZIi2evLgygVfp7MhHAnFldjUPEGrDs46B9JFmO0ItQTOz1OZsxkubQlPu577Mo8FzSkcK76y4&#10;3XSWlylsOlIk3aVAhBrJmOFrO97x1Umb5rBf1838RDqRmWhE0OMJqTzKZhoIgfgSGE8W58CE/NBD&#10;OjalG0dUswqT7BqYohqCA+0rqalbZIp7ZQxgUcWpJMj7ZXgpVBeIGubdFFSyVD0qrpQpcqRuEuQI&#10;fF+eiMuvv0mn3nRrC3J2yaRWf/1gha6AuRIXnQnFobXudhrm1GCirEhkcbGOIRd4Ohnkkpsw/709&#10;cslu1ImhHBmeVJ50JDjfEeo3FZml33m7Ui8s15xfknOeR4Of4VM5yPKiuGG6rDNxSJMEBmY/lwLR&#10;LCDhtogVAeGjbDXNcY9o5UsCMQVBKbyuKn7lfwIIgfgSiCc76Vd0Dbg3kLwjpYNO4LYwEZ85kugi&#10;OoEonYJ2P0DHyylKpUHeL8NLocrGGPq2oNplSum2zyRwmSMZZo48uTTxPiA1rGIO2mQJTbDU2Tcl&#10;pEMZlyOFkqW6NwTMS5nIDuYaSPaEC8TOjsjtKXB3EFiUvVuKsNTlMxzzHaF9ghBmSpUiyDVddq7k&#10;0ZAbKDwFnmUVavQ0C1+eJoDG9gOKwl8hENFcrdGKwADGp51ZQanmxdwXAhFCUp5h1bWnI0cIxJdA&#10;PFmKgQ6zNQZ7YKnixhGxe2GSc3ReDQcF4sUQ5esC8YagDo1VbvrpMglc5ghgfS0pYd6sgydNcWHM&#10;zQLxSlyOFEqfaiAL2ryUiXQZnSHZA5d9dSCzJzY1ZIjStWmWO0uMJ7pEnyBYplQp9bmmyw4NB/Jo&#10;yA0UngLPsgr1znuMCS4JHVcFIicNwazsW3IawzwlFwMCEVYJeWxjRsZFgefBLkW5HDJrgAfwcpfi&#10;xhGxe2HiHKzLciw4A0Yv+BYCsbhXxnDyoHQXjWrIZXiXt8bcGJRLTXiEn+xKmcscAaqvl0NmFwkK&#10;A57Flxo6DwpEuzLI0ygZdz0uw9mQWZEhAP0Quu2m9FhcrGNI9ki6XU6TQnL09sKySQbLJt3t6oku&#10;0ScIli49dmojcs3QJTmW1Bw+ZFaZ9qTNi1um6eYcARIrC8V0AwIRMQPKhyYqxRvJRSEQoUEQEKCc&#10;FuAAW4UzAYRAfAnsUhRwpVDM0htYDvmNI8buxR0kvv5Clx6cgW46sWHdN59Wz8Ypp0a8nNYU6Ogi&#10;vMtbY4BbgvJ7S9cWrs31Szxd5og+GHBOCYvKTPCFJr8wJuUMv5YigingoopMrL95PS6DZyQjAGPW&#10;D8FLerioMpDIbLYtFRewUSGi4neA197ewrHsEEixBZNno0OfIFg2/haESr3QpDyyMIqkFsTx4qA0&#10;l/FFcZtjNB0dH8Ki9++6IYFIKnk+yCySHoMCUYQ4lDf/wIzuxg1lKfD2SOPcB+CBQd2FagLV6ccQ&#10;xHkQQiD+DkxfIFbZvZGBMwRxHoUQiL8Db9BDDASejxCIgUAg4AiBGAgEAo4QiIFAIOAIgRgIBAKO&#10;EIiBQCDgCIEYCAQCjhCIgUAg4AiBGAgEAo4QiIFAIOAIgRgIBAKOEIiBQCDgCIEYCAQCjhCIgUAg&#10;4AiBGAgEAo4QiIFAIOCY/V//j6sCgUDgV+P/93//f5UMEz/+NUlqAAAAAElFTkSuQmCCUEsDBBQA&#10;BgAIAAAAIQAQuoUW4AAAAAwBAAAPAAAAZHJzL2Rvd25yZXYueG1sTI9NT4NAEIbvJv6HzZh4s8uH&#10;QIMMjWniUZNW0sTbFkYgsrOE3QL9925PepyZJ+88b7Fb9SBmmmxvGCHcBCCIa9P03CJUn29PWxDW&#10;KW7UYJgQrmRhV97fFSpvzMIHmo+uFT6Eba4QOufGXEpbd6SV3ZiR2N++zaSV8+PUymZSiw/Xg4yC&#10;IJVa9ew/dGqkfUf1z/GiESiT7/G82q/44K4fdtGnqtqfEB8f1tcXEI5W9wfDTd+rQ+mdzubCjRUD&#10;QrxNQ48iREkSgbgRaZT51RkhS55DkGUh/5cofwEAAP//AwBQSwMEFAAGAAgAAAAhAKomDr68AAAA&#10;IQEAABkAAABkcnMvX3JlbHMvZTJvRG9jLnhtbC5yZWxzhI9BasMwEEX3hdxBzD6WnUUoxbI3oeBt&#10;SA4wSGNZxBoJSS317SPIJoFAl/M//z2mH//8Kn4pZRdYQde0IIh1MI6tguvle/8JIhdkg2tgUrBR&#10;hnHYffRnWrHUUV5czKJSOCtYSolfUma9kMfchEhcmzkkj6WeycqI+oaW5KFtjzI9M2B4YYrJKEiT&#10;6UBctljN/7PDPDtNp6B/PHF5o5DOV3cFYrJUFHgyDh9h10S2IIdevjw23AEAAP//AwBQSwECLQAU&#10;AAYACAAAACEAsYJntgoBAAATAgAAEwAAAAAAAAAAAAAAAAAAAAAAW0NvbnRlbnRfVHlwZXNdLnht&#10;bFBLAQItABQABgAIAAAAIQA4/SH/1gAAAJQBAAALAAAAAAAAAAAAAAAAADsBAABfcmVscy8ucmVs&#10;c1BLAQItABQABgAIAAAAIQBGCImzRQMAADcIAAAOAAAAAAAAAAAAAAAAADoCAABkcnMvZTJvRG9j&#10;LnhtbFBLAQItAAoAAAAAAAAAIQBfEipIG6EAABuhAAAUAAAAAAAAAAAAAAAAAKsFAABkcnMvbWVk&#10;aWEvaW1hZ2UxLnBuZ1BLAQItABQABgAIAAAAIQAQuoUW4AAAAAwBAAAPAAAAAAAAAAAAAAAAAPim&#10;AABkcnMvZG93bnJldi54bWxQSwECLQAUAAYACAAAACEAqiYOvrwAAAAhAQAAGQAAAAAAAAAAAAAA&#10;AAAFqAAAZHJzL19yZWxzL2Uyb0RvYy54bWwucmVsc1BLBQYAAAAABgAGAHwBAAD4qAAAAAA=&#10;" path="m,4989l2359,,12410,r,4989l,4989xe" stroked="f">
                <v:fill r:id="rId15" o:title="" recolor="t" rotate="t" type="frame"/>
                <v:path arrowok="t" o:connecttype="custom" o:connectlocs="0,3168000;1497975,0;7880400,0;7880400,3168000;0,3168000" o:connectangles="0,0,0,0,0"/>
                <w10:wrap anchorx="page" anchory="page"/>
                <w10:anchorlock/>
              </v:shape>
            </w:pict>
          </mc:Fallback>
        </mc:AlternateContent>
      </w:r>
      <w:r w:rsidR="002F6C8D">
        <w:rPr>
          <w:noProof/>
        </w:rPr>
        <mc:AlternateContent>
          <mc:Choice Requires="wps">
            <w:drawing>
              <wp:anchor distT="0" distB="0" distL="114300" distR="114300" simplePos="0" relativeHeight="251651584" behindDoc="0" locked="1" layoutInCell="1" allowOverlap="1" wp14:anchorId="4F3F9E8B" wp14:editId="56B21216">
                <wp:simplePos x="0" y="0"/>
                <wp:positionH relativeFrom="page">
                  <wp:posOffset>363855</wp:posOffset>
                </wp:positionH>
                <wp:positionV relativeFrom="page">
                  <wp:posOffset>1620520</wp:posOffset>
                </wp:positionV>
                <wp:extent cx="2080800" cy="3168000"/>
                <wp:effectExtent l="0" t="0" r="0" b="0"/>
                <wp:wrapNone/>
                <wp:docPr id="33" name="LandscapeOverlayLeft" hidden="1"/>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a:off x="0" y="0"/>
                          <a:ext cx="2080800" cy="3168000"/>
                        </a:xfrm>
                        <a:custGeom>
                          <a:avLst/>
                          <a:gdLst>
                            <a:gd name="T0" fmla="*/ 924 w 3278"/>
                            <a:gd name="T1" fmla="*/ 0 h 4989"/>
                            <a:gd name="T2" fmla="*/ 0 w 3278"/>
                            <a:gd name="T3" fmla="*/ 0 h 4989"/>
                            <a:gd name="T4" fmla="*/ 0 w 3278"/>
                            <a:gd name="T5" fmla="*/ 4989 h 4989"/>
                            <a:gd name="T6" fmla="*/ 3278 w 3278"/>
                            <a:gd name="T7" fmla="*/ 4989 h 4989"/>
                            <a:gd name="T8" fmla="*/ 924 w 3278"/>
                            <a:gd name="T9" fmla="*/ 0 h 4989"/>
                          </a:gdLst>
                          <a:ahLst/>
                          <a:cxnLst>
                            <a:cxn ang="0">
                              <a:pos x="T0" y="T1"/>
                            </a:cxn>
                            <a:cxn ang="0">
                              <a:pos x="T2" y="T3"/>
                            </a:cxn>
                            <a:cxn ang="0">
                              <a:pos x="T4" y="T5"/>
                            </a:cxn>
                            <a:cxn ang="0">
                              <a:pos x="T6" y="T7"/>
                            </a:cxn>
                            <a:cxn ang="0">
                              <a:pos x="T8" y="T9"/>
                            </a:cxn>
                          </a:cxnLst>
                          <a:rect l="0" t="0" r="r" b="b"/>
                          <a:pathLst>
                            <a:path w="3278" h="4989">
                              <a:moveTo>
                                <a:pt x="924" y="0"/>
                              </a:moveTo>
                              <a:lnTo>
                                <a:pt x="0" y="0"/>
                              </a:lnTo>
                              <a:lnTo>
                                <a:pt x="0" y="4989"/>
                              </a:lnTo>
                              <a:lnTo>
                                <a:pt x="3278" y="4989"/>
                              </a:lnTo>
                              <a:lnTo>
                                <a:pt x="924" y="0"/>
                              </a:lnTo>
                              <a:close/>
                            </a:path>
                          </a:pathLst>
                        </a:custGeom>
                        <a:solidFill>
                          <a:srgbClr val="201547">
                            <a:alpha val="30196"/>
                          </a:srgbClr>
                        </a:solidFill>
                        <a:ln>
                          <a:noFill/>
                        </a:ln>
                      </wps:spPr>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2396EE74" id="LandscapeOverlayLeft" o:spid="_x0000_s1026" style="position:absolute;margin-left:28.65pt;margin-top:127.6pt;width:163.85pt;height:249.45pt;z-index:251651584;visibility:hidden;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3278,498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on4ACAMAAKEHAAAOAAAAZHJzL2Uyb0RvYy54bWysVe1q2zAU/T/YOwj9HKx2vj+oU0ZLxyBb&#10;C80eQJHl2Ey2NEmJkz397pXs1MmatYwRcCTf4+N77rm+ur7Zl5LshLGFqhLau4opERVXaVFtEvp9&#10;df9xSol1rEqZVJVI6EFYerN4/+661nPRV7mSqTAESCo7r3VCc+f0PIosz0XJ7JXSooJgpkzJHGzN&#10;JkoNq4G9lFE/jsdRrUyqjeLCWrh7F4J04fmzTHD3kGVWOCITCrk5fzX+usZrtLhm841hOi94kwb7&#10;hyxKVlTw0iPVHXOMbE3xB1VZcKOsytwVV2WksqzgwmsANb34TM1TzrTwWqA4Vh/LZP8fLf+2ezSk&#10;SBM6GFBSsRI8WoJdlsOrH8BYyQ5LkTlK8iJNBXqMNau1ncOjT/rRoGqrl4r/sBCITiK4sYAh6/qr&#10;SoGabZ3yddpnpsQnoQJk7+04HO0Qe0c43OzHU/iBaxxig94Y1t6wiM3bx/nWus9CeSq2W1oX/Exh&#10;5d1IG0krYMlKCdZ+iMisPyQ1GfQn08b+I6rXQcUkJ8PZdHaO6Z9gXuaBUh7fdolneIJ5mWfUwWAu&#10;F1Iad2Ao64K6SQf2Fzb4Yo/JXy7VrIPqSgRzNm35Wd46wvdVYwmsCMPhEPs+0Mqi/+gPmLzyzQUU&#10;gEL/LoDBAgQP0JpXwVBnBI/eBIZKInjyJjAUCsG+Q9o0wn+j1cD4OR88hhIYPOvQVZo5LBFKxSWp&#10;oc+xLUmeUN97GCnVTqyUxzisFXjiX9x+C89xWXVxoaQtqo21/9pzBUzb5pB8G27/AywkBWJfRZ4n&#10;1/JwqawIdqFS79tRPRat8yFbJYv0vpASNVuzWd9KQ3YMJjjMyNFw4huHSZ2zcHcQ92bjxrEG7vlP&#10;eKRvqEohb8gD7/hxhRMqjLS1Sg8wrYwK5wSMP1jkyvyipIYzIqH255YZQYn8UsEQnvWGQ6ig85vh&#10;aNKHjelG1t0IqzhQJRRmaVjeunAQbbUpNjm8qeeVVeoTTMmswFnm8wtZNRs4B7y45szCg6a796jn&#10;k3XxGwAA//8DAFBLAwQUAAYACAAAACEA6SQPz+AAAAAKAQAADwAAAGRycy9kb3ducmV2LnhtbEyP&#10;y07DMBBF90j8gzVI7KjzIDSEOBVC6qKLSpC2ezeeJhHxOIrdNvD1DCtYjubo3nPL1WwHccHJ944U&#10;xIsIBFLjTE+tgv1u/ZCD8EGT0YMjVPCFHlbV7U2pC+Ou9IGXOrSCQ8gXWkEXwlhI6ZsOrfYLNyLx&#10;7+QmqwOfUyvNpK8cbgeZRNGTtLonbuj0iG8dNp/12XJJfEj3u/fvfLM5HdZU5+Z5K7dK3d/Nry8g&#10;As7hD4ZffVaHip2O7kzGi0FBtkyZVJBkWQKCgTTPeNxRwTJ7jEFWpfw/ofoBAAD//wMAUEsBAi0A&#10;FAAGAAgAAAAhALaDOJL+AAAA4QEAABMAAAAAAAAAAAAAAAAAAAAAAFtDb250ZW50X1R5cGVzXS54&#10;bWxQSwECLQAUAAYACAAAACEAOP0h/9YAAACUAQAACwAAAAAAAAAAAAAAAAAvAQAAX3JlbHMvLnJl&#10;bHNQSwECLQAUAAYACAAAACEAj6J+AAgDAAChBwAADgAAAAAAAAAAAAAAAAAuAgAAZHJzL2Uyb0Rv&#10;Yy54bWxQSwECLQAUAAYACAAAACEA6SQPz+AAAAAKAQAADwAAAAAAAAAAAAAAAABiBQAAZHJzL2Rv&#10;d25yZXYueG1sUEsFBgAAAAAEAAQA8wAAAG8GAAAAAA==&#10;" path="m924,l,,,4989r3278,l924,xe" fillcolor="#201547" stroked="f">
                <v:fill opacity="19789f"/>
                <v:path arrowok="t" o:connecttype="custom" o:connectlocs="586534,0;0,0;0,3168000;2080800,3168000;586534,0" o:connectangles="0,0,0,0,0"/>
                <w10:wrap anchorx="page" anchory="page"/>
                <w10:anchorlock/>
              </v:shape>
            </w:pict>
          </mc:Fallback>
        </mc:AlternateContent>
      </w:r>
      <w:r w:rsidR="001246C4" w:rsidRPr="00812815">
        <w:rPr>
          <w:noProof/>
          <w:color w:val="642667" w:themeColor="text2"/>
        </w:rPr>
        <mc:AlternateContent>
          <mc:Choice Requires="wps">
            <w:drawing>
              <wp:anchor distT="0" distB="0" distL="114300" distR="114300" simplePos="0" relativeHeight="251663872" behindDoc="0" locked="1" layoutInCell="1" allowOverlap="1" wp14:anchorId="086CBCCC" wp14:editId="4E9399AD">
                <wp:simplePos x="0" y="0"/>
                <wp:positionH relativeFrom="page">
                  <wp:posOffset>3542030</wp:posOffset>
                </wp:positionH>
                <wp:positionV relativeFrom="page">
                  <wp:posOffset>2353945</wp:posOffset>
                </wp:positionV>
                <wp:extent cx="3657600" cy="4755600"/>
                <wp:effectExtent l="0" t="0" r="0" b="0"/>
                <wp:wrapNone/>
                <wp:docPr id="31" name="Multi2" hidden="1"/>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a:off x="0" y="0"/>
                          <a:ext cx="3657600" cy="4755600"/>
                        </a:xfrm>
                        <a:custGeom>
                          <a:avLst/>
                          <a:gdLst>
                            <a:gd name="T0" fmla="*/ 3536 w 5762"/>
                            <a:gd name="T1" fmla="*/ 0 h 7483"/>
                            <a:gd name="T2" fmla="*/ 0 w 5762"/>
                            <a:gd name="T3" fmla="*/ 7483 h 7483"/>
                            <a:gd name="T4" fmla="*/ 5762 w 5762"/>
                            <a:gd name="T5" fmla="*/ 7483 h 7483"/>
                            <a:gd name="T6" fmla="*/ 5762 w 5762"/>
                            <a:gd name="T7" fmla="*/ 0 h 7483"/>
                            <a:gd name="T8" fmla="*/ 3536 w 5762"/>
                            <a:gd name="T9" fmla="*/ 0 h 7483"/>
                          </a:gdLst>
                          <a:ahLst/>
                          <a:cxnLst>
                            <a:cxn ang="0">
                              <a:pos x="T0" y="T1"/>
                            </a:cxn>
                            <a:cxn ang="0">
                              <a:pos x="T2" y="T3"/>
                            </a:cxn>
                            <a:cxn ang="0">
                              <a:pos x="T4" y="T5"/>
                            </a:cxn>
                            <a:cxn ang="0">
                              <a:pos x="T6" y="T7"/>
                            </a:cxn>
                            <a:cxn ang="0">
                              <a:pos x="T8" y="T9"/>
                            </a:cxn>
                          </a:cxnLst>
                          <a:rect l="0" t="0" r="r" b="b"/>
                          <a:pathLst>
                            <a:path w="5762" h="7483">
                              <a:moveTo>
                                <a:pt x="3536" y="0"/>
                              </a:moveTo>
                              <a:lnTo>
                                <a:pt x="0" y="7483"/>
                              </a:lnTo>
                              <a:lnTo>
                                <a:pt x="5762" y="7483"/>
                              </a:lnTo>
                              <a:lnTo>
                                <a:pt x="5762" y="0"/>
                              </a:lnTo>
                              <a:lnTo>
                                <a:pt x="3536" y="0"/>
                              </a:lnTo>
                              <a:close/>
                            </a:path>
                          </a:pathLst>
                        </a:custGeom>
                        <a:blipFill dpi="0" rotWithShape="1">
                          <a:blip r:embed="rId16">
                            <a:extLst>
                              <a:ext uri="{28A0092B-C50C-407E-A947-70E740481C1C}">
                                <a14:useLocalDpi xmlns:a14="http://schemas.microsoft.com/office/drawing/2010/main" val="0"/>
                              </a:ext>
                            </a:extLst>
                          </a:blip>
                          <a:srcRect/>
                          <a:stretch>
                            <a:fillRect/>
                          </a:stretch>
                        </a:blipFill>
                        <a:ln>
                          <a:noFill/>
                        </a:ln>
                      </wps:spPr>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3188A9F3" id="Multi2" o:spid="_x0000_s1026" style="position:absolute;margin-left:278.9pt;margin-top:185.35pt;width:4in;height:374.45pt;z-index:251663872;visibility:hidden;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5762,7483"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DORAkFMQMAABAIAAAOAAAAZHJzL2Uyb0RvYy54bWysVdtu1DAQfUfiHyw/&#10;ItHsfduo2QpRFVVqoaKLeHYcZ2OR2Mb2brZ8PTPOpaFltxXiJbEzJ8czc8Yz5xf7qiQ7YZ3UKqHj&#10;kxElQnGdSbVJ6Lf11ftTSpxnKmOlViKhD8LRi9XbN+e1icVEF7rMhCVAolxcm4QW3ps4ihwvRMXc&#10;iTZCgTHXtmIetnYTZZbVwF6V0WQ0WkS1tpmxmgvn4OtlY6SrwJ/ngvsvee6EJ2VCwTcfnjY8U3xG&#10;q3MWbywzheStG+wfvKiYVHBoT3XJPCNbK59RVZJb7XTuT7iuIp3nkosQA0QzHj2J5r5gRoRYIDnO&#10;9Gly/4+Wf97dWSKzhE7HlChWgUa329LLCSWFzDKBqmKWauNiAN+bO4txOnOj+Q8HhugPC24cYEha&#10;3+oMyNjW65CZfW4r/BNiJvsgwEMvgNh7wuHjdDFfLkagEwfbbDmf4wbPYHH3O986/0noQMV2N843&#10;CmawCvnP2iDWwJJXJYj5LiLT+XRBagLkk1bxHgZR97ARKchydjp9ioFcDDB/55kOMMhxgGo2gKE7&#10;B7yaD2BH2BYD2BG25QB2KEa4p32MR9J1NoANqUChTacBKzpZ+F61usCKMOwJo1AMRjssAhQJlF6H&#10;CgMKQKGIB8AgA4KDPC+CIdEInrflc5wZ8ojg5avAkCkEnw3BjTttrBa6ztN+YymBfpM2lWWYxxRh&#10;qLgkdUJDaZIioaH+0FLpnVjrgPGYKxQlnNzdiEdAqYbAJqddHYNnnbl7m8DXnAiRvB7ZndwRde+G&#10;8JmDnZmX2onmFmO44Tr3KcDMDa50WkpzJcuSZEaGJmG1/y59EVohtiJMCILaZgit/OWR0bTZS823&#10;lVC+mRtWlMzD0HKFNI4SG4sqFdAG7XUWqhFanOVfQcnQX5y3wnNwncU5eNd+B997A6w73xFVhkJW&#10;GmNpQscvoVdie2z6aaqzB2iVEGIIFcYoLAptf1FSw0hKqPu5ZVZQUl4r6Pln49kMxPVhM5svJ7Cx&#10;Q0s6tDDFgSqhnsLFw+VHDzv4ZWus3BRwUpNMpT9Ai84lBhr8a7xqNzB2gl7tiMS5NtwH1OMgX/0G&#10;AAD//wMAUEsDBAoAAAAAAAAAIQChRMUDlzIAAJcyAAAUAAAAZHJzL21lZGlhL2ltYWdlMS5wbmeJ&#10;UE5HDQoaCgAAAA1JSERSAAACCgAAAwwIAwAAAXI2T1gAAAABc1JHQgCuzhzpAAAABGdBTUEAALGP&#10;C/xhBQAAADZQTFRF2dnZPDw8AAAAHh4eWVlZsbGxdXV1ycnJpqamjo6ODg4OvLy8mpqaLCwsaGho&#10;gYGBSkpKAAAAsH6oFAAAABJ0Uk5T//////////////////////8A4r+/EgAAAAlwSFlzAAAXEQAA&#10;FxEByibzPwAAMcxJREFUeF7tnYl2ozoQRH2AAxiMD///ta+qusXisfOSSRyHTN2ZGBBiUavV2sXJ&#10;GGOMMcaYG6rcfoY2Nl9xq9cw4d2bC3YQhObU/GVAqlOde9cDy8IARN9UtfitKuz33HZUkg/AW5za&#10;MW5R4RYtdg5GVTPoHd+bcoj/VdW8P4VMl1lXnylQXNyEM4VySOZTdaEY5h7hqXraDB5+hIa3GLDT&#10;n2aIQcbzeNJARPbQ6v6EmO3x/gPEAmXB/4/QV+0JSQRUkOx4qlpJ9HBAt0Eo9frzIXgxUgizjmqC&#10;UE+NUo55JfVeHf8mQjr8yXgiscNkgHA/HnpxmKsMQJb6PgByUF7b0l6I9WbH5e8CgKumliUC7LCc&#10;AZfu8k/LAjv4C1nA7ePa9UM4oxaAvHDmfqXU/1Ey6DNuA+rDa4UxxhhjjDFGzGwv+1QBH/UMVCLV&#10;tJAuh6Lq1BjKtvYeP/PHhaHQY4va9FwNriwdFzZ6SqEB25IRrR/siqMusJmJdGqKbqPJ6RiwNaia&#10;1d2iQ3UjXs+Lir+Pqg0RCl4nI3MkOSQDIk870bFwZcNIxO172d4B+tB+/A6vBlE/nMaaL80I7E8j&#10;7GX/EX2oavjVHXARW5R6/sJWfr8+rKLPZ0fXz3tpr6nZvLoaGpiKjzWOVW1fqRe3Yp8m0gl/4GJe&#10;wqUMl1j4sEqOfRp4JAnlGB++w5+8QB9koP+WEn6KD/+ih/0FqfvVRB8sRHDVDvSB6lAGHPwFBxVh&#10;BB+EDnDoBccccP/veKEckGPR5M+nGdn3Or7qvTBdSQrI8WYVJj96B2OMMcYYY4wxxhhjjDEvYT5d&#10;qlOr3rzNv+9FfZIte1nxD7+c5fLCJvNvpKqGnbTLnA26fZcEIOuYnyrBn6r2wj5/vhf+ncfLMpri&#10;iUR4Gev6P3KcwcjdxS38GfP7gb5HJ7rMAaxjSQZV13PnND49PcQwEXYIaz4Zp13mOwyneAcaCc0x&#10;w0aev56Jc7xpk1rO9ub4m3gH7MQ74BBHE8c8PusdXk1Obw8imAw/f67VabzGiafAZ2k4Kd9hDoET&#10;bvHX4bdBDLBDeGZHcfr4vXHxk9hoRTmINJvI6ckjs9pI/2WGZo94VwlCyzJAIb7jHf5tphjyW0Y/&#10;PR4F9fjMF9Ax6WuwEDSAT4JdQPbAvYj8SorSh8NqSL6Rp4b/p7IzCMle9k+LiYq2IRVAo45kC6ZY&#10;Gkr5CawHn17GFz+Zb3mIMYfhwv91dToj/w6LXFf9yPYIlKjxh/+XcH8euD3XBkMVg2P06YLypgoQ&#10;PIEX0BHdzRNhjsxh/dWZET5WPUw37LSG/p5RvqcrCnfY1BoL+wxw+5HxvUQ+3qFCOZKZCF9FRIGy&#10;HD2FQc/4l+E6ZOMIGSOLxh4iIWQ+I22yLZBOUJYxouc5cQE10zt0LZ6oloZ4Lk9pP1osx7Acz3mH&#10;H8LjwH1TsC+wCJpHNyEm6hgIr0hAvhH7tN2s8z3vlZQN0ER1eBXoA2wFfvQ0Tdtls5R8TdX5ohaJ&#10;X06Vs1QKWcn+3rqVHoaffOaEIgWtdTgzEp5f9T/jWRcpx2nm1LyaZorv0KCyAdeOr+QWCGOMMcYY&#10;Y4wxxhhjjDHGGGOMMcYYY4wxxhjziGU0bG5eQAyHrS41Nxy0z8kc34tGAHO6Bl9Bc4I1Ifg7iVeo&#10;+JmOJsYof+vYaPNSNB8590nZh0p+1wSfWJWimk+ct8LXqXsOVef0BSWMvrs3P/dL0cQuPovT/LSJ&#10;hX3aXN+nf/5MCY3GHzo+mf/51JHfY8IraCZJ//zo0CtwLuOg9Sr4CrIFbYdj2IZveAVjjDE/iYGZ&#10;gYy/ZoghS+650JXWlopZbN8ycwyv0DR4lGY64xXg1LP0wheg0zjw987Hvr4EhT+kMHMKPgUAKcyQ&#10;gtZ1gZOk8KkPIL2DjAg+5I4U9ArPLK10LKFlRGjCc+oCXFF0YOUlnv5cIZjXs5TKq9Ol1FmVNFWO&#10;jOOngASnNXFUZ8UvnTZP7FpOuNa7UDPl43Ya8OdBGlCgNflfb7N5BRyz8M7UoEo9Xlf1iq8EN968&#10;AleE4P/FEHNlgNxVBYsTfPUKz1qYwpgNoYhSQfxw1YF9i4LO80O5TwI1Zzyi6jqtxMJXUF06cvFI&#10;CbJTT30FhpKZJMWgP6bXeIUwGs9/hSIFrlETrwEpTGszhyLima9gTFG++Nls/+Dhic8DJe8uyAv5&#10;2fOJ2bIyxnONnwpFhlg3R0klHC7PWDM2CySyCBHYM2wA7REToBxoMPQKuTrol3I5j0OHR1YTQlsz&#10;7Hpqi70xXmGVghzabzEMCnhhd2C+iR+QAbzuFa4oirDdW7rHNZP4b017c1RqUbVnhv0cLtOFBimL&#10;KOwBYc6M1IikCLioVKQMOj8Hfq9flQVWlminTk2sahfmiq+gg5Fliue9hjHGmJ8LM4f/5asLrzv4&#10;/CxNR/7EVjbu1dWZPROdjr7hFVhg16vwFViOUIMgHyy350oBd2fTHzLjMwox5RVG1Sj0CnDvnvwK&#10;xiyE0okoK+90T9Xu54GbD0h6TPk8ioV3q1Ofi57qGywa6Majp4H0v5XCcoBtLASsMvb0TOOE+5en&#10;dqNWnG1oEghqFNhRt8Tzni/ieS+Eo8jMj+CFMRGLcbN+357mues5TOCkb/dx5X566OFj7qqur0/N&#10;U7rHVKlHaotXgPHRY/kCSzVa5ol//NbAE+DDQgrVBa/QX/BgfrKQ/86yjyxHzLAOZ7zjUyzDU8Jl&#10;Ds0LdUIpQkOGWn4aT6UVfqIL7qN6ya/64AaTbpz4etQrV+xCKRvV/Grh0tCYbZKyYeHytVS0QDQ8&#10;qC/hFbiLH3WKhHHS7IioTMXJL+cpNzWfQN83KWBXn5xBwZZD3YKnx5keoM8X4H/80UmN4APyL47L&#10;f+Y4N6JO8jFr0yrXa6OvKqjH/OmN4HgcC+9g/wo4U+sV+ue3w9MUoXDAIEst9AaUgl4PZSY4FGtl&#10;jDHGGGOMMcYYY4wxxhhjjDHGGGOMMcYYY4wxxhhjjDHGGGOMMcYYY4wxxhhjjDHGGGOM+TnMFTmf&#10;+NmS5B9ctF9LvGo91ZYrLWOPcpELT+kz1zVcchneX0roAlf8bU9VfHtTMilSqE/66v0v149c7jek&#10;gP06Vt1d/qbT6Vq8/F62UuBq1Fx+eIBbUzVtSuHU1c9f+9gY870oG0A+QHN3DxqALVl0uHU+OFxS&#10;fYSBgxT6qh+rAUeEC6/zy1HaIMgsFzC3hBSmdIoNv4H3lI/ZfCcMycQiAYLVKFjcyxPYZaTjDxIK&#10;BWCmiUwBuyGMc5/acWjK8voZfPw1DCiP+hEFhJQCDkd++yyKDtAZfrejPs38SsAvkIIxxhhjjDHG&#10;PKZq8NOwQhTHpF3aDNXGyJojW5WJapEX1Jq0k9D/5vLj0S5fyUN1eTrV02maTu2sb+uBaHWXFMiE&#10;wItL2ZEvSQGX4Qhn2ACNOunSSHsA8uPXl5RChqqCKIRU4FYXaurPPV2I/hkKLY6Ow6U64w/BkhSG&#10;WrrAONfZjRREBD5ShGAzvL4WnOGu2lCJODLGHI8pOls3MK1P+hay4JfBQc3slL1wtBc6cfj25QIC&#10;Nf/RRKpAj/jVDogtf6sGvqtu9XJApllfuFXjMT8Ar5DN2KuvKhygjJCO8asY51YOV3hi+Pk1fbpk&#10;PsksRB+MDdfYlI9X8++noXeCFPDOmQvil7rAIpKOxXKquOW2YtjOLGNufc+UAOShXFakhxt/PwdG&#10;bbeTQtWlFHRObqEC1BXtqJuBUI3oyLBuQkcFCymo7wblUJ7E31BV/8AYBmN+PRNsQO5ukn6aBaV+&#10;cXnU/xg1Dd4EdufPgsjPZ2bne0ihq1lBwk6Yw5QHikpwnVBWQiUqap4I7DTAjE5qoAC4XoQUHsnq&#10;5xIhlRRyeF6VMsCewLZnVgkYPu4psKeWIogTUanOEweVgl48pKBmhsxNdU5bSSHDFxfQy3VppFkC&#10;flQpaGxCSIGjUyL/Z1mRv/zhFq5MESgKDChBDikFOqLMoJ0bKcxZjjLGHIS050mk8JXMDt7B4rFV&#10;A+SxmDOPZ/EARQVK4RxD+Rs1xIaE+IOsEH7gJkmh7tiyzsS9UrBQCaNF7WnnYylG/Gh6ZO/n08QY&#10;lFFnCMbYrLqBTXW6Rj2yhDHaJpRn6LJSwui3PjbFiB9M9LkgPqOgm1IAEZAihZaFJ/XbhBv+lnYE&#10;SAECWEsYIYX0sSlG/GQ6qYLUObX9En0LV2lyDQcip9TuCxQdYczSQdXXFCX9qYTRodiw9bEUIw6P&#10;bMYDGHJj/gVKyv9f0nbc5a1zPxEWn67ICLBBUscv25XTHUYRv2pYjV0ELj3SB8odPOrkgVVNHcww&#10;jNiRl+PQt0MYduQUfPfMC7lbq5oZcyHOCOSMXGGohiwmUgoIOy6tq4GTTEXULQ8mBMbrvEhhYIym&#10;FFCxRljwX+Xpqmf3vEoIcoxfhhiXhtsUBYsjSuEhvyUcn8NSMMYYY4wxbzLWml39kDcKlOrPW4im&#10;ukPC5kfwd41pewEduEGuBAQVR9QrWZdGLXLgziIgjRS8wk1xLdelkb4MGFRt9LhSaNjUjOpyE/Xt&#10;6MNW+ApLFZzj4Jf++UUKOtLmwFLAy5OMSgTxnEcgzxcpaE2KaHhqUgpcdECOOtdzhoE5jUdWB/Ov&#10;k+l+yQw4kWqF/ZDF4a2SANLAcqNDk1IowghoEgtvWH9mGYeVAl+cVl9jHBl8/BUpIIvolDEg8HBC&#10;Xlr1Q2SocR2co7EasF0ee7hAl4fjUYg3zgb0fH9s2A2RIZEUUjDVuYkhDDqmWOgol6ILS0HiSGQw&#10;pqqa1ljMEgLz/j51gT1QONFHB4X6+jdzAcBZPfc6ioLE8RhR/h2OMfjCmCcTyRp8oOi/XHN8qq4a&#10;IqPruUPzx5kNKCVNF9Sux0GDn8A4hUcOXUJeOGgyGahOg4Y3nWE0Y6wgztEsztnpewQYFORqFfvo&#10;8zg74zkikoGSlwB7PEAeygCGOwsL1zJhgiY2V3o8kAzizWu2plAKLAFFpj9BCnRYCssXFhFwMkKb&#10;Y/8If6/bMgOJkkVqywGoRmk43rcfakTrBdHfVFfqAqN0XEa5XVkUWJdVqEt5quqGTFIqP1Bstcb4&#10;NTFP+RBEUD7Bp29gzE/mAwr+i9JChVpPVIhUM9qUFzhej8fMCgFrR+GLpYFBFS9SZRULP9n2Sp8q&#10;OxxnIDSD0iC0tP95zJySpSbmlEInTmOrVQbkR/lHuPO3DHwL35VGAl41APIgqNw3IhAsAkQo2YCO&#10;aFSxAY6R67OcxFKAQqsGmaW1QX9yR+DPKZD8PQifftHDhPQtLAVj3kYqrsrkLaH8qk8uoMKhPGLP&#10;8ZPJrOHt3HYjq09Vp7yhYQWKUAqoYmmZmpDCiDyCjZbwgE3kJPWRKtaPqFFXztwfR9kIv4RbCjCr&#10;sqldnolSVSl1pIyOSzX0UPHuNFXjqIU1KIXNco1avm+nCzxT16xXr7pwP00ZY4wxxhhjjDHGGGOM&#10;McYYY4wxxhhjjDHGGGOMMcYYY4wxxhhjjDHGGGOMMcYYY4wxxhhjjDHGGGOMMcYYY4wxxhhjjDHG&#10;GGOMMcYYY4wxxhhjjDHGGGOMMcYYY4wxxhhjjDHGGGOMMcY8kUpwmw7Y7XPn36GaTqe6uuYR6f9R&#10;KZyqWbowQSsaagcO23StqrHjb/j+rYQunCmFC0QwVKELixQabKvuzONfDOM57UJG+F4K9AJB5bnf&#10;ilIEt29IIQX1i9lIoam60+WaUphP3SKFIbz8YjZSiEjnZojdlEId+7+ZrRQQXh41CPI4DGORwulc&#10;VRdujTHGmF8JK0msD6hAeI/IDxfK4Y3zwZEUGKR/WgozQ1OkMFcDmw+usZlDR6pLlA0nbei1G6qR&#10;20ul8nQ1VyM9HJitFLCpsTdQOXochY4QVhxIeo39lr/hL+51XGYGQkFTimi5BxWYxwsi+IIqVAZ9&#10;wKbDGYVeGlDOcHN0JAW2qUEKUHMEKRvVwmCohWUJa2ynZZfEmYOjIBGmiJq60CPo4JonGMgSVtUn&#10;l0QE78XD0dlIgcGnXVAj2tAhkDObU+QC8cw4OXIXJoKagt1+rGkX8g4HZqcL5JIJA3VobcofGxKQ&#10;cspuOFchF2OMMcYYY4wxxhhjjDHGmKBn/wG7FPrT0oWw9iVoHF/pZVh6a9n/FDsx6A+/04Mu/mMw&#10;KsQMnvohg3tSiPBqX520224X7B5bCjE48yIpIDDjwFEH2GkikPel0EgpwgFAJyCFRgMbzuyYws2m&#10;3QSKn84SlpBC1VM5OMA5XYOy84dDKBAOp+rSVefTXHWjRDR2lMZRyNBih1K4RoxXRQgPpED90c5G&#10;ClCEdtLtIEf6qA+URqpOmy6kwO5oUK29tWW8Tozf0T57p8OxgF3aBUpB8GaHshRXDTeY69QFhBVv&#10;zy55nb0rBfZbx04Bu0UK6XAwKZyqYdQIDEnhVI1hF04xaGMjBcHIlgOTvghfXZHCxBtAjEeTAq26&#10;Rq1JCiPHZHCny/DdlQJ/wyF8XaoxpcARbrAJx5OCMcYY8wfM0XJ3gWNbB2ZxZVR8HzmjflRwHjXQ&#10;OctQx4e5+x9SYBEaZYbYISkFFCIuNaeKoljJukYpWx6eh1KA8+VGCjObYViqxJ+kILkcEBQRSxNR&#10;TP/Fjo7gyGGrUWKOwCOgeylEsRo/cE4pqBZW4corLmbiAuHADcuOP7GBgaFhKRnvx10EFWmbYcm0&#10;H45R7IVDzA1oUwo4iyL19UpfkoLGfsN5lIAukBCkCL9sjMHuTy1BKzTNrMBGCCQFHYUlxIuXV0eo&#10;9roAT1c4SB1kHVnzkLP+GHyh4OPSny2Fprw32Ehhfd/Yra+3UrjKHFYjkg+vK+TdKIV0iOD/VCnE&#10;C4/lvcEqBYU0HBV41idvpKAG11PdwADcl8IAK0BhpBRwNf9+HKjyKtFiNwLGqV55xCQROh7mAPa/&#10;zBlSQz28yKQipTySQrGOIQVOI/iRumCMMcaYT1HaEsCyE8VlliUWl4crMcmnCqIsN6Tj4di8+EYK&#10;KiJtw/QwfOsJ7D309XPpq2GpW3K2rHaiqp1SUI/NOWvmanRCvbka4Sd66uUpNkfVhbEaFWwGvtF/&#10;7GR7w6ILFcLbnSN8LCaz4ojEkT316YkcVQrZxR6B1y4qDyGErV1YA1ukEH15amHgCXJcKSzB20ih&#10;DGCIhiVQTnHDCyKwxSTmCXJkXUDAFinEDhuc91JA2CN82kspxFmSu7/ELly1k33WGylcqk5rctAY&#10;wEiEFOboqQ8f4qhSQKDrP/OISQWDpTEBLhfmEVqHYq7OtAt0j556osONFPLYGGOMMQeFnROllw3c&#10;Zu3rmf+BBYvgiKUDvXOpEv8ZhL8I0mGlQNpsWkCZT7qhmQFTlAdbOuDUmcNj5QfO1VmVrz5WNlxK&#10;m6xSbX2szQ4/mDmG7ZzqCbWIju+P12fZuMwMENiMA2QSg/3pgA1L0Qz+xOoEpBAtErrF6mPT7PCj&#10;YcNBvPiFY7gz3svMAP1ydAO0gAcIbQmjzkgJsJ/u2t/64F82O/x0an3+InQ5Omf77KnO9x813EEH&#10;96XQP5SC0Imfi8LA+mK+KHQhFH2ZGRBU0BMdnN/WBfzF/60u/Hy4hCuX7ByWNF+1SCQMBRsW4CRq&#10;ms55CD81DMdGCvNqF2RQTqdh9bFpdvjJwIar5QDbaEKCEaRDzAwoIYimlsgjEDKu9ykXSuHMPIUq&#10;oTyCItn6WJsdjk/7cJhapKl/gjfs2z8kBWOMCd5r9940kD+/KvU/fIUUWAg5Nv+iFDhhAMHh78AC&#10;ZKWhvnDgCWwmdsVplw75lQD5oBR4EIMa0kMcoMJ6pHUH8M78Q7E3ytH4X/rhIRNULFhMHnLQP+oU&#10;kNMSPElBTTRZFSu3is2x6C4o/serR99sSoHVAASd0hGoKbF2MS7RLCnIE3w0HY5Jzj04mBQQgMtd&#10;KTAcKQU5ACg6fi+qcO2kQLczj4ncjiYF/hUp8H922StFDApOGfQvL0weMfhllUKDZAMB8gCn5XY4&#10;XQDRroK/ZrWO6wQo+YnW+/rWOvLs1kO6zUg23B6dA7SRfAOWArEUjDHGGGOMMcYYY4wxX8P17Q7G&#10;t8at7XsgDtwMz6+Ud030R36Uad9ae2AprD1vH+cXSWHZsJep0aZWh5VmDeC415kheqi60lGFnzOX&#10;xMqlAfFbpmkfkKW7Vd2WXXW6DjjQ/xQQzyD9pxt+oTwcTQ1zMXPBLjqdzhBcLvl3RMpQfkRyhEed&#10;lJpDoE57OK3dulVNcQi5QQq5NKCuylsdkXx1BlKblEKZcA6nRQqnsUHCWC+QFMI0HF0KkZrZUc+d&#10;GKOSs+9DIIsUqDZwZ1LISQOQglIUp+NTf+j9oHDxUhUYIjzUeCgCrWOO2Vl0YaDuL9YRbue0jhwB&#10;FNaRrsbdvcS6YIwxv4O1fHjXsm9z/zdMP4cD/46ZcxnIfVi3R29IAaeijHl4/lUpzFM1o3rM0nB9&#10;5SfoUChG9TCCsxSR+T/aHNYaOOhOM8vNap6i17i8FK0PxIw6AhsJRoSj1TjHCDThYuA4IYdaIsBh&#10;nptmVaXmQfPWCc/CwMA2ZMPDgWCFOCeeo2LITVaaQKks8386LV9T0XEstZ/Gld6gQryLkONB2EgB&#10;u9yEFBCM/p4UcrpIHN+TQt7lWBQpZIqAy6oLShEhkyVFyBFMCDp270shGh4OBBRYaRhxX69SyIx/&#10;0HQqBZ4eUhCpIVL6rRSgJyGF41nHDdvPi/5Vr8ThgdH7u56I38WstS6NMcYUllnDY+T77+FHfl/t&#10;a1gbW/4XFpZ+CdO1YVcUQ8R5oCwNRuER/7kUVZN9UppPz/P5Ef+2akIK7YRdbFp6jFUBW63udFlW&#10;mv/5zMP5NEwq+M+nIT43WKTQdJuCVDOcRoS/4pJcIxfM5trgoB2uCDxCPqLQrVUBz/SJy7uOhelD&#10;wKYFBJlS0PFWCrE5NYvmzzFQIesasTJifJ2OE7KXVQFZK0M94kDtj6xI4c0fSCGWEpCpUO0IUljr&#10;zZki2NYQc/VzVUBN1Y4510cpic4M4iKFCM0qhZx9TxjB004KUfEquoDrrsWEFD05zKieuTp3TNkI&#10;WMP6MpsEsOG0ewVvQpxGk+IZAV6kkN8MAC02dS0p8EIIpaVFGPG/NMP9fOZpZgKmds8KFsLf1RWV&#10;QBHZaFVY0A3VBUYvpYCgljwCWQmP1QgXqwK2arhFapKHI6AU8RkOPWalYCkYY8wbrLXk95d7XbMm&#10;Knz/Tv5NKUwc7NoxRFyPD1XpTfsCdnORPqDaFM7HUlb8WnXWIzgCvNcm5wVkr1T8HoMJb9rrm/bY&#10;uQzRUQd3BiM2KjTHbz0t3/KPLk3AUhPK29yMqEniiln24lD9OzJx25r1TgplkT7RtxABhREiU3UC&#10;F0QDBa/LeQHQBd20mtnOcAgUlDekIEdSV1M7hRTSc0qBhiSlIAcQa/6N0f52BDJFRMBQrU4pqMkM&#10;p/kX6V9Ha/sCNvsUgesks7Lm31kNLfRxAKYYk4SAhXWE2aORo3AYhFykD9AfQpxSoO0rrSxglBRy&#10;XsDGOh6lrYlDkz7Fr6hTzpYCsBSMMeadcIrgXZOXJcl9rZOelx7dwlKKPCwNc4274zVTCvtTOrr1&#10;fXwpTEvhX/WAHiVGxv6lqkMKUhSUKbNRKtxQomzCSf3/kEJ3mILjfVAKRqCwVT88pHCqB2xGFq7l&#10;zkLC7kveGiV8hR919Q+cb310ISD6UUU+l354KgDnU0MwmUwYZAQxe3JlF9JUwFM4TtfDC4EgiNkP&#10;nxVF/q52QTvLkVKRmiIWKeRnH48LmwYYuPwkRJEC0vx9XeAPapTyFlLYNFcclh6pYYQlyH74lMLW&#10;LnS3dkGf6uMHTrFpwi4cvn7RIS1oXJb64VMK2GYeAVs4Mo+QBcUpwEU5kCLGBvahoXSYU2J7cEEY&#10;Y4wxxhhjjDHGGGOMMcYYY4wxxhhjjDHGGGOMMcYYY4wxxhhjjDHGGGOMMcYYY4wxxhhjjDHGGGOM&#10;McYYY4wxxhhjjDHGGGOMMcYYY4wxxhhjjDHGGGOMMcYYY4wxxhhjjDHGGGOMMcYYY4wxxhhjjDHG&#10;GGOMMcYYY4wxxhhjjDHGGGOMMcYYY4wxxhhjjDHGGGOMMcYYY4wxxhhjjDHGGGOMMcYYY4wxxhhj&#10;jDHGGGOMMcYYY4wxxhhjjDHGGGOMMcYYY4wxxhhjjDHGGGPM85iqZLj2csBuq50dXRtnze9lUQUy&#10;puMtPc5ZFX47UIVZOyOie8IWG1mFrq2xO5+xm+qCs/jVSbik3/5aVTXV5Azvw7XjWXNIHqkC9SBo&#10;31QFghukF2BlOCprHAJGIzaI7Rlpnaev0xm5xpJBxMmdKijqm/RetuaALKowtZGesYvYjt/CG6oQ&#10;JgU7C48KHOaHg0iN2CwgMkMVmnQA/6sKyE42mmMOyQNVODOWx1M/YIuNHJHcedifehYkdqpwwV4D&#10;f/XM/MQckgeqsJYba+Yb8AVQtqQuoKaAosROFW68G2OMMcYYY4wx5kigor/AzsSleeC9tLggd+9x&#10;c7v/8W1eSLYEny5s6rlix6rwr1JUYWkBzLi7YisuPMcGZCHD0WwPGLnpoKbjrjQfRlcEdni74koj&#10;ROftLXhzGSeeMC9jZxUYMdgg7hBVNBGZiBlx565j/0Jz6vBbd4pAXkkv7F7gJg/ZB8HbsSMKG9yO&#10;YxqG/jSqHRqKgd/1FrpUamVeSXQSiEGpGjtp0cez0m5EpIyDoL3glvGJyGbc88LQGnqNWEU6H7DB&#10;MW6HgxiOwDve3oKqQL0zr2XNIJKIO/YYVvMl4oxxpa5msS1owmcajtyuXtM9POGa6H4K1/0teE1q&#10;n3khiJU7qsDEzRjN+BzSUzOde3VDb3oR96pArzQGusNaCuVJ3o9mAL72t7Aq/AzuqwJ/h65TBgHr&#10;z3hNYP2XEqU6lm9UYSk1ptHHltG8XiNfu1tYFX4GD1RBxci6XU53Vw44aDKbONPC4yy5UQVwYfmj&#10;eMVu+sMN557RrsPNLawKxhhjjDHGGGOMMcYYY4wxxhhjjDHGGGOMMcYY86+iweVDk4shakLK9WaY&#10;+z2X7XQpDkrnEPbNXDo50D2ZzprZorlUhd0tNQR+8tj2l3GuqvqCSOqhDzkxJacl7Glvll4kiPh0&#10;LKpApVrYqwLghOmdy+aW1ziYrQqvotmkzEGx8VlV2Hkr7oDTp1I57j0g729VeBWImM2cRqGYiogp&#10;KThmP1NnEJ+Zj5APqELHGVGcIflAFeAKeIM0LFqxdZlKpxnXcIyjzcrQ5quICN6xqgKydcbHqOin&#10;z70i3JQMiios8M5FmcR+JQ6y0YnFKsTkuJq5VZ+T9/NkmYjnFRaeQfvnpxVWVdgV4ZiqbzSB8Zaa&#10;tLEKO90K95EaMof5eWAVVlWIZ+YLrOCacqEzkacwbBbGQCwVgd9TheGP9PheVYhtXPsxVdjFebnQ&#10;qvAUYP1Lzou6BCNrVQVkELQCJYNgVA27mH6/Kpw6zq5mDeWxKujCnSrAbygqXg2/VoUnc44194Hq&#10;khtVWJbjp0KEC4sLaznzriqsRGSWiOepdFlZlULu3V4V1mX/pa5WBWOMMcYYY4wx5vX0k+rs7xga&#10;sG35jTbnXbcDqvl9WXaP3cxakDOWbsx2K7lFm3XgnqQfRTbfvEsVipeuvn/RRhVOpW1wri5Dao6c&#10;8nmEzdfm2+g5MmCKzoJrNXXNUFXz2qyH6CGK1RFehyabD89M8WUsU7CN+FmtkW+pQvZt9dicI/aj&#10;NXmjCkuLIcCtuAbsgBteZg6gCWful/eFby7ymSuAlmtv38Hc5wI1GE9chJ/yh20eIGI4bixzNvdD&#10;xtNFAwmoNnM1nLvTeN3E1V7oEelvqUL2bU38rXWbyFY2qoCn5B73Gf1aETg+RxxqAwXV6/M5cYod&#10;m7xPeTU3PL+LblmDv6bAikGGLmgrFlUI9dBhW3QFGX3skK3Qiyqs8NxOFc40CxfdnaZhtQ0rG42c&#10;s4M8l+rVnXSZkC6VwCgsVoWPsUZNxrBifR9jiyqERHVIq1xYzcJW6HHVm1ZB8Rf2AJdeYCWU3ZSX&#10;uGFK53yg7rTVGjyovEs81arwIVarMFBg71aFO2NYwCbicQfG69uq0CPLydwA6fuSfZ0fUIUcOFXY&#10;R345SjNi/gdIFGUulgAo6AeqIHnvVAFHzKRZVtjIuXjpUSUYFEdvq4KMS8SXhrVGtH5AFfhuKB10&#10;5yg57FUBN2fZBqXg/TuYR0QNImzDXVXQEIXxRhWyBjGnTQlKyWBoyuilbVmB1+PGCziNw1IagH3K&#10;GHugCvM9VcCW6lTH8/aqoFM4c6uOxhhjjDHGGGNej+pqu5Zq8acLe7sK8772t6H7w+V/uGnb3ryO&#10;a5HfzIN23X3TRLC0GIzto3afj0ffvefHwx+8mXkWf6MKZQ7Vn1gVDsY57LFmskvgIfsyqZ3WP1xy&#10;Nl2yUQWcxsWRQbC5EzRyBfOac0gz+qrmvKvxZtJ8cqM8m9exKjyfHIt20WaVfenb0jgEuuwVYaMK&#10;bBJmXOu3jsbnRpuMvhtViPveTJpPNmUFHloVvpUSUWKV/a7zAC5gpwnwkNT5MWHeKKKt8EAV8mBl&#10;fQFbhVfyTlUYYR82yfcmNZP/VYVNxP4R6YlV4ZVcY7QC7D9+V9mvGQSMQcQGigHR8yzuqsKaQfDk&#10;ogra4AlLxGobHaHx4OQmwq0K3wvigkghNrIvxTpGWMYfavirBdmZDRIn12Jj5CG4LQfE02mXQazF&#10;RnlN/k8VyjgHY4wxxhhjjDHGfCfdlU29pZF4z73hCHuiNegLuffI8W73pvlaxpzlwGkvMW1py9Ls&#10;84D/V5WvYNt+ZZ7G2rbf3ZH4/6nC/53/GqwK30Jb3ayegNgN6BpRvR9AUDzgfHQilniCLsWOJsju&#10;LlpURr7bihcuE+lxMpu4V6/larhER2f76B77lzOfIfuU89tAEHH0LE2UrcS/H0CAPIEeYnzSEj0i&#10;p8tfmdPgjFQEMQXH22jc9l7xZMzSnRavuzERaRXu32O8O7rBfIL+qimTkPMCkpzEvx9AsOstXqIn&#10;aKg+oyJ28Qad2XRRZzTuYg0nQzNWr/seLV304B77lzN/T3ZEC8l/L1CJfz9U4C1VQCrucAcm060q&#10;jA+iMVlOrl4/ogrblzOfoF50odMAhLYY3JmylvjxE1VGDSBABkEPMOHYLNGTjNXchGeckU4tGYSO&#10;mozGXYcyTpZojZxlm0GwBLCowp17wHXzcuYzIGqTSTqApBkwEhQv1JdAAwjSQ2gM9yIqAtwtRxks&#10;xTmdzqcgvu6qQvjlAlH5yHK1LuaEeihJKVvu77E8Zzu6wbwe6EnuvZ+S3M3voWOsbusG78Oq8Pto&#10;tNzih7EqGGOMMcb8Xq77toHPE+0JH+fqMueLuWkm+jx/qwqufjyXC78RkCt33n4y4Fxzf6cKiI5c&#10;SDOOuinGwWyX7o+D/AxBx86v7AtNUhWmquWtykcI+LDlDiNfIx8yVf0Vtys92OY5jIhIxNIF0YAI&#10;gbTZInwe1LSLo3OnduSdKlR1rBvMSMHR+TR29Lpbuh+xywPE67ka8Dvmh0WCRRWqKW6FKIcbfvl9&#10;ivAwx1vxKvhrug7HtgrfAYQPMe8+GZARxuaknSrEWLgYCKX4o9cyOIXLvuMUoji5VgOUZM+iCtGX&#10;IKvDHo3lougGAw1Vq/izKjyXvnTxhCpEpCuulv7lXUfzEh3qMs4jJOwFmgXZetmGSOhA/U/Jogr0&#10;uzw1bwI3nF/AqWU6rVXhmQyZyCH9W1XAT2TiMTk+ibiWVVhNtqzILfz8S+7iZvokQZKqUKJ4WxZR&#10;R3fpt06sCt/CUNXMlDlA6FYVmEzbTmZjpwq0/hw0zdgqkQOv/PJALN3fDcrpcSEMO85cUHDAZs0m&#10;7qkC3JiRoICB++KAK9ejrMAvD2xUYVUn8+VQC1i+V4Fgrwph6OfxJoNopRyhAms63S7dnwcRb13L&#10;3GI39eKeKuBh1Mf8dkHWIMJiLarQ4bZ4lfLxAPNanDJNYlUwxhhjjDHGGGOMMcYYY4wxxhhjjDHG&#10;GGOMMa+ku1aFGIP+Uf5uAsvlrTWePCfmFcyr2C9/qwx/wzLp4R5WhRcw75bJjAmsiAhOoMmpLpo5&#10;P7Qxly7n1G+nt0W83UzT1wTKulykSTAx3f5STeNQDTG/cp0hU+bi8zqYC6vC99Nv57XpELGHqJnH&#10;04hIx7lRBzkVklPq1jn1ieINZzbT9Oeqxn0uAyfr42DAhlPu4A9PGPoTdnJO7e4kp2bjwdQTq8J3&#10;U2bKFRQHZVJrzdjST9Ivi0dzTn0hVWEzTR+nayqBaIvd0aqwi+6FKuxPlinXOLAqfDc3c5mR3PFb&#10;ImI7nV4g6S+sCpKqsJuF2dPqK40j3a9sPh0Q0b4/uTxr+1DzTSBqVqkjSfOgOCm2ilWgI86XtL5B&#10;3m8n5Aqtx7L9JsHmfKjC/qSWiQe2Ci+Bq6xz+nN3QRYd8VIiQoV8RAvKdIhBxhzMAgoOLCts5jjf&#10;UYWpqmFsUNrgDZHyUcAYWc7YqEJOk96d7IayUo9V4TWMV06Hn7hWk9ipAmIP0bVUBnZz6oM7qoCi&#10;H245lDtqWYeodiyqcLqiIsHt5iSvU80l3kAfGzIGNNuKrvmHucooGWOMMcYYY17MndX+94tzds32&#10;aE9c/Gcj0N81C+Wwhb+72DyDtemH7I/2lMakW/4uNrMZy6rwzeQq+yU2tWx/06k3gJHPhTy1tGb0&#10;JW0jRyttxqCCuDhPc7DB8p0AuuA+23ahnh3O+ZUAPGf7LQAC3zyvi6NRM0/sBjGYrwfy1Sr7EZsT&#10;RxiwPyFVgZ0Bfa3W4FurMOiDALFU/0YVOG6hi06ncOljuEIBuc4UXRa8EE9fvwVQiF4pXLwZIsGO&#10;icsyiME8g91q/G3pFNSoFES+0mAn8d+owq5ssapC+C1ALfYWYdMDru7N3dMLiyqET3ncD2Iwz6CM&#10;J1RkLIMLlwxCbFQhx7/2q1eyqsJeYeDzJhmv53cP3C0lvahCXKhD9ngVtvczX8dOFZbEqZR4TxUW&#10;ilVQRK2qUKxC+JZL+daAWK2CDM9dVUjHEuc63A9iMM8gk2DGJvJulBValAfh+ocq7JJjzU8I5MeA&#10;VlVgWQBlBeQL9By/KIDgN8Ft+MkAeOAlD1RBWlaeF35gFjiIAUYmrjBfzl4VtGw/yvMS/14VGO3b&#10;wp1qEPmJsI0qZA0ikn66pGIkUYMID6sq6OlJDFvYq8LNIAbzZBBn2qJs5krbPw4TLOHnY4wxxhhj&#10;jNlRKpRbNrW/L+Pec8wP57pt8vkySguBORC71r8vw6rwA5kqzX6qNNE9o4hd0+kSe6tFjw6HqWKn&#10;EHQkfcbFCSfXBXTEuThQf+I4aL/eZhC4ZXZtjbgAR9gbNrdhu+ZywNyqPPQZOvovo74G0KtZUapw&#10;zTlq2qRV2LdKT9klVJbi6Ia1PXnpnK6zDVoNyXBFlMZDYigDt6LN5VxwE3jBkdRqrIZo3NILlKmz&#10;BDfZKJ75Mpb0qc+PSxV2/QQPVEFHiJSFXRId+/YKHQtViJvpzku+sOyAZWiEdK9kSLQNhTGsyXCN&#10;bgfZkLl1M+gXs1EFJLyHqlDi7lYVuLkBtryezhye9lgVlqeCpQPqvFeF1YfoLpx0mz0iIzVtPxTG&#10;fBaIVNLdZBC5RgqsOH4XVVB8jZHUSzyVjCJse1CGL6TXnSrgITrCdqsKcXHkIUUV4CVsgDrGyv05&#10;ekIaA/bDsM2nQWxGUU4RGMkWQpYLs2RECfPmLgw2CnhbVSg+S74usoQ3RefmThVK8W9XbIS/dOVN&#10;FhuxlBSZ9vPxoTSl2Lgtq5rP8/plCkJlzMuxKpjEqmCMMcYYYz7MH218p356RrHyz+eYH09p/fta&#10;rAo/EERK11RlHf+MonVl/2jXW+OutDbG/PtTzKffL9p56lq2DQ5X3bHafzNgO1U/4S05Cyvm1Fyr&#10;9syGR1y8nTuv63LaTXxrICfjmy+DkX7u2IK8tCiP1W5lfzUEl46kMBKII82/7+XzdIlJckkT6/a2&#10;0feMSNtMiJ+4yH+Zqp+01VBdcS+cQ/zjsgkHfOKwzp2HH/zmZDw+XDeJJm3zRcRKy0BaoJ+yhrd4&#10;oArRKVg6ChH9m0uSOeMtepV009JVFTNmE0S+7AfO4oLyvYD93PkrjFQ+it1WObnOfCkljiPOdbRL&#10;bn+oAg/zSF1VScYxWD83FaoQN1s1jSxPBUtpBLdbngcfKzQIMVuLHxhBzhE9VZsFWswXkL3PTLbI&#10;fBVFxSqkad6pwrRVhXVe/IZz6aa8M15hmRC/NTxLw/OVhqCowt2585lpCZZwctd8CUx9MXueObsi&#10;DCYZ5TOkUYo9zTdyZhQjLyi7bVSBfmirUVZgNh/AJz/yw4LgH6oATdKHg/DMJUr5BN07BsAVVeCL&#10;rR8AwC8KDpyAP3JwBAsofe2hK18L0m4Hqe+ntm9X9qc1huQ7jiG6IjK2qkDDjSiv14GHQD5RcoxB&#10;jntVkM4NzZpTACob8pSsYyyqAA1jDSLnznOKPzQ07hXfGsj3M19FWPxXAlXIPfNSrArGGGOMMebL&#10;6DQFpc7K3Hu4maXwZ1NUYWmb/P/+pW0V1LwEzm6hErBvaNeE8AZqRS68NTO/NCSMUJ7/iem1OcO8&#10;iDU1RrPRe9ipwluDHtY2Jdy8dDndx6rwcs5LO1+ym/CO1JyHsvBp8Lc9BOGCnbIC4LbFeFWF8zJB&#10;L1C859E65R/P1rQt8xraiJAcO9LvJrxnZwW3cI2uaSkLt0FYBaT6SNW7jqS8NdHZ0pENDYP67Sb4&#10;QxWsCD+DnkOJED8sQhY2S7zvDm4yCEbvmv43s21X134uGtb1l3aOR+mnwK4Hz5R8JcsCCEARty/J&#10;f5Uq5C6sQTVd20tYhRtVmHn67QKFeSbDYpRj9jyiOSqHyMhvVAHRFTELy6GtiOjGxSWDiJFKYqMK&#10;ylxK5MMEYGc3wT/KCv9b0TBP5AxrHUyRJEuxkeW/vSqUct62PNDBi4Y93C82rmQpVGDLKM9D2aWs&#10;QUAz8fv6fjRjjDHGGGOMMcYYY4wxxhhjjDHGGGOMMcYYY4wxxhhjjDHGmFdzOv0HeWdDtGCg/r8A&#10;AAAASUVORK5CYIJQSwMEFAAGAAgAAAAhACzCwkDiAAAADQEAAA8AAABkcnMvZG93bnJldi54bWxM&#10;j8FOwzAQRO9I/IO1SFwQddKoTQlxKlQJiQtSWxBnN3aTgL2O4nUT+HqcE9x2Z0czb8vtZA276MF3&#10;DgWkiwSYxtqpDhsB72/P9xtgniQqaRxqAd/aw7a6viplodyIB305UsNiCPpCCmiJ+oJzX7faSr9w&#10;vcZ4O7vBSorr0HA1yDGGW8OXSbLmVnYYG1rZ612r669jsAJeR1rS4XMTgjnvf/jdzob9y4cQtzfT&#10;0yMw0hP9mWHGj+hQRaaTC6g8MwJWqzyik4AsT3JgsyPNsiid5il9WAOvSv7/i+oXAAD//wMAUEsD&#10;BBQABgAIAAAAIQCqJg6+vAAAACEBAAAZAAAAZHJzL19yZWxzL2Uyb0RvYy54bWwucmVsc4SPQWrD&#10;MBBF94XcQcw+lp1FKMWyN6HgbUgOMEhjWcQaCUkt9e0jyCaBQJfzP/89ph///Cp+KWUXWEHXtCCI&#10;dTCOrYLr5Xv/CSIXZINrYFKwUYZx2H30Z1qx1FFeXMyiUjgrWEqJX1JmvZDH3IRIXJs5JI+lnsnK&#10;iPqGluShbY8yPTNgeGGKyShIk+lAXLZYzf+zwzw7TaegfzxxeaOQzld3BWKyVBR4Mg4fYddEtiCH&#10;Xr48NtwBAAD//wMAUEsBAi0AFAAGAAgAAAAhALGCZ7YKAQAAEwIAABMAAAAAAAAAAAAAAAAAAAAA&#10;AFtDb250ZW50X1R5cGVzXS54bWxQSwECLQAUAAYACAAAACEAOP0h/9YAAACUAQAACwAAAAAAAAAA&#10;AAAAAAA7AQAAX3JlbHMvLnJlbHNQSwECLQAUAAYACAAAACEAzkQJBTEDAAAQCAAADgAAAAAAAAAA&#10;AAAAAAA6AgAAZHJzL2Uyb0RvYy54bWxQSwECLQAKAAAAAAAAACEAoUTFA5cyAACXMgAAFAAAAAAA&#10;AAAAAAAAAACXBQAAZHJzL21lZGlhL2ltYWdlMS5wbmdQSwECLQAUAAYACAAAACEALMLCQOIAAAAN&#10;AQAADwAAAAAAAAAAAAAAAABgOAAAZHJzL2Rvd25yZXYueG1sUEsBAi0AFAAGAAgAAAAhAKomDr68&#10;AAAAIQEAABkAAAAAAAAAAAAAAAAAbzkAAGRycy9fcmVscy9lMm9Eb2MueG1sLnJlbHNQSwUGAAAA&#10;AAYABgB8AQAAYjoAAAAA&#10;" path="m3536,l,7483r5762,l5762,,3536,xe" stroked="f">
                <v:fill r:id="rId17" o:title="" recolor="t" rotate="t" type="frame"/>
                <v:path arrowok="t" o:connecttype="custom" o:connectlocs="2244581,0;0,4755600;3657600,4755600;3657600,0;2244581,0" o:connectangles="0,0,0,0,0"/>
                <w10:wrap anchorx="page" anchory="page"/>
                <w10:anchorlock/>
              </v:shape>
            </w:pict>
          </mc:Fallback>
        </mc:AlternateContent>
      </w:r>
      <w:r w:rsidR="001246C4">
        <w:rPr>
          <w:noProof/>
        </w:rPr>
        <mc:AlternateContent>
          <mc:Choice Requires="wps">
            <w:drawing>
              <wp:anchor distT="0" distB="0" distL="114300" distR="114300" simplePos="0" relativeHeight="251661824" behindDoc="0" locked="1" layoutInCell="1" allowOverlap="1" wp14:anchorId="0F7B6B33" wp14:editId="0CCC45D8">
                <wp:simplePos x="0" y="0"/>
                <wp:positionH relativeFrom="page">
                  <wp:posOffset>363220</wp:posOffset>
                </wp:positionH>
                <wp:positionV relativeFrom="page">
                  <wp:posOffset>2353945</wp:posOffset>
                </wp:positionV>
                <wp:extent cx="3182400" cy="4755600"/>
                <wp:effectExtent l="0" t="0" r="0" b="0"/>
                <wp:wrapNone/>
                <wp:docPr id="15" name="Multi1" hidden="1"/>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a:off x="0" y="0"/>
                          <a:ext cx="3182400" cy="4755600"/>
                        </a:xfrm>
                        <a:custGeom>
                          <a:avLst/>
                          <a:gdLst>
                            <a:gd name="T0" fmla="*/ 1747 w 5941"/>
                            <a:gd name="T1" fmla="*/ 0 h 8858"/>
                            <a:gd name="T2" fmla="*/ 0 w 5941"/>
                            <a:gd name="T3" fmla="*/ 0 h 8858"/>
                            <a:gd name="T4" fmla="*/ 0 w 5941"/>
                            <a:gd name="T5" fmla="*/ 8858 h 8858"/>
                            <a:gd name="T6" fmla="*/ 5941 w 5941"/>
                            <a:gd name="T7" fmla="*/ 8858 h 8858"/>
                            <a:gd name="T8" fmla="*/ 1747 w 5941"/>
                            <a:gd name="T9" fmla="*/ 0 h 8858"/>
                          </a:gdLst>
                          <a:ahLst/>
                          <a:cxnLst>
                            <a:cxn ang="0">
                              <a:pos x="T0" y="T1"/>
                            </a:cxn>
                            <a:cxn ang="0">
                              <a:pos x="T2" y="T3"/>
                            </a:cxn>
                            <a:cxn ang="0">
                              <a:pos x="T4" y="T5"/>
                            </a:cxn>
                            <a:cxn ang="0">
                              <a:pos x="T6" y="T7"/>
                            </a:cxn>
                            <a:cxn ang="0">
                              <a:pos x="T8" y="T9"/>
                            </a:cxn>
                          </a:cxnLst>
                          <a:rect l="0" t="0" r="r" b="b"/>
                          <a:pathLst>
                            <a:path w="5941" h="8858">
                              <a:moveTo>
                                <a:pt x="1747" y="0"/>
                              </a:moveTo>
                              <a:lnTo>
                                <a:pt x="0" y="0"/>
                              </a:lnTo>
                              <a:lnTo>
                                <a:pt x="0" y="8858"/>
                              </a:lnTo>
                              <a:lnTo>
                                <a:pt x="5941" y="8858"/>
                              </a:lnTo>
                              <a:lnTo>
                                <a:pt x="1747" y="0"/>
                              </a:lnTo>
                              <a:close/>
                            </a:path>
                          </a:pathLst>
                        </a:custGeom>
                        <a:blipFill dpi="0" rotWithShape="1">
                          <a:blip r:embed="rId18">
                            <a:extLst>
                              <a:ext uri="{28A0092B-C50C-407E-A947-70E740481C1C}">
                                <a14:useLocalDpi xmlns:a14="http://schemas.microsoft.com/office/drawing/2010/main" val="0"/>
                              </a:ext>
                            </a:extLst>
                          </a:blip>
                          <a:srcRect/>
                          <a:stretch>
                            <a:fillRect/>
                          </a:stretch>
                        </a:blipFill>
                        <a:ln>
                          <a:noFill/>
                        </a:ln>
                      </wps:spPr>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7AAA3B66" id="Multi1" o:spid="_x0000_s1026" style="position:absolute;margin-left:28.6pt;margin-top:185.35pt;width:250.6pt;height:374.45pt;z-index:251661824;visibility:hidden;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5941,8858"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AJEHAoNAMAAAoIAAAOAAAAZHJzL2Uyb0RvYy54bWysVV1v2yAUfZ+0/4B4&#10;nLQ6SZ0msepU06pOldqtWjPtmWAco9nAgMTpfv3uxR91+q1pLzb4Hl/uuQcOp2f7qiQ7YZ3UKqXj&#10;oxElQnGdSbVJ6Y/Vxcc5Jc4zlbFSK5HSO+Ho2fL9u9PaJGKiC11mwhJIolxSm5QW3pskihwvRMXc&#10;kTZCQTDXtmIepnYTZZbVkL0qo8lodBLV2mbGai6cg6/nTZAuQ/48F9x/y3MnPClTCrX58LThucZn&#10;tDxlycYyU0jelsH+oYqKSQWL9qnOmWdka+WjVJXkVjud+yOuq0jnueQicAA249EDNrcFMyJwgeY4&#10;07fJ/b+0/OvuxhKZgXZTShSrQKPrbenlmJJCZplAVbFLtXEJgG/NjUWezlxp/stBIDqI4MQBhqzr&#10;a51BMrb1OnRmn9sK/wTOZB8EuOsFEHtPOHw8Hs8n8Qh04hCLZ9PpCUxwDZZ0v/Ot81+EDqnY7sr5&#10;RsEMRqH/WUtiBVnyqgQxP0RkPItnpCbTRRy4gEw9DHj2sBEpyHw+nbe7osdMDjBP5zk+wDydJz7A&#10;PJ0HVOjrwVqeKelkAENaz7CbDWAvZIND2i/6Qq8WA9iwVyDPphOAFZ0mfK9aUWBEGBrCKOwEox3u&#10;AFQIZF4FSSAFoFDBZ8CgAYKP2+3wMhgajeDpm8DQSgTP3gSGTiF4MQQ3tbdcLVjOQ7OxlIDZrPEf&#10;lhjmsUXdkNQpDfuSFCkNmw8jld6JlQ4Yj71CUcLK3XG4B5RqCGx62qG6WPc2IVmD6TY6VN+Fu3cD&#10;a6oCtq8iH1XXJeKldqI5v0g7HOSeP7ZtcJjXpTQXsixJZmSwB6v9T+mLYIJoQtgNBLU2CCb++mXR&#10;GOy55ttKKN/cGFaUzMN15QppHCU2EdVagAHay6x1B2f5d5AxyOW8FZ5D6SzJobr2O9TeB2Dc1Y6o&#10;MuxipZFLQx2/BJdEY2ycdK2zOzBJoBiowgUKg0LbP5TUcBml1P3eMisoKS8VuP1iHMegmg+TeDqb&#10;wMQOI+thhCkOqVLqKZw6HH72MINftsbKTQErNc1U+hOYcy6RaKivqaqdwIUT9GovR7zRhvOAur/C&#10;l38BAAD//wMAUEsDBAoAAAAAAAAAIQCNwzkqLDIAACwyAAAUAAAAZHJzL21lZGlhL2ltYWdlMS5w&#10;bmeJUE5HDQoaCgAAAA1JSERSAAACCgAAAwwIAwAAAXI2T1gAAAABc1JHQgCuzhzpAAAABGdBTUEA&#10;ALGPC/xhBQAAADZQTFRF2dnZdXV1AAAADg4OSkpKmpqaPDw8jo6OgYGBWVlZpqamLCwssbGxHh4e&#10;ycnJaGhovLy8AAAAM8twBwAAABJ0Uk5T//////////////////////8A4r+/EgAAAAlwSFlzAAAX&#10;EQAAFxEByibzPwAAMWFJREFUeF7tnYl2ozoQRM3i42M4YP7/a19VdQuE48xLZuIkJHVnYkCIRd2t&#10;feFkjDHGGGN+CW2Pnyb2/5L2NLanpulPbZsuBwUBGU7TqW3a0wU/Vzi8F8qCVzUNbjC1c7iaQwOF&#10;tjQKGrhMom0HWLvOvRFefGqWuAWvHA4aWa5XhIMCUJjGcERgUjJvIUPODf5nsjE04/nNd/gmIHq3&#10;TC9O7XLqm1ZJaUrkregWlANuwSSDB++8xfegP/UREOy2J1gHjILHcn0b7Rn5CDbDqevbqdzi9p5b&#10;fA/CwNtumS8SSPy8i4gcbcefK+1qiZuar2LZ5+V/ow1GbOhzgHaxIeF+TBhB/x6FHZKQRGDjm+MB&#10;+cfXZsbRDshVKQHdS7bxnrt+H8H9qywm/EEWp9OcSR5+lwPKAm/B4l68DRLyjiF7H7oY0UzFAt5H&#10;9zLGGGOMMcYclnfXCl7hnQ3S3w5Wdnq2KSAY12hMfD9Z3ULF6xx75qhEn2T8ttigCv1Oo4Ax4IK4&#10;g1oUaBRHswpaNF46Dft0Y/OhHN4VErXVxQUQRLbctUfqnpzb6FC4LPzdWlbeju6AC09LOyvg777D&#10;d6A7zVAcbaBDIGgHpyv7W96uymFe4g4QyemmO9zY3ULRfCab8HPvndY4T3Edfxkb2KwuhzcCz51M&#10;oO1gWdHi+r5YZT4KmOEdmUa9A6huVM+j2o3Twv+Nr+iJlSSY3+kos693MEY0aNS3QrZ7HZW/16Qi&#10;NTa4A+QSkjku/yIHVTQohxsPD5TxJ9SjFAhzVjXhvbATPfTfnKahGQ45ysIYY4wxxhhjjDHGGGMO&#10;T3vqe7XYnxr86/vp1F7e3RXyj7CxmL0p0fDcc5KGpvj9NiiBurW86IHy+awOFbyDWuyhgBvV0Zw5&#10;XSYspF3O82fMHa3sgf9hj81pTusIt/BnzK9CA4lo/EoZ1N8cMaKNqY4cssIzTyTuz2dxnj5nTK3v&#10;QGf8sD+c/Z8c6yHPH4/Gp/H2zamr5VB29ILt6aop47riZ7N107anIWZ4Kv+ccIYLbTyRsdxe7xBW&#10;UMbaIh/B8bXD74UemkjVf4dOvoaQrH7xA6nfoTPP7JFn4U3GENGQf/lM5uLFPk6tRwU8Hwj6bWMN&#10;paGncQ2tr2V6jSklsXCFMotwiuGBPHo6HJ2z8jmP/D48Cu/e7WkS0fI+TCCwadcECnkERyYyZ+CS&#10;UKqA4N8n8CkPMeYAKC6wrMYV2XgwtC2K0EyUmS7fVM2I4uXTYJmR//DcKNUyTzifzsg1UOrXv/6p&#10;BRizwrwYaTEsgtawcLWQ4UoVwAYuYRmRZZ8mFvCfAm6/aI6ZzAEbvEObK1/xVYSqw+vRU+DMqN+O&#10;JMzkgXU5rrJHgS+cD9kN2u+gqJm+5nYenlPtjHdgm2R7Ke+ghkoYiN5B74d/8zKdPr0l+/N5OMA8&#10;Us6nQzkzLUh76Pjcs9qgkEZT/WclDyUlfwrIlvjDp5SVI5FScUVR/GNepXNn/ur/T0VJdIEyiL1m&#10;m3v4CWGHAriG1BJqZ31fm5azAdn88xnV/o4tEGfssEkUG70C30ESQKoEh9/YuWSMMcYYY4wxxhhj&#10;jDHGGGOMMcYYY4wxxhhjHhLDTbXzVfAV2mWaFu3w3/zZL8PnaZTt+gqfPvRar4Dnzng0Hs45Kl+n&#10;EvOltO3+K1Vlf+QY9c8hokE38us4HJ/OD8EM2B01swg7T5ovUxHRQO+hgfrl38ipG7H7bPiE9qaE&#10;Kfbxj/OH8AqcspHLVjwVPZZfLhlzbiP/tfNpnNurZlF4coAxxvxaRuYLmrSo+WrIMho4MZ+Iv8hF&#10;ng5e4XrFK2iqM16BbjmnjmejKHE6nZ9TclD4Qwo9ZxMi4JQCsuuW37XjS+hFOq7B9SSW07ykIvJ5&#10;L6VQfp4FC2vD6UZFcGphsYXmNN4okrLY1VPfwXwrivGJOFAhvrsgYjzXFJQCcc51w41iIWBNgq/A&#10;yKnn8z9KuVo2c+IbpscPAI+56H66bSQEdOYW5/jLL2cyUeDCoVohUG/4ca/AKc3bK8RDy5eIecQp&#10;4Toor6CFhj70FYx5lcgQXxqb4shz4Lq87cIVMGKKPQ+5yBbXdJ6HJbNordPwJBQNFde3JYJUcuEr&#10;MKEoTp8ihfUZkkJ7xisM5xDNc1/BmA3ZWTG2rzA6tS4uyPoalE1yeWAU3+nCrPE0jIibansLB5zR&#10;dR8KG9q4PEt749vAIRbwzfwYDxwidQiHNan4ONS+uSDW9ygkIPhwmiCMkAIYmEJJCvSJV1hKoeKZ&#10;7J7xBLGbd8OFY76YTzGELEFf1Np9Y35YN3wPXDYaooDrE99mYkRc43p8Iv5U8m68Ah0ZR574CuwC&#10;4D+WWFRNYsdA/M9XwN7UXrG3VjOMMcb8Dv7cI5yZU8nFnoJa31lEVmZ04dPiQLkV827+f+orsP2s&#10;lAX0KD1NnQHKKmPz1FdgO/uZr6AVJ8sr8OMSUtDA/Bn1Fzoa80mojBi7kUxkJAmebI+4eddGysAj&#10;RASlBYPa3rmLKNP2dUfBM2giZShSWA+w1ZLdEAw2I1cPfxa4f3nqMqt14Rp9IqpQYIeKeOLzRTzv&#10;C/mMb7OZf+JzNNQhSl5idEDPHHJG3kj7b1DdVQUb565qC5sRS/5UvPkHtOQun8tWd5UPkBJFFNSb&#10;sWbftuO5nRet1/vhTLdTe6YUmP4w0HgRJJZKKKKZgc7jQGHE/qfzJQ/9pbwu62+ghc95BX49kC1e&#10;+D+ezijUaxcxYog4UmIBs87YewJcix1U6Q6qMFW6gOK9jsYro+UTYMlIrf1LfGiID0H6pHSBB0iU&#10;0heSjKd92OKPPCXc5iUaS1NBzYOozn4eHFAznZkjU/f8AjJixxzxEJH2E6YGxE+GesR7IDpkpZ5P&#10;T7k8DTxN7evrK1AU+E9JIKYq0Xq2FKAEFqH5T4qYQhE0kREpUQdFDE8XhDHGGGOMMcYYY4wxxhhj&#10;jDHGGGOMMcYYY4wxxhhjjDHGGGOMMcYYY4wxxhhjjDHGGGOMMT+OVnCB8nTQ4uG/jbIIrD6fAHnE&#10;VxvjC5I9F29vmxk/z/va+7eAYaYkxhCEnCiBIgWuoT3SW5z7oZTgQQqXdjjN17lIYJEU6OXpqxJ/&#10;OZUUmDhM0H0D5S9dt0oB4nnO1wuMMd+TyCMukS484P7z4vqgwEvng6PUET+QwszPzeBQctHX4Fp+&#10;VFZHKksws4AUxnTaNk/6+MznwZBMQ+QRNwWLIcsT2KXS+cfsc0BWASkw0HAK+fQ6PDoZZkqhY2BZ&#10;bOixu0ywjO68SaEd+NFCSaHsQhIobP8EKRhjjDHGGGPMexnZtMrPkeF/oVm/PMZ6FE41W/ND1C3p&#10;HzvJU7/h+Bnk95sBWxRO08j/DarL/Bw+pSAoBaImecKvwwv5khS6mV9GhleJtDTcHoQMB3cQmDhq&#10;2jGt4aEtXNU0/8AWSpvDLY+Ow4LQDGpEki1MJwgAMYIBA5UUhPZPW4sUAgzim7/6gxHIJOLIGPND&#10;QO7wIkozCZjYS6fEAHmFMlN9Lp9ZAq/QiR/T58+PGb+UQvktZ5CZAvVoM23skS3guu38seCX3jN0&#10;2sVeSAFHF+o7HfXbN2spIQpWEMAN4Z91B1y3RPc2M5gb/vhFfVgWix/IWbDL2/Dvu6HQTHhbbOL9&#10;ii3AxqVdkacUXBG2QE/8vV7ws/mmFHjjMe4L5GuIjRy+GexzYkkQu/F+/Vbo6XAuvuotC5Br7pUu&#10;K52fdOahFDgOht7gCg/q4Ao/xpjvTkZdsUVcxuISq4UyhkekTyQIW4p4JOaJY5YiqAOqx9pBpYoo&#10;OEjmyikGdETBCE7jGUWnpcvEM3wqWTykFFT8Sykgw9R+qVaHhrv6lMoMzCZ75itsg8jryXBoKYS2&#10;I6jK1NX+BEpwqlMM5WmEFOiwDXxLn4eNEcjso5iE/0PHgX7ciYCU4KynzlD/tb3RFiCF0zKVikP6&#10;XKVQrjTGHJELU3ck+Ml9hN7O/A+ZlIAjpgnrO0Mc2b7Sa7wWCgMLG12ZETQUBk5d2i79cLQbR48z&#10;+Gf6pxQa7kCoOx9x328Pq4cRtIXvP3AqRDfcotBAZ27mE8LPA4RWYYxqcjjQW7prv/bBP7bDfGvC&#10;kNkOokNsshy1bx+AZnHMg8ufpYC/+F9L4QDAYtVicpbx86Wj1wWFAVgyuytINERFjECUGWopXJiu&#10;UBiKEeqUqnzEfX8EjDOvENZkzI/lrRaOiP8qR4slE0tNjPilO/4aIcA23ZFC8lftqLMaUCPBhBQ0&#10;e+AiD8hfeavLaSgTBw7F0rBXnm+NvI7qTSngD5mm3EmHDWcQIKilZUXtCfQJYbC+LX9Duh0KFgv4&#10;3vHq7G2Lzno1seNP7sgd+55FH+SX4VE+Vimo0FmCf0QpvMpPCce/YSkYY4wxxpiXoJYYlcTH/Km9&#10;bNe4rArEQeFgvRiR9n72LQwHlkKOVcu6IP4mtjLUFUMElZJKN1QrccAhf6pHltGAPW6jMV4HJV4d&#10;VeYMeByzfz6hFLjB3zK21/QQbjgV5sCjkNJBUePIJQOBPxzBHNhuxA6pCOp6BoYQLU9yu7a3MhoQ&#10;v2ykoquxFMxPYLXjksDtiggc9lQc/lR4QDr5MyJESmGf2pfMlGSW8AhmK4eVAl+cXQ7qjWbw8Vek&#10;gDIBslB2aCufuCKbHLrIOeK6UpQgGvVW57lHIt5Y5YP1/SUIZIcREkkhBdNerrHSo44pFjrKpdhC&#10;3uxYZDBQahg3LWbXEosGQ9pCdlUNVDY541jzD+OPpjSVo62wcSwWWHaXYz2NMRm3wduXuc0E80fQ&#10;apI1pcDkjbUiFY3GG/JJVJOQV2RBaZl4fmi5HioTx6lkG3PMJ2ATRYyIQsKJ+tXcHSiFZFBUHMBP&#10;HnOvtCCkUxK5CHuu4SWmk+psNQnveptDbn9swPpu6O2LFHDA/9zLcKklilzDYjIvZUBrKaiLP/NQ&#10;EkNBjhNnYPcsIeN9YeTYoWH37YW2wNOIETlo4wp/7ZxSgPsaI2IqqQ6uihwxqAOlhqro/c2JoPwD&#10;/3wDY74zbzfw46R9/w8KCMzXESLt1OUFVqV4Wv400I/rtYCttRW0qDsheYQDco2yi1OsUkXmewAY&#10;FGX3ESaJAy+P2jEdGKAUw2lopi2n5HG48/eqMfWSEHOStmdRo+2yvHUAspmkdMfoP1sKQgrdjfVN&#10;+mOjQbNKoee8AblH4WpbWqG7nFEILyMl6eEI/POLHiakf8JSMKZGBs0U7gVh6hwovaFW+ZxZtXH8&#10;SNG3napLfTsvKh+owoSSQ3bEUwrtLSuJkgKbHRbIDR6wkW8uBHh8kEsqr8/8rR7dj3DLAHrNK9cu&#10;z7BMBN9RLCoFqOPSTgtMfEbuv3C+XEihWp/xgtx/bws8M01sUdps4XGcMsYYY4wxxhhjjDHGGGOM&#10;McYYY4wxxhhjjDHGGGOMMcYYY4wxxhhjjDHGGGOMMcYYY4wxxhhjjDHGGGOMMcYYY4wxxhhjjDHG&#10;GGOMMcYYY4wxxhhjjDHGGGOMMcYYY4wxxhhjjDHGGGOM+UuallxPp7ZPl9PQ5s7voUGQl3YX7v3R&#10;r4BSOPX4oS3QLGZahyQRrtgb4TKE9x8KpTAwzJBC2y40Cx0VKbQzTl91/IOJdOESUpjkVKQwVtsz&#10;/n4wihGEUhhjrwp97JMfHSU2KYwKcndepVD+bvj74dRSuFHnHRPD5Sr9hxTwo/0fTC0FxP62we7U&#10;Lqdre+UphX6eMq4YY4wxvw6VoFmpfi0zvCspsEBJflYBIuoRLBms7Qt77oLLKhb5aVLAT5dSQIkR&#10;9arTJTbXsJH2EgLqZS2Uwty1apJAXfRMDzduDk0tBYSsR7FxonE0OAobIRCDtqW6rX0IARLQUdzr&#10;uNzFiAF1R1QlTv2yQMEz/kISMIwZ245SaFi/hFOeYRPE0ZEUrtiBFFBfYA1adYkUjwykBJk/kIIS&#10;SDmROHNwttqUAixboFBQswoVM5D4mzYpMFJwl2fSw9HZSeGKyjWk0C5sg8P/5haBxN/QTgj+mSKY&#10;o/YNwVzmbI44OntbAGyUBzNzipSA/nocIemgISj5lDMzk58gBWOMMcYYY4wxxhhjjDHGPJWFvQrj&#10;6TQ2p7VjYethUGdD6XtQ911QHMLn9XRqjj0WUB1xbUMprDySQoZSDpPEEQ4Eu8eWwqhOyWVIW1i6&#10;dlGorhHIx1K4qGM/HMAII2nGhl1XZUzDMLa3OHkI1m73kEI7zPwtQkBY0+7323UngorDBoHvrtgs&#10;s0Q0LxTnUcjQphRuofG2COEVKTDyaCc6+SWFTtMHdB02sIfpQMbA9wVLSKHPUJUxXAhr/sjcyz4N&#10;SGcS7DJdGNjRTWBSEuthiOkflzakwLDETobxoRTOckgfBLtFCjno4WBSOHV44xteXoHH6y/8xX+O&#10;78KGYY1Ak5hDgWvYYS/C11CkoHQBvo4mhdO5k55DCgtnBXCHiSR4LAX+hkP4WtqmwT04BRF5BKcf&#10;HU4KxhhjzFthTnk/ultDnlnv0o5yTjqrqqAZuaiU0X06UN3hzzCIyO53aDECVi60Q7RVhVRlBhS7&#10;uBnWytnRQWgeS+HUj3dSYDnzopoX/uTSq6J+PNLAOZ61HLNOySM1Q8kxA8+BwNrJMCvwc3OTOOTS&#10;qyLZctws7oi4wvtecJk2Wcz+frBuDG2yEaVUHfCfR+eZ5h21zEoKQr7owIiAwnbPUjOOc2o+i+S0&#10;p5RabPD3faUQP3znUq3G/zgqIX7dFpomGmV4RL/jVqWUE5uhwKDLjiGFrP7AJY+2941Xh6bvpDC3&#10;V1zUMUJUvmspxD2/uxQ6vOa1e0UKyPd6tSvEq8P5TgqRQVzURFXOgE0KGfwihS5mJ30/aLH4raSw&#10;WkadOhKkfFu6QNaKNvw/loJSx2uRAq+6VP6MMcYYcyCQn4+lQ23diTIB8v7VZWHp6BExERfFB5YK&#10;WEI8JGuREGThCagwpOJP8mr42BuRHFMK6nCnLSDwPYuH2FFtcpPCegr6llCocq7odc2V31Yp8MQR&#10;pYBaNf6HFCAPVCt61BO3qiGbDtZTDF+RwhWV6r4Y0V4Km2EchQhFSkH7PXsthSI7qlTrqVoKsTmx&#10;TkmDInniZ0ihZT2TRIxQHIlTeylEzUrmf/QYEYHapKAxDNzh/l4KEb7Y4//s0CU/IF1AOpdSuLIB&#10;DlLI0Qu1FHSKtWJstIAJz4+nXKXh6FK4yyP4g79ogqykEKcY/nlqo5UNXNsukpC9FPoiRmOMMcb8&#10;DFQMzn0VHHZU5cP/YfXYHHBpuysLeltPyb0U7o/fQClrHYltwMHIwSoMNWpJVOeVx2kn/GmuLDem&#10;HxYRm2hd4CJe8A9HnD6zennb+dB9vztte5XyEICoUOTg/mnk/7SF7JlHwXraOh3bJS7stP4fT6uz&#10;H7ZQ+4j7fnuGXgMsqDCFUK+cmyIFHqHaRd1vUuh0RjFAl5XBC5sU4CPvewQ4DkOpJAcaaOelFK4X&#10;1bOg2xLGrDrKB/1nlaqSAnzkfXXm+xIzWvDG0YJIKWRzm/6KFBomoPITbvhbpYAgan4IbQGOKYX0&#10;Ifv59pwRG5YJpoukAPVhvnsM7p+m01iP5uJOpAswBy77utamuRDiQqllusCa+eYj7vvdmZUsgDEb&#10;GvAnh5vSdq1uCZgN8IhuZyT9lRSGMpsAp2EXM+5T+9B9fwivq/PbR/oPY/rDvMDfIwVjzO8m8sQ3&#10;8KdSwOFTzDen+X+QAnswjs1vlMLMyg6KvTEz4LxWfZr4ECE3ql8NGgnLkjbQlZRCXJb30EYeLtmJ&#10;exgY5glVILx1e9HAhZQCwoOqJjcXhgiyUHqRtS7CELPOoDoEj1GORqGZ/lT7PBRDAxEw6NlZnVKI&#10;+iOrAlQxlIzqBcPWcvyGoBS44bocEy5Kf3Q7mhSmdmxQd3wphTAASUEO4KLx7Ocxal+VFE7LFZGF&#10;B+F8OCkoHDDjlMKLGAEpqGIMHbPiOFxRqbxFJRHOOqNp+vDLqHA5qi3A0PHqIQXNBUgpgCUqxx12&#10;L49TR24GeRjW1BFuF9Wsj48M4NdjKRBLwRhjjDHGGGOMMcYY8/cMXVls6jF/aIDUWMmVI7dUstfh&#10;8pcDtvfhPrAUsvf170LwU6RQptdf+9J5H8v5ZT8TaU89z8QHrrPzVl367JEqK1upKyv8H5F89aGt&#10;euGv19ILTyCF7nSa4CaBZT9+dl7KMbp53z6t5vuRr36JfsVcfQ87InY1MgUiuanrPs9IRPCgo05X&#10;hfdD0mUvvKZ5VFLQr1ilILtXvy53ixR0dHQpzLR92bcCMnDDRCJ64ckqBXkoUWGVAi7vy7njonSw&#10;BAJSeJA6phQ46Ak5SvTjhxTW1FEDouDw+nDp3wTkZS5/KoQaY4w5IGVmZJQZXsByQO4+9hAge4hB&#10;wocnA7kPa330ByngVJauj85vlcI4tj1KwywxT1yiiwXhMZYeKMXo/K/PaGxzjnluLk0PcVy+NVAV&#10;vw/CiJoBa0oc5AwpsOqs/4QTp6PFoWX7gna0JDwYUY9AdSubHgjPcn4Baqdb48RBqOqL2OUm6pWE&#10;5wCDV5zU2qSd+NHlkbjSW4ympikcyxg4ev2RFBCM5pEU6in5+HkphbzLsShSyBgBl80WFCNCJmuM&#10;kCMYEXTsPpbC1jhxEBQMWDl0z9QRLgx3ZvxdzAWI/5k6Ku0AYfS1FKIdCi7HSx0rIIWV31lDRqJX&#10;ssDfzLWd3EJijDH3MKcX5yq7/B9+cJ7CsuQb+UFSaIeeE4ZV6sPOkF+BwN8wdig49utqS9lZe9IK&#10;fnAvRenbVV8aOOPChR+65jmWJpu2Y+ffIWi784xQsNiMAvSgInFKoR3kmDWCCYFkrbmdWbxCaTrX&#10;s+q7y6kbEfJZS3hNqJNcec2lg3/5OADUI+dIDzn8oJYCxzxhl/PpAwqK1a6ob8UFfUzO5zqRPIdd&#10;WQJM5zCWoBDpzUuX/V4K8UUEdcGqW7bUt+Q5LlBCEpVLeYbrpIoXYhBleAgY11dbQOD2Usi4T9iu&#10;sEohvZCems/r1iboNKzyCYZvT8uFAxDdS7rAQHFRjpACa1kpCXi6VlLokRLIHYnr3N0khQF+kFp0&#10;qpk17RxjI45A22ghPv7F6hLIGBb8pRRYy+JGMWI4x1IT9LzmEf2I3YhJpyXWe7tqACVi05qgfHcY&#10;I/4JxYijYykYY8wf2Ao8b8/dIqf8kSjffxuWAvlBUtCH+bHJQa+79gUc0zG6pHOQa84f2GYCjKg1&#10;sQufyz7TscwgOFQHVQRJVQNNCWAVkS9f6hH5h9+sTfG8evNLVRwbeGUFW19hwL3UsdEfaTCwksWq&#10;Zr2XQtSsM5IMW21qlRBtQbu6TmSjFGzhOHJQjed1KWzFY1j55aEUKKOUghwAZxCgWq6V0w8BW0Ka&#10;icLAi19RX47QXEIKsvqoGmpvq1mnyxYjcB3HxcA1znHiRd3/+61pubKpAhZjkrgaXwdjznSBjlG1&#10;5oQA1JwUxOGUMwHAGCObwiTAonPTwVLHf1UXBzgdnn+WQm8pgB8hBWOMeQGz9Yf5usoLyAn1W5Dv&#10;bJtfeUc99Jty9zW+ipTC/pSO7n0fXwovvsbH9dK5nUIKMhSUBrMtKtxQpEahkk49q0yQQpm7f1Ta&#10;u6/xNaepw2ZZMp7gt+FR6Jtu7JRC4AcEvO3ZF9k3RxcC1I6aRP01PlahqO2MJgwygpitCUoXMqnI&#10;ShUM4nZ4IRAEcfsaHwPO3y1d0M56pFg0yHc69u1hOqdfIbTYlpVJihQQ5x/bAn9yJkFKQbXqOHtY&#10;mBDsv8bHcNXpwnyfLiwM/oLUFJsrr4MUtB7BgeHX+JQBrF/jY1DXPAJpoVoMlILiFOAIH8SI5Yb0&#10;oad01DJzObo9GGOMMcYYY4wxxhhjjDHGGGOMMcYYY4wxxhhjjDHGGGOMMcYYY4wxxhhjjDHGGGOM&#10;McYYY4wxxhhjjDHGGGOMMcYYY4wxxhhjjDHGGGOMMcYYY4wxxhhjjDHGGGOMMcYYY4wxxhhjjDHG&#10;GGOMMcYYY4wxxhhjjDHGGGOMMcYYY4wxxhhjjDHGGGOMMcYYY4wxxhhjjDHGGGOMMcYYY4wxxhhj&#10;jDHGGGOMMcYYY4wxxhhjjDHGGGOMMcYYY4wxxhhjjDHGGGOMMcYYY4wxxhhjvidNW7ie5TC27aid&#10;PZdL7pifymYK4FV141yTu+anQlOIvS721lTh0sNhvMybuWwmkZ6waS5d29GEmqltuxt8m4Pyminc&#10;qHvR/9EUyDSXPViDjeGo7DKIAQ5IC6DlC44WHJ3HGx1xJBMo28oUVMK4wh7qrTkgqylMV+q8mAKU&#10;3OswwPmdKYQnmQIP6b5CCzIHZMsgktAyfuvoDU+vpQo8PKGccNOOOS6PTAHpwQLnaTgtVDYKhfgd&#10;T4juLE/AFZrfm8IZO/1yWrr+4kThqLxiCsr2RUfdRjYCI6AtAJzcmYLSBYEipDHGGGOMMcYYY34J&#10;a8MzuNIh25TfzIuGiT3jvgWbvVy5a74ZRZMLTEBtzc81hf/xbb6QTTe0hdjQFNiULNS3MJfGRCUc&#10;7LZcD3iDbJmMNufSTBntjmkK5Qb5kP0tsKW7O7K+lmIKA5VBpYUpwBKYRAxwHEJx10XmAVc2N0dH&#10;BAcn8AY4pE/eSH5wlrdjz1WYArs0uuzSoK/9Leh4dYP1VyNNJhrPFqZAlvMtup/WDklBZas/G4qE&#10;K29QuimwwRWRIdB8oN4wBdy0kyuTjBe3wJFHOXw9JVVYCVNgNG6nS+oMv5sp1MYDn+UGucVveM0E&#10;ZTWFsK/wdXeL+DVfTNHkSmgNrtRo6pNxmQn4ZbohWcdBNR72zhToVXk+E39swhR4ksnAjC183d0C&#10;RzaFr+cVU8AvdMeT0hn0mkCvKhYEUPqdKejKQIl+mEI1VFK+9rfAr03h63nFFFTu625L5vhMELDX&#10;Z1QerigSTChIgntTwFlawxizKoop4DxLEQNtQIf1LehdjsYYY4wxxhhjjDHGGGOMMcYYY4wxxhhj&#10;jDHGGGPMa5w5EL3tNXWNw9UbTWWLo5XbgwHq1RR57HEOzYjtCm+Yu2C8aaR75QLkkmi4/KPHmM9h&#10;4MrtUNLS5CSWvpoUV9HkfIaaahIF9njZNiEG7E0B6P65H9AhSON79BjzKVyqtdqv0sa/msLeW7oD&#10;zr/k7uayY7ApfDG5dHuFTCEUU+azMWVvlHLDWiKZF+8xBVqCJlqtLjsiZ+HcvDFn5ek5nIJJch2G&#10;PKUj87FkXKzZTAHao+6WnBs53hlCmMJGmsKKMv3cF7EieB6IyibWVEH5CsoMzE2KoQ6aipu3nHdz&#10;b80HAQWs+UOymYIKkIVQ+84S5Ja7qVeYwr7YJ/eZHse8Nn3es5pCpCo6rE0N2k8riTc0H01fp7YS&#10;+Kum0L2Ij281BcRk1lHiSelyz2NT2N3MpvBcpnbMdAEZAZX1agZBHXU75bzdFKIwUGoQbzUFGFBk&#10;KvEKNoUnUxb2L0rcTEFLYoD8DoB0hOLClqM8NIUNXoBN6k2pPa7lZqXSKQ/P8BVvkZZRio0yV5uC&#10;McYYY4wxxhhzOG5RnS+1+tcZshGARMti7aIGg204wtZyybaDtVFa7csby9aIYb6etIE3mULucYVn&#10;+q5cgqopuYnGR/iZLmk54bQ9aO5e9JuaJ3JmC2EOYYIWzmPbTlVrXqzDCgec4+Kc5dx849K9TR1r&#10;a8Uvaln8kynghtJzj5Sgi2QhjGAzhdo7h7ac8Ui86cxlyMtS8Re2aMdSoPTCt4rlQ0sCRFfzBqDp&#10;23JakEhTxTQKHEHjmWKTVM3uHOIrBb6M9edmd4pXX9YDU4guBnJRGoBEgeqi2vLkZgqwp7X7C7fi&#10;m2LTdWdYQ/jC25zn0xJH9ALbHCZ1ae96M8z/kj1OyrohzDI+YNp3DqQpVOfGknJfKt3uhF5MYYOu&#10;tSkgLcBNJt1p5DPWtGFFvR8BbqVHsoeUqCOiKf2qMBp5kf8Ii03hfWyqkepS63FQWE2hOpeqEnIl&#10;O6HL+ws17LqdmRac4wUWKLiUGMqD9uBWci5vLFNg3lbQ50l0Ku5gU3gfa6qAaAXxFS3s+v7ScXdu&#10;yt7jHbXQRyniz6bAtGDKrKhvz12+SnnQnoemEGOdCvemEI9qbApvA4LalRUqdReyK3l3DmWF7oJs&#10;GdFy01tRxTzgdjKV/zEFpAWpWJpisa76lhsPTQG/bYPXRyhwtDcF3BFlGy1DH67m/1AN4hrS36m7&#10;MMMDxH93bm5Yg4iiewJVBGXKw+Yi4KBBCwE1CpMpN0DJL/feYwp4fdYgehUj9qYAr6xwLKurMcYY&#10;Y4wxxphnEB03u5ZG8dKF9bVkiorjIz/ZNv1moucrGHev46n2n8xrNfBdK0OyVv7PUzUXu+ZWWo/e&#10;zL79KdHDS2OC+ST+yhR4OvuE9rxffTaFL2WeIkFmZ3CYQiie3xoF6oJWGg2PZUYd2ZkCTr+4Kva2&#10;nCPS+LFl2yb0mj7rPu57U6he56GRmA9lzq5f9RdXsr9FV/BZG2jzzhA2U+D3adkl9PKqjMnFFEKb&#10;Y/YflZRk7jaTgpcVOtoUPpVdeaySfRXpqT9QdwECKYz0MZDp5VWvmIKO8KSVLel3qvCV7GT8uin0&#10;LM5XLncewKumoBM63JsCN3f8yRQ2gzHPYcsgUFjYyV5JPVJ//Ep/8Bk6DR6awu6q1RSk3yVGPJc0&#10;omQUyCDWIWs2ha+lFBtpEJXsmQoQFRBSf7u1FR6awu4q3I3jYmZlL+1Yio1hCsVnPWTtj6bAM1s/&#10;tjHGGGOMMcYYY74H8401/ymHv++JIQN/4r1jEv6XR49c6iH25klw4gjVyRmoLyc8RSvP6/y/qXwE&#10;981Z5imszX856XTP/5nC/53/GGwKn0JTFicolJboagTDuqaqOpbhJnBVtCkXPcGWYqfjYim7+6yp&#10;h3zfWl6o7gqCkzl6YXtkuRouMcyt2cxuf4/dc8w/kaMEcs7bUHoF1AMU4i/T6bUUPxRHD9A7Nqt6&#10;RE6wvzGnwRmZCDS13gfIFU+sxz7gZPRNacqtvG69ZNzErR7fY9m9r/kABq5kAhFHRA9ymno1ogRR&#10;b8tRwKqe4MqouUixqzcURrRARhylGndaw8mwDHhdH1l3TOmiV+6xf1/z99Sz0iX/naYf6eVPpoBY&#10;PENTjKbvM4XY2by+xxTq9zX/wLTaQgwdgMAjN9CgA4kfJ6JuIVUhg2Ac1v6mnmRp+2tcjzOKpGsG&#10;oSMUOqTGWtE8WdQaOUudQbAEsJrCg3vAtXpf8y9AtUl+xqUUw1hGlF62YqPGIcAISGTR/IBAqCLA&#10;3XL481qc0+l8CvT10BTCb0ev8chytS7myFgYSSlb7u+xPufhsGvzZcBOcu/tlOhufg4ztVrXDd6G&#10;TeHncW27vynD2RSMMcYYY34GH16s+8sbnv+qVGo+kO9iCjHtxjyLuVFv703tAdBR/REALvKKmFhr&#10;jpOcGq7Br8bGW9tc4J190vU3AXgdbhIHFzYH5kcGkrjhua3X7N9ftF/bf1y6tosmz107pflIru0E&#10;TXBlXPYzQNbVQv9qi5aGNkU2bae1+EettYLL4GVgN8UIP/lNgF6/567l0r8aSMCb5A1I3BCnqjX7&#10;64twwGWDt7X9uwEPcdfT59CrS6h0KORC/yH5ZW8K2Z6o9XXKivzVNwEQbad2oj4FOyW2q5PVFBTr&#10;YXI4rC96vLa/TeG58BsbQZhCqE1CXy1gbwrRi0gF8SgS7LyF4LkYRRD9W8xOQK3F1RR2h9tF7H8q&#10;VGv72xSeyaUMAoq570XpErr6jMF9qhA7N8bcYgoPvwkQXYjBMtW5fOp+bwqBLnplbX+bwjOB5Jkp&#10;M+a+MIUoAMwcxLQzBWbw51BtMQV47fjhHkRneEWJgeUPZPjSYwNjQz5RjT2MG+5NYb2IVoD7PFjb&#10;P5dqMM9hvqIMDyVEhl2UnvGPpT3UJoorYVkBeUrWMbaRB/omQBkxu/CmXX4JQHWBrCUkj0xhf9HD&#10;tf1PN1icXiGPzVdiPZjEpmCMMcYYY4wxxhhjjDHGGGOMMcYYY4wxxhhjPoUlZiWRaqrCO6jHxr+d&#10;2x+u4sRa89lw3ss2VXG3BuNz+ZMBbTMfzOex0/6shOFusrvmtEwlwagmuxek1LFthr5tu2vY1ZnT&#10;Hse8qJ5wn9PwY1Yk59XsZuPruulsU/gCylTo5MJpalBENdkdisNBzn+EojgfLia7F9IUyqw66h/W&#10;Mp/muIjpDowqJ9zDg6bhZ6qwP8lp1wvnV9oUPp9tpptQdMSPYr3mzsUEumQ/2b2QphCndENctM2M&#10;qybcV9Pw0xT2s/HLs2BD2ppPBPEwk2ZxpbbW5Jma2aXVkawHm4FovyyOk7Z1jpn0zC60k1S2F3dI&#10;d7E9a/dQ80kgwd5sAQk/DnamUFIFOe4nuxcemUKgtVb2E+7vTGF/shRcnCp8CVzmqIFWFhYIlcjv&#10;TIHpBsoKsBhqDskCJ7vDZELx4qUpwH641ApKG7hhTrhnoRJulSmo0Lg7iSfn+j82ha9huDI578v6&#10;N3tTQBxlDaJk/dVk98JLU8A9qM6yxpYm3OcHiVZTmOGDC7jUJ+O6acg32Bmc+dXoAxHGnPaJjzHG&#10;GGOMMeb7wGW871jbF8R8fb3ZJy7OZoiKly5vIdf6/7uLzTPYm8L+aM/abnTH32kzW6tsCp/M2A63&#10;FppMbc78NPV11hKeVD5X8FcnIxsZ98pZ2EZZNyHm6Wp4Q7jgPtmhKQYuJZ9DGe5GORD45nldrLbH&#10;0uL4YKSE+Ugg7Os8L6nNkV+A5TiDNAX2OOS4hftUQav+LvrMcG0KuHYb3sDfodsZwhlqXvQIXgjt&#10;VqMcklxKFk/fPkjA93w5UsJ8JH09zqApPY9dmoLiYHRO3pnCrmyxmcJueANcoOTaEHg+mxDzOwPV&#10;0wurKYRPeXw8UsJ8JCn3UEbpU4qdVfmVKeCXNJtXspnC3mDg8y4ab+d3D9x9u341hbhQh0gUVur7&#10;mY9jZwpr5FRMfGQKK/oyCND1mynshjeES/nOvdhSBSU8D00hHYvOdfh4pIT5SHamgKN9WUGnVlPY&#10;RceunTQM8a6ssBveEL+4KX4T3KaP0gEvecUUZJDleeEHycLLkRLmI9mUIfnPTcfyvFz3pqDRp1Xh&#10;LhbtjzX7K1PYDW9IlzSMJGoQ4eHu6Ums9b83hYcjJczTgM60RdnMlbZfDiMsQdpvjDHGGGPMa+xq&#10;fcH8wuXfWaup5kCUJqgPxaZwRGwKv4a2zW9Gq+cvMohsXYALdAb6LeeQZQztxGuWeW2HqHsf4xrA&#10;BkQcTHGkhspb7OMyHgVjyxUWAKfV44g9T3giW7+JXMsBm6fnvOHLvMz8E23badhINDRKvprpSIPg&#10;Jpt970wh+5S6bImuY/k5exzm0o+h67FdeDN1NVCZ3AZj3i28jNnvVDrPcZuFp7axLeVT2eaDqXoK&#10;oVZqvNbrq6agA5jPSt07cToPDTsoKq/7O+8esWZB6uzMI/hYgatSk54ft5ZxwH5v7oz4aIqO32gK&#10;Oiw+9p1IyQJFTdfmgu07TUHJUD5v/xJkuWlAm/bnMy3N/SQfy5ZBMGGWxtcMgqn5agraIM+u9LsO&#10;RYDa06Co2UggkGRUXuPO5VPzUKq2AgfSKbwqD9GD4BoZBTKTCx4bmc6Z15VcSWMqzMeB0h0T3DaU&#10;Girdio2RCUApjOt02mUQq886dUif7VV635tCKf7dFRtVCM2bFFOg2kVHO6nLkHO+8D5PMv9MRvcv&#10;BHWG3DNfik3BJDYFY4wxxhjzbqqmoiRnuH8saioyB2Nt8vlItjYq831AOqCp69F0l6nCOi8eOgPj&#10;llyotfHcjlwDlh602P/dPJVFnc6TVgRl/K8/KPBgkX/ccr625TsAZZI/bsNJ++XjA/VHBTTxf130&#10;03wUVNpZE9cY+6VxdjSs8+Kzs6iYghIJaLIbuJA/r4oZ8lXS0XEmnCbDQ/20JdwsJ+bDMKDBu0X+&#10;4bGD2eAcDQBGqEn+uLCHss8xE4+O5aMCDR9epuiZjyM7H3LeK39ir/CKKWQHUpkMOdWXJLKP4nW7&#10;PYFOtRV9mRmrR5Vp9mu/4xWuuHr7qMANCYhThCew6l2K4BG0Fy7izhR0WHzU4xXkS2i1blF53d95&#10;94i1NKI+73wefKwwsag+KoCcQ/te9feDKUp8mSqEvu5MYaffhxWBa/kW1UtTwE+o7y5VoK4Bu6PL&#10;8/ASDzRd92gOmpVvPg5ELy6kg6IaRS+FQcPbvPhUlHJ+lih2+sUxZ8hDs6lNcFV0Vcx9YQo4ernI&#10;P49iJj+zqjQFemWegLJCh1IC0gNerpEUeOgZTtg4m/hQoDBIWCU9HWlbL/sfM9xjdf5LpOarfsN5&#10;LeYH0jTud6ES96aQtymL/AcwNn4QIJ+3VV6jBnGLJCaeE5UMfTZAtmE+EsXdL2WskhTzhdgUjDHG&#10;GGPMm5g112R6R+Xsrmkpa50PyCmS7fp16tcp7Qnmy1ja6FhkI9Nb5yLumgXKWp6PKNOnFrZaae9V&#10;tvYE80VssbE0OP8/O1PYrb55xzaTDjdforHoFWwKX05z3263zllnmg6l56FS+Ezw666AcMFO9BHh&#10;ZLiLzRRyqtslPYXe8ygn08MJz84ODPMV5PoKORZkiJlpGdthClIatnB9OCc+UgXE+ojVtZnQzgo6&#10;W5aLR34B87uFecQsfJiCDeF7MHBoEPRTJiSSqlt5d7DukIj5W/wvs1vJ6jr0xcLm4dz08Sj9FPTc&#10;HLhgvoJ6RXUpbl+S/yhTyF2kBu14a86RKtyZQp+JhfkiusiqwSwlQs1ROdSYgp0psA9RB4jB2opQ&#10;Ny4uGUQZ2QQqU9B0uKLqXjvNWn7Ab5QV/reiYZ4IY2owRhJeio0s/+1NoZTz6vLADC9aHudxsXGD&#10;BlaehS1VnocqIGRq1Ml43ENljDHGGGOMMcYYY4wxxhhjjDHGGGOMMcYYY4wxxhhjjDHGGPO7OZ3+&#10;A+LvIGYKctWiAAAAAElFTkSuQmCCUEsDBBQABgAIAAAAIQCtl0N34gAAAAsBAAAPAAAAZHJzL2Rv&#10;d25yZXYueG1sTI/BTsMwEETvSPyDtUhcUGunkCaEOBVCRaLAoZSKsxubJMJeR7Gbhr9nOcFxNU8z&#10;b8vV5CwbzRA6jxKSuQBmsPa6w0bC/v1xlgMLUaFW1qOR8G0CrKrzs1IV2p/wzYy72DAqwVAoCW2M&#10;fcF5qFvjVJj73iBln35wKtI5NFwP6kTlzvKFEEvuVIe00KrePLSm/todnYTXJyG2V7wPm/ojR8uf&#10;1y/rcS/l5cV0fwcsmin+wfCrT+pQkdPBH1EHZiWk2YJICdeZyIARkKb5DbADkUlyuwRelfz/D9UP&#10;AAAA//8DAFBLAwQUAAYACAAAACEAqiYOvrwAAAAhAQAAGQAAAGRycy9fcmVscy9lMm9Eb2MueG1s&#10;LnJlbHOEj0FqwzAQRfeF3EHMPpadRSjFsjeh4G1IDjBIY1nEGglJLfXtI8gmgUCX8z//PaYf//wq&#10;fillF1hB17QgiHUwjq2C6+V7/wkiF2SDa2BSsFGGcdh99GdasdRRXlzMolI4K1hKiV9SZr2Qx9yE&#10;SFybOSSPpZ7Jyoj6hpbkoW2PMj0zYHhhiskoSJPpQFy2WM3/s8M8O02noH88cXmjkM5XdwVislQU&#10;eDIOH2HXRLYgh16+PDbcAQAA//8DAFBLAQItABQABgAIAAAAIQCxgme2CgEAABMCAAATAAAAAAAA&#10;AAAAAAAAAAAAAABbQ29udGVudF9UeXBlc10ueG1sUEsBAi0AFAAGAAgAAAAhADj9If/WAAAAlAEA&#10;AAsAAAAAAAAAAAAAAAAAOwEAAF9yZWxzLy5yZWxzUEsBAi0AFAAGAAgAAAAhAAkQcCg0AwAACggA&#10;AA4AAAAAAAAAAAAAAAAAOgIAAGRycy9lMm9Eb2MueG1sUEsBAi0ACgAAAAAAAAAhAI3DOSosMgAA&#10;LDIAABQAAAAAAAAAAAAAAAAAmgUAAGRycy9tZWRpYS9pbWFnZTEucG5nUEsBAi0AFAAGAAgAAAAh&#10;AK2XQ3fiAAAACwEAAA8AAAAAAAAAAAAAAAAA+DcAAGRycy9kb3ducmV2LnhtbFBLAQItABQABgAI&#10;AAAAIQCqJg6+vAAAACEBAAAZAAAAAAAAAAAAAAAAAAc5AABkcnMvX3JlbHMvZTJvRG9jLnhtbC5y&#10;ZWxzUEsFBgAAAAAGAAYAfAEAAPo5AAAAAA==&#10;" path="m1747,l,,,8858r5941,l1747,xe" stroked="f">
                <v:fill r:id="rId19" o:title="" recolor="t" rotate="t" type="frame"/>
                <v:path arrowok="t" o:connecttype="custom" o:connectlocs="935811,0;0,0;0,4755600;3182400,4755600;935811,0" o:connectangles="0,0,0,0,0"/>
                <w10:wrap anchorx="page" anchory="page"/>
                <w10:anchorlock/>
              </v:shape>
            </w:pict>
          </mc:Fallback>
        </mc:AlternateContent>
      </w:r>
      <w:r w:rsidR="00AD391C">
        <w:rPr>
          <w:noProof/>
        </w:rPr>
        <mc:AlternateContent>
          <mc:Choice Requires="wps">
            <w:drawing>
              <wp:anchor distT="0" distB="0" distL="114300" distR="114300" simplePos="0" relativeHeight="251664896" behindDoc="0" locked="1" layoutInCell="1" allowOverlap="1" wp14:anchorId="13A0196E" wp14:editId="7FFC6002">
                <wp:simplePos x="0" y="0"/>
                <wp:positionH relativeFrom="page">
                  <wp:posOffset>363220</wp:posOffset>
                </wp:positionH>
                <wp:positionV relativeFrom="page">
                  <wp:posOffset>2353945</wp:posOffset>
                </wp:positionV>
                <wp:extent cx="3182400" cy="4755600"/>
                <wp:effectExtent l="0" t="0" r="0" b="6985"/>
                <wp:wrapNone/>
                <wp:docPr id="43" name="OverlayLeft"/>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a:off x="0" y="0"/>
                          <a:ext cx="3182400" cy="4755600"/>
                        </a:xfrm>
                        <a:custGeom>
                          <a:avLst/>
                          <a:gdLst>
                            <a:gd name="T0" fmla="*/ 1747 w 5941"/>
                            <a:gd name="T1" fmla="*/ 0 h 8858"/>
                            <a:gd name="T2" fmla="*/ 0 w 5941"/>
                            <a:gd name="T3" fmla="*/ 0 h 8858"/>
                            <a:gd name="T4" fmla="*/ 0 w 5941"/>
                            <a:gd name="T5" fmla="*/ 8858 h 8858"/>
                            <a:gd name="T6" fmla="*/ 5941 w 5941"/>
                            <a:gd name="T7" fmla="*/ 8858 h 8858"/>
                            <a:gd name="T8" fmla="*/ 1747 w 5941"/>
                            <a:gd name="T9" fmla="*/ 0 h 8858"/>
                          </a:gdLst>
                          <a:ahLst/>
                          <a:cxnLst>
                            <a:cxn ang="0">
                              <a:pos x="T0" y="T1"/>
                            </a:cxn>
                            <a:cxn ang="0">
                              <a:pos x="T2" y="T3"/>
                            </a:cxn>
                            <a:cxn ang="0">
                              <a:pos x="T4" y="T5"/>
                            </a:cxn>
                            <a:cxn ang="0">
                              <a:pos x="T6" y="T7"/>
                            </a:cxn>
                            <a:cxn ang="0">
                              <a:pos x="T8" y="T9"/>
                            </a:cxn>
                          </a:cxnLst>
                          <a:rect l="0" t="0" r="r" b="b"/>
                          <a:pathLst>
                            <a:path w="5941" h="8858">
                              <a:moveTo>
                                <a:pt x="1747" y="0"/>
                              </a:moveTo>
                              <a:lnTo>
                                <a:pt x="0" y="0"/>
                              </a:lnTo>
                              <a:lnTo>
                                <a:pt x="0" y="8858"/>
                              </a:lnTo>
                              <a:lnTo>
                                <a:pt x="5941" y="8858"/>
                              </a:lnTo>
                              <a:lnTo>
                                <a:pt x="1747" y="0"/>
                              </a:lnTo>
                              <a:close/>
                            </a:path>
                          </a:pathLst>
                        </a:custGeom>
                        <a:solidFill>
                          <a:srgbClr val="201547">
                            <a:alpha val="60000"/>
                          </a:srgbClr>
                        </a:solidFill>
                        <a:ln>
                          <a:noFill/>
                        </a:ln>
                      </wps:spPr>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7CE6D1ED" id="OverlayLeft" o:spid="_x0000_s1026" style="position:absolute;margin-left:28.6pt;margin-top:185.35pt;width:250.6pt;height:374.45pt;z-index:25166489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5941,885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1R8p/QIAAJEHAAAOAAAAZHJzL2Uyb0RvYy54bWysVV1vmzAUfZ+0/2D5cdIKpNB8qKSaWm2a&#10;1K2Vmv0Ax5iAZrBnOyHZr9+95qOkbbpq2gtg38PxPefa15dX+0qSnTC2VHVKo7OQElFzlZX1JqU/&#10;Vp8/ziixjtUZk6oWKT0IS6+W799dNnohJqpQMhOGAEltF41OaeGcXgSB5YWomD1TWtQQzJWpmIOh&#10;2QSZYQ2wVzKYhOFF0CiTaaO4sBZmb9ogXXr+PBfc3eW5FY7IlEJuzj+Nf67xGSwv2WJjmC5K3qXB&#10;/iGLipU1LDpQ3TDHyNaUz6iqkhtlVe7OuKoCleclF14DqInCJ2oeCqaF1wLmWD3YZP8fLf++uzek&#10;zFIan1NSswpqdAf1lOxwK3KH/jTaLgD2oO8NKrT6VvGfFgLBUQQHFjBk3XxTGdCwrVPek31uKvwT&#10;1JK9t/4wWC/2jnCYPI9mkziECnGIxdMkuYABrsEW/e98a90XoTwV291a19Yugy/vfNalvwKWvJJQ&#10;xg8BiabxlDQkmcdRV+sBFo1gISnIbJbMnmImR5iXecC3YblTPPER5mWeZITBXE6kdDGCoawT6qYj&#10;2CtscDyH5F/xaj6CjTVCeTZ9AVjR14Tv664o8EUYtoLQ7wStLO4ArBCUeeVLAhSAwgqeAEMNEHze&#10;bYfXwWA0gpM3gcFKBE/fBAanEDwfg9vcO60Gms3TNmMogTazxn/YQjOHFvWfpEmp35ekSKnffBip&#10;1E6slMc49AqL4lfuj8MjQNZjYOtpj+pj/Vt7shbTb3TIvg/37xbWZgVq/4p8ll1PxKWyoj2/KNsf&#10;5EE/2jY6zFbJMvtcSomqrdmsr6UhOwYdG3piAvJxnkldsHYWWsPQHDq45z/ikX5L1Qp52zxwxrcs&#10;7FJtW1ur7AAdy6j2XoC+Bx+FMr8paeBOSKn9tWVGUCK/1tB051Ecg4XOD+JkOoGBGUfW4wirOVCl&#10;1FE4Avh57dqLZ6tNuSlgpcgrq9Un6JR5if3M59dm1Q2g73tx3R2FF8t47FGPN+nyDwAAAP//AwBQ&#10;SwMEFAAGAAgAAAAhAGgymKviAAAACwEAAA8AAABkcnMvZG93bnJldi54bWxMj8tOwzAQRfdI/IM1&#10;SOyok0IehDhVCWJBVSFaHmsnHuKI2I5itw1/z7CC5ege3XumXM1mYEecfO+sgHgRAUPbOtXbTsDb&#10;6+NVDswHaZUcnEUB3+hhVZ2flbJQ7mR3eNyHjlGJ9YUUoEMYC859q9FIv3AjWso+3WRkoHPquJrk&#10;icrNwJdRlHIje0sLWo5Ya2y/9gcj4Cl+aettvmu2+f3DR/283ryneiPE5cW8vgMWcA5/MPzqkzpU&#10;5NS4g1WeDQKSbEmkgOssyoARkCT5DbCGyDi+TYFXJf//Q/UDAAD//wMAUEsBAi0AFAAGAAgAAAAh&#10;ALaDOJL+AAAA4QEAABMAAAAAAAAAAAAAAAAAAAAAAFtDb250ZW50X1R5cGVzXS54bWxQSwECLQAU&#10;AAYACAAAACEAOP0h/9YAAACUAQAACwAAAAAAAAAAAAAAAAAvAQAAX3JlbHMvLnJlbHNQSwECLQAU&#10;AAYACAAAACEAnNUfKf0CAACRBwAADgAAAAAAAAAAAAAAAAAuAgAAZHJzL2Uyb0RvYy54bWxQSwEC&#10;LQAUAAYACAAAACEAaDKYq+IAAAALAQAADwAAAAAAAAAAAAAAAABXBQAAZHJzL2Rvd25yZXYueG1s&#10;UEsFBgAAAAAEAAQA8wAAAGYGAAAAAA==&#10;" path="m1747,l,,,8858r5941,l1747,xe" fillcolor="#201547" stroked="f">
                <v:fill opacity="39321f"/>
                <v:path arrowok="t" o:connecttype="custom" o:connectlocs="935811,0;0,0;0,4755600;3182400,4755600;935811,0" o:connectangles="0,0,0,0,0"/>
                <w10:wrap anchorx="page" anchory="page"/>
                <w10:anchorlock/>
              </v:shape>
            </w:pict>
          </mc:Fallback>
        </mc:AlternateContent>
      </w:r>
      <w:r w:rsidR="00CA2A66" w:rsidRPr="00812815">
        <w:rPr>
          <w:noProof/>
          <w:color w:val="642667" w:themeColor="text2"/>
        </w:rPr>
        <mc:AlternateContent>
          <mc:Choice Requires="wps">
            <w:drawing>
              <wp:anchor distT="0" distB="0" distL="114300" distR="114300" simplePos="0" relativeHeight="251665920" behindDoc="0" locked="1" layoutInCell="1" allowOverlap="1" wp14:anchorId="0FFC1EC5" wp14:editId="563530B9">
                <wp:simplePos x="0" y="0"/>
                <wp:positionH relativeFrom="page">
                  <wp:posOffset>3542030</wp:posOffset>
                </wp:positionH>
                <wp:positionV relativeFrom="page">
                  <wp:posOffset>2353945</wp:posOffset>
                </wp:positionV>
                <wp:extent cx="3657600" cy="4755600"/>
                <wp:effectExtent l="0" t="0" r="0" b="6985"/>
                <wp:wrapNone/>
                <wp:docPr id="16" name="OverlayRight"/>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a:off x="0" y="0"/>
                          <a:ext cx="3657600" cy="4755600"/>
                        </a:xfrm>
                        <a:custGeom>
                          <a:avLst/>
                          <a:gdLst>
                            <a:gd name="T0" fmla="*/ 3536 w 5762"/>
                            <a:gd name="T1" fmla="*/ 0 h 7483"/>
                            <a:gd name="T2" fmla="*/ 0 w 5762"/>
                            <a:gd name="T3" fmla="*/ 7483 h 7483"/>
                            <a:gd name="T4" fmla="*/ 5762 w 5762"/>
                            <a:gd name="T5" fmla="*/ 7483 h 7483"/>
                            <a:gd name="T6" fmla="*/ 5762 w 5762"/>
                            <a:gd name="T7" fmla="*/ 0 h 7483"/>
                            <a:gd name="T8" fmla="*/ 3536 w 5762"/>
                            <a:gd name="T9" fmla="*/ 0 h 7483"/>
                          </a:gdLst>
                          <a:ahLst/>
                          <a:cxnLst>
                            <a:cxn ang="0">
                              <a:pos x="T0" y="T1"/>
                            </a:cxn>
                            <a:cxn ang="0">
                              <a:pos x="T2" y="T3"/>
                            </a:cxn>
                            <a:cxn ang="0">
                              <a:pos x="T4" y="T5"/>
                            </a:cxn>
                            <a:cxn ang="0">
                              <a:pos x="T6" y="T7"/>
                            </a:cxn>
                            <a:cxn ang="0">
                              <a:pos x="T8" y="T9"/>
                            </a:cxn>
                          </a:cxnLst>
                          <a:rect l="0" t="0" r="r" b="b"/>
                          <a:pathLst>
                            <a:path w="5762" h="7483">
                              <a:moveTo>
                                <a:pt x="3536" y="0"/>
                              </a:moveTo>
                              <a:lnTo>
                                <a:pt x="0" y="7483"/>
                              </a:lnTo>
                              <a:lnTo>
                                <a:pt x="5762" y="7483"/>
                              </a:lnTo>
                              <a:lnTo>
                                <a:pt x="5762" y="0"/>
                              </a:lnTo>
                              <a:lnTo>
                                <a:pt x="3536" y="0"/>
                              </a:lnTo>
                              <a:close/>
                            </a:path>
                          </a:pathLst>
                        </a:custGeom>
                        <a:solidFill>
                          <a:schemeClr val="dk2">
                            <a:alpha val="29804"/>
                          </a:schemeClr>
                        </a:solidFill>
                        <a:ln>
                          <a:noFill/>
                        </a:ln>
                      </wps:spPr>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5AE77467" id="OverlayRight" o:spid="_x0000_s1026" style="position:absolute;margin-left:278.9pt;margin-top:185.35pt;width:4in;height:374.45pt;z-index:25166592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5762,748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rOMO+AIAAJkHAAAOAAAAZHJzL2Uyb0RvYy54bWysVV1v2yAUfZ+0/4B4nLTa+W6iOtXUqtOk&#10;bq3W7AcQjGOrGBiQONmv7734o267RNW0Fxt8jw/3ngOXi8t9KclOWFdoldDBWUyJUFynhdok9Nfq&#10;5vM5Jc4zlTKplUjoQTh6ufz44aIyCzHUuZapsARIlFtUJqG592YRRY7nomTuTBuhIJhpWzIPU7uJ&#10;UssqYC9lNIzjaVRpmxqruXAOvl7XQboM/FkmuL/LMic8kQmF3Hx42vBc4zNaXrDFxjKTF7xJg/1D&#10;FiUrFCzaUV0zz8jWFm+oyoJb7XTmz7guI51lBRehBqhmEL+q5iFnRoRaQBxnOpnc/6PlP3b3lhQp&#10;eDelRLESPLoDPyU7/Cw2uUeBKuMWgHsw9xZLdOZW80cHgehFBCcOMGRdfdcp8LCt10GUfWZL/BPK&#10;Jfug/aHTXuw94fBxNJ3MpjFYxCE2nk0mOME12KL9nW+d/yp0oGK7W+dr81IYBenTJv8VsGSlBB8/&#10;RWQ0GU1JRYB82JjdwQY9WExyMhufj15jhi8wf+cZ9TDIcYRq3INhOkeymvRgJ9jAra7GE2yzHuxY&#10;jXBEO6oTcs17sD4VOLRpPWB5awvfq8YXGBGG7SAOm8Foh5sATQKnV4PGZEChiUfAYAOCgz2w3mkw&#10;CI3gybuYQUcEz94FBqUQPO+D63SaWi00nNetxlICrWaN/7CFYR4laoekSmjYmiRPaNh/GCn1Tqx0&#10;wHjUCk0JK7cn4hkgVR9Ya9ruY8isDbdvE/jqFaGS9yPblVui9l0TvkmwDXOpnahPMVYejnMnASrX&#10;O9JOyyK9KaTEwsMFIK6kJTsGrTt9HIbNw6TJWf1pOD+Px40RHTos8IJIhm2lNBLXieCX0LmwWdXd&#10;ba3TAzQuq+v7AfofDHJt/1BSwd2QUPd7y6ygRH5T0Hzng/EYpPZhMp7MhjCx/ci6H2GKA1VCPYVj&#10;gMMrX19AW2OxxULrDbUp/QUaZlZgWwv51Vk1E+j/objmrsILpj8PqOcbdfkEAAD//wMAUEsDBBQA&#10;BgAIAAAAIQAjXSxW4AAAAA0BAAAPAAAAZHJzL2Rvd25yZXYueG1sTI/BTsMwEETvSPyDtUjcqBOi&#10;xBDiVBUVtyJEW/XsxCaJiNeRvW3D3+Oc4LY7O5p5W61nO7KL8WFwKCFdJcAMtk4P2Ek4Ht4enoAF&#10;UqjV6NBI+DEB1vXtTaVK7a74aS576lgMwVAqCT3RVHIe2t5YFVZuMhhvX85bRXH1HddeXWO4Hflj&#10;khTcqgFjQ68m89qb9nt/thLeg9jmH3Qodlu/O9KmOU2zOEl5fzdvXoCRmenPDAt+RIc6MjXujDqw&#10;UUKei4hOEjKRCGCLI82yKDXLlD4XwOuK//+i/gUAAP//AwBQSwECLQAUAAYACAAAACEAtoM4kv4A&#10;AADhAQAAEwAAAAAAAAAAAAAAAAAAAAAAW0NvbnRlbnRfVHlwZXNdLnhtbFBLAQItABQABgAIAAAA&#10;IQA4/SH/1gAAAJQBAAALAAAAAAAAAAAAAAAAAC8BAABfcmVscy8ucmVsc1BLAQItABQABgAIAAAA&#10;IQC7rOMO+AIAAJkHAAAOAAAAAAAAAAAAAAAAAC4CAABkcnMvZTJvRG9jLnhtbFBLAQItABQABgAI&#10;AAAAIQAjXSxW4AAAAA0BAAAPAAAAAAAAAAAAAAAAAFIFAABkcnMvZG93bnJldi54bWxQSwUGAAAA&#10;AAQABADzAAAAXwYAAAAA&#10;" path="m3536,l,7483r5762,l5762,,3536,xe" fillcolor="#642667 [3202]" stroked="f">
                <v:fill opacity="19532f"/>
                <v:path arrowok="t" o:connecttype="custom" o:connectlocs="2244581,0;0,4755600;3657600,4755600;3657600,0;2244581,0" o:connectangles="0,0,0,0,0"/>
                <w10:wrap anchorx="page" anchory="page"/>
                <w10:anchorlock/>
              </v:shape>
            </w:pict>
          </mc:Fallback>
        </mc:AlternateContent>
      </w:r>
      <w:r w:rsidR="009D0AFD" w:rsidRPr="00D55628">
        <w:rPr>
          <w:noProof/>
        </w:rPr>
        <mc:AlternateContent>
          <mc:Choice Requires="wps">
            <w:drawing>
              <wp:anchor distT="0" distB="0" distL="114300" distR="114300" simplePos="0" relativeHeight="251649536" behindDoc="0" locked="1" layoutInCell="1" allowOverlap="1" wp14:anchorId="519B1C25" wp14:editId="4693A9B5">
                <wp:simplePos x="0" y="0"/>
                <wp:positionH relativeFrom="page">
                  <wp:posOffset>3542030</wp:posOffset>
                </wp:positionH>
                <wp:positionV relativeFrom="page">
                  <wp:posOffset>7106285</wp:posOffset>
                </wp:positionV>
                <wp:extent cx="1890000" cy="1994400"/>
                <wp:effectExtent l="0" t="0" r="0" b="6350"/>
                <wp:wrapNone/>
                <wp:docPr id="12" name="TriangleBottom"/>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a:off x="0" y="0"/>
                          <a:ext cx="1890000" cy="1994400"/>
                        </a:xfrm>
                        <a:custGeom>
                          <a:avLst/>
                          <a:gdLst>
                            <a:gd name="T0" fmla="*/ 1745 w 3496"/>
                            <a:gd name="T1" fmla="*/ 3697 h 3697"/>
                            <a:gd name="T2" fmla="*/ 0 w 3496"/>
                            <a:gd name="T3" fmla="*/ 0 h 3697"/>
                            <a:gd name="T4" fmla="*/ 3496 w 3496"/>
                            <a:gd name="T5" fmla="*/ 0 h 3697"/>
                            <a:gd name="T6" fmla="*/ 1745 w 3496"/>
                            <a:gd name="T7" fmla="*/ 3697 h 3697"/>
                          </a:gdLst>
                          <a:ahLst/>
                          <a:cxnLst>
                            <a:cxn ang="0">
                              <a:pos x="T0" y="T1"/>
                            </a:cxn>
                            <a:cxn ang="0">
                              <a:pos x="T2" y="T3"/>
                            </a:cxn>
                            <a:cxn ang="0">
                              <a:pos x="T4" y="T5"/>
                            </a:cxn>
                            <a:cxn ang="0">
                              <a:pos x="T6" y="T7"/>
                            </a:cxn>
                          </a:cxnLst>
                          <a:rect l="0" t="0" r="r" b="b"/>
                          <a:pathLst>
                            <a:path w="3496" h="3697">
                              <a:moveTo>
                                <a:pt x="1745" y="3697"/>
                              </a:moveTo>
                              <a:lnTo>
                                <a:pt x="0" y="0"/>
                              </a:lnTo>
                              <a:lnTo>
                                <a:pt x="3496" y="0"/>
                              </a:lnTo>
                              <a:lnTo>
                                <a:pt x="1745" y="3697"/>
                              </a:lnTo>
                              <a:close/>
                            </a:path>
                          </a:pathLst>
                        </a:custGeom>
                        <a:solidFill>
                          <a:schemeClr val="accent5"/>
                        </a:solidFill>
                        <a:ln>
                          <a:noFill/>
                        </a:ln>
                      </wps:spPr>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6215FCC4" id="TriangleBottom" o:spid="_x0000_s1026" style="position:absolute;margin-left:278.9pt;margin-top:559.55pt;width:148.8pt;height:157.05pt;z-index:25164953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3496,369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xJ1AIAAN0GAAAOAAAAZHJzL2Uyb0RvYy54bWysVdtu2zAMfR+wfxD0OGB1nEvTBHWKrUWH&#10;AbsUaPYBiizHxmRRk5Q43dePlOPUzZqiGOYHWzKPSZ5Dkb682tWabZXzFZiMp2cDzpSRkFdmnfEf&#10;y9v3F5z5IEwuNBiV8Qfl+dXi7ZvLxs7VEErQuXIMnRg/b2zGyxDsPEm8LFUt/BlYZdBYgKtFwK1b&#10;J7kTDXqvdTIcDM6TBlxuHUjlPb69aY18Ef0XhZLhe1F4FZjOOOYW4t3F+4ruyeJSzNdO2LKS+zTE&#10;P2RRi8pg0IOrGxEE27jqL1d1JR14KMKZhDqBoqikihyQTTo4YnNfCqsiFxTH24NM/v+5ld+2d45V&#10;OdZuyJkRNdZo6Sph1lp9hBCgJoka6+eIvLd3jkh6+wXkT4+G5ImFNh4xbNV8hRw9iU2AKMuucDV9&#10;iYTZLqr/cFBf7QKT+DK9mA3w4kyiLZ3NxmPcUAwx7z6XGx8+KYiuxPaLD235clxF8fOOAXopao2V&#10;fJewdDqesIaNxrPzfbkPsLQHG53Ppqxk9DiGoTIHb4MTrkZPMM/7GfcwlM4JV5MebHAipfMe5gWC&#10;0x7siCDKuu6EE2WnpdyZvZi4YngMqEykrQVPlVuislieZbqvDKLIegKMwhF49CowqkPgyavAyJ/A&#10;sVTIJKbRPvfpO2z946Z3nGHTr9ryWhGIdeSGS9ZkPB4RVuKCDgFZatiqJURMIPokdYzcHROM+YjR&#10;po9tleqOcGfrnjb6ayMik5dhz4XtHEkNXrVtQpRivxy4kSS9nvGgq/y20poYxRmrrrVjW4HTUUip&#10;TOjUf4LUscYG6Ms2Er2JvU/t3s6HFeQP2PoO2hmL/wRclOB+c9bgfM24/7URTnGmPxscYLMU+xsH&#10;ctyMJ9MhblzfsupbhJHoKuOB45mk5XVoh/jGumpdYqQ01svABxw5RUWDIebXZrXf4AyN8uznPQ3p&#10;/j6iHv9Kiz8AAAD//wMAUEsDBBQABgAIAAAAIQAL/hhn4gAAAA0BAAAPAAAAZHJzL2Rvd25yZXYu&#10;eG1sTI/BTsMwEETvSPyDtUjcqOO2adoQp0JIwAmhFtRet4lJAvE6xG4S/p7lBMfZGc28zbaTbcVg&#10;et840qBmEQhDhSsbqjS8vT7crEH4gFRi68ho+DYetvnlRYZp6UbamWEfKsEl5FPUUIfQpVL6ojYW&#10;/cx1hth7d73FwLKvZNnjyOW2lfMoWkmLDfFCjZ25r03xuT9bDcPHcXp8SuhLPe+6ZEw2K3d4Qa2v&#10;r6a7WxDBTOEvDL/4jA45M53cmUovWg1xnDB6YEOpjQLBkXUcL0Gc+LRcLOYg80z+/yL/AQAA//8D&#10;AFBLAQItABQABgAIAAAAIQC2gziS/gAAAOEBAAATAAAAAAAAAAAAAAAAAAAAAABbQ29udGVudF9U&#10;eXBlc10ueG1sUEsBAi0AFAAGAAgAAAAhADj9If/WAAAAlAEAAAsAAAAAAAAAAAAAAAAALwEAAF9y&#10;ZWxzLy5yZWxzUEsBAi0AFAAGAAgAAAAhAH/6fEnUAgAA3QYAAA4AAAAAAAAAAAAAAAAALgIAAGRy&#10;cy9lMm9Eb2MueG1sUEsBAi0AFAAGAAgAAAAhAAv+GGfiAAAADQEAAA8AAAAAAAAAAAAAAAAALgUA&#10;AGRycy9kb3ducmV2LnhtbFBLBQYAAAAABAAEAPMAAAA9BgAAAAA=&#10;" path="m1745,3697l,,3496,,1745,3697xe" fillcolor="#c1a8c2 [3208]" stroked="f">
                <v:path arrowok="t" o:connecttype="custom" o:connectlocs="943378,1994400;0,0;1890000,0;943378,1994400" o:connectangles="0,0,0,0"/>
                <w10:wrap anchorx="page" anchory="page"/>
                <w10:anchorlock/>
              </v:shape>
            </w:pict>
          </mc:Fallback>
        </mc:AlternateContent>
      </w:r>
      <w:r w:rsidR="009D0AFD" w:rsidRPr="00D55628">
        <w:rPr>
          <w:noProof/>
        </w:rPr>
        <mc:AlternateContent>
          <mc:Choice Requires="wps">
            <w:drawing>
              <wp:anchor distT="0" distB="0" distL="114300" distR="114300" simplePos="0" relativeHeight="251647488" behindDoc="1" locked="1" layoutInCell="1" allowOverlap="1" wp14:anchorId="29E25EAB" wp14:editId="4C3D2312">
                <wp:simplePos x="0" y="0"/>
                <wp:positionH relativeFrom="page">
                  <wp:posOffset>359410</wp:posOffset>
                </wp:positionH>
                <wp:positionV relativeFrom="page">
                  <wp:posOffset>359410</wp:posOffset>
                </wp:positionV>
                <wp:extent cx="1889760" cy="1993900"/>
                <wp:effectExtent l="0" t="0" r="0" b="6350"/>
                <wp:wrapNone/>
                <wp:docPr id="11" name="TriangleTop"/>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a:off x="0" y="0"/>
                          <a:ext cx="1889760" cy="1993900"/>
                        </a:xfrm>
                        <a:custGeom>
                          <a:avLst/>
                          <a:gdLst>
                            <a:gd name="T0" fmla="*/ 1745 w 3496"/>
                            <a:gd name="T1" fmla="*/ 3697 h 3697"/>
                            <a:gd name="T2" fmla="*/ 0 w 3496"/>
                            <a:gd name="T3" fmla="*/ 0 h 3697"/>
                            <a:gd name="T4" fmla="*/ 3496 w 3496"/>
                            <a:gd name="T5" fmla="*/ 0 h 3697"/>
                            <a:gd name="T6" fmla="*/ 1745 w 3496"/>
                            <a:gd name="T7" fmla="*/ 3697 h 3697"/>
                          </a:gdLst>
                          <a:ahLst/>
                          <a:cxnLst>
                            <a:cxn ang="0">
                              <a:pos x="T0" y="T1"/>
                            </a:cxn>
                            <a:cxn ang="0">
                              <a:pos x="T2" y="T3"/>
                            </a:cxn>
                            <a:cxn ang="0">
                              <a:pos x="T4" y="T5"/>
                            </a:cxn>
                            <a:cxn ang="0">
                              <a:pos x="T6" y="T7"/>
                            </a:cxn>
                          </a:cxnLst>
                          <a:rect l="0" t="0" r="r" b="b"/>
                          <a:pathLst>
                            <a:path w="3496" h="3697">
                              <a:moveTo>
                                <a:pt x="1745" y="3697"/>
                              </a:moveTo>
                              <a:lnTo>
                                <a:pt x="0" y="0"/>
                              </a:lnTo>
                              <a:lnTo>
                                <a:pt x="3496" y="0"/>
                              </a:lnTo>
                              <a:lnTo>
                                <a:pt x="1745" y="3697"/>
                              </a:lnTo>
                              <a:close/>
                            </a:path>
                          </a:pathLst>
                        </a:custGeom>
                        <a:solidFill>
                          <a:schemeClr val="dk2"/>
                        </a:solidFill>
                        <a:ln>
                          <a:noFill/>
                        </a:ln>
                      </wps:spPr>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3B6A241D" id="TriangleTop" o:spid="_x0000_s1026" style="position:absolute;margin-left:28.3pt;margin-top:28.3pt;width:148.8pt;height:157pt;z-index:-25166899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3496,369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3dnn0AIAANYGAAAOAAAAZHJzL2Uyb0RvYy54bWysVV1vmzAUfZ+0/2D5cdIK5LNEJdXUqtOk&#10;rqvU7Ac4xgRUY3u2E9L9+t1rIKVZU1XTXsDmHh/fc659ubjc15LshHWVVhlNzmJKhOI6r9Qmoz9X&#10;N5/PKXGeqZxJrURGn4Sjl8uPHy4asxAjXWqZC0uARLlFYzJaem8WUeR4KWrmzrQRCoKFtjXzMLWb&#10;KLesAfZaRqM4nkWNtrmxmgvn4Ot1G6TLwF8UgvsfReGEJzKjkJsPTxuea3xGywu22Fhmyop3abB/&#10;yKJmlYJND1TXzDOytdVfVHXFrXa68Gdc15EuioqLoAHUJPGRmoeSGRG0gDnOHGxy/4+W3+3uLaly&#10;qF1CiWI11GhlK6Y2Uqy0QX8a4xYAezD3FhU6c6v5o4NA9CKCEwcYsm6+6xxo2Nbr4Mm+sDWuBLVk&#10;H6x/Olgv9p5w+Jicn6fzGVSIQyxJ03Eah+JEbNEv51vnvwodqNju1vm2djmMgvN5nz6wFLWEMn6K&#10;SDKfTElDxpN01tX6AAO9B9h4ls5JSfB1DBsNYPEJqvELzOs8kwEG0zlBNR3A4hMpzQaYNwTOB7Aj&#10;gWDrpjeOlb2XfK86M2FE4AxgmdBbox1WbgXOQnlWCXoEFIDC6AkwGIfg8bvA4A6Cp+8Cg34Eh1L1&#10;abTvLn0L9/74xltK4Mav2/Ia5lF10AZD0mQ0HBFSwgAPAUZqvYM7EDAe5aPVYef+mMCezxiphtjW&#10;qf4I97H+bQJfuyMoeRv22rY9EZfaibYYKClU5aANLRncGadlld9UUqKi0GDFlbRkx6A15o+jzvkX&#10;KBnqqzSuanfBL+He41Vve8Na509w7a1umyv8DGBQavubkgYaa0bdry2zghL5TUHnSpPJBNzxYTKZ&#10;zkcwscPIehhhigNVRj2F84jDK992762x1aaEnZJQK6W/QLspKmwKIb82q24CzTNY0zV67M7DeUA9&#10;/46WfwAAAP//AwBQSwMEFAAGAAgAAAAhAGcDH6feAAAACQEAAA8AAABkcnMvZG93bnJldi54bWxM&#10;j0FPwzAMhe9I/IfISNxY2kELKk0nhOCwE91AgmPWmLYscaom68q/x0iT4GRb7+n5e+VqdlZMOIbe&#10;k4J0kYBAarzpqVXw9vp8dQciRE1GW0+o4BsDrKrzs1IXxh9pg9M2toJDKBRaQRfjUEgZmg6dDgs/&#10;ILH26UenI59jK82ojxzurFwmSS6d7ok/dHrAxw6b/fbgFKxtn+7r9+zDpk9+U7/U6y83ZUpdXswP&#10;9yAizvHPDL/4jA4VM+38gUwQVkGW5+w8Tdavs5sliB0vt0kOsirl/wbVDwAAAP//AwBQSwECLQAU&#10;AAYACAAAACEAtoM4kv4AAADhAQAAEwAAAAAAAAAAAAAAAAAAAAAAW0NvbnRlbnRfVHlwZXNdLnht&#10;bFBLAQItABQABgAIAAAAIQA4/SH/1gAAAJQBAAALAAAAAAAAAAAAAAAAAC8BAABfcmVscy8ucmVs&#10;c1BLAQItABQABgAIAAAAIQAE3dnn0AIAANYGAAAOAAAAAAAAAAAAAAAAAC4CAABkcnMvZTJvRG9j&#10;LnhtbFBLAQItABQABgAIAAAAIQBnAx+n3gAAAAkBAAAPAAAAAAAAAAAAAAAAACoFAABkcnMvZG93&#10;bnJldi54bWxQSwUGAAAAAAQABADzAAAANQYAAAAA&#10;" path="m1745,3697l,,3496,,1745,3697xe" fillcolor="#642667 [3202]" stroked="f">
                <v:path arrowok="t" o:connecttype="custom" o:connectlocs="943258,1993900;0,0;1889760,0;943258,1993900" o:connectangles="0,0,0,0"/>
                <w10:wrap anchorx="page" anchory="page"/>
                <w10:anchorlock/>
              </v:shape>
            </w:pict>
          </mc:Fallback>
        </mc:AlternateContent>
      </w:r>
      <w:r w:rsidR="00330302" w:rsidRPr="00D55628">
        <w:rPr>
          <w:noProof/>
        </w:rPr>
        <mc:AlternateContent>
          <mc:Choice Requires="wps">
            <w:drawing>
              <wp:anchor distT="0" distB="0" distL="114300" distR="114300" simplePos="0" relativeHeight="251645440" behindDoc="0" locked="1" layoutInCell="1" allowOverlap="1" wp14:anchorId="5215741C" wp14:editId="1C1424ED">
                <wp:simplePos x="0" y="0"/>
                <wp:positionH relativeFrom="page">
                  <wp:posOffset>0</wp:posOffset>
                </wp:positionH>
                <wp:positionV relativeFrom="page">
                  <wp:align>bottom</wp:align>
                </wp:positionV>
                <wp:extent cx="3848400" cy="720000"/>
                <wp:effectExtent l="0" t="0" r="0" b="0"/>
                <wp:wrapNone/>
                <wp:docPr id="8" name="WebAddress" hidden="1"/>
                <wp:cNvGraphicFramePr/>
                <a:graphic xmlns:a="http://schemas.openxmlformats.org/drawingml/2006/main">
                  <a:graphicData uri="http://schemas.microsoft.com/office/word/2010/wordprocessingShape">
                    <wps:wsp>
                      <wps:cNvSpPr txBox="1"/>
                      <wps:spPr>
                        <a:xfrm>
                          <a:off x="0" y="0"/>
                          <a:ext cx="3848400" cy="72000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14:paraId="67CF3E7D" w14:textId="77777777" w:rsidR="003F30A7" w:rsidRPr="009F69FA" w:rsidRDefault="003F30A7" w:rsidP="00606CDD">
                            <w:pPr>
                              <w:pStyle w:val="xWebCoverPage"/>
                            </w:pPr>
                            <w:r w:rsidRPr="009F69FA">
                              <w:t>de</w:t>
                            </w:r>
                            <w:r>
                              <w:t>lw</w:t>
                            </w:r>
                            <w:r w:rsidRPr="009F69FA">
                              <w:t>p.vic.gov.au</w:t>
                            </w:r>
                          </w:p>
                        </w:txbxContent>
                      </wps:txbx>
                      <wps:bodyPr rot="0" spcFirstLastPara="0" vertOverflow="overflow" horzOverflow="overflow" vert="horz" wrap="square" lIns="72000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5215741C" id="_x0000_t202" coordsize="21600,21600" o:spt="202" path="m,l,21600r21600,l21600,xe">
                <v:stroke joinstyle="miter"/>
                <v:path gradientshapeok="t" o:connecttype="rect"/>
              </v:shapetype>
              <v:shape id="WebAddress" o:spid="_x0000_s1026" type="#_x0000_t202" style="position:absolute;margin-left:0;margin-top:0;width:303pt;height:56.7pt;z-index:251645440;visibility:hidden;mso-wrap-style:square;mso-width-percent:0;mso-height-percent:0;mso-wrap-distance-left:9pt;mso-wrap-distance-top:0;mso-wrap-distance-right:9pt;mso-wrap-distance-bottom:0;mso-position-horizontal:absolute;mso-position-horizontal-relative:page;mso-position-vertical:bottom;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Xg2ahAIAAG4FAAAOAAAAZHJzL2Uyb0RvYy54bWysVE1PGzEQvVfqf7B8L5tAoGnEBqUgqkoI&#10;UKHi7HhtsqrX49pOdtNf32fvJkS0F6pedseeN+OZNx/nF11j2Eb5UJMt+fhoxJmykqraPpf8++P1&#10;hylnIQpbCUNWlXyrAr+Yv3933rqZOqYVmUp5Bic2zFpX8lWMblYUQa5UI8IROWWh1OQbEXH0z0Xl&#10;RQvvjSmOR6OzoiVfOU9ShYDbq17J59m/1krGO62DisyUHLHF/PX5u0zfYn4uZs9euFUthzDEP0TR&#10;iNri0b2rKxEFW/v6D1dNLT0F0vFIUlOQ1rVUOQdkMx69yuZhJZzKuYCc4PY0hf/nVt5u7j2rq5Kj&#10;UFY0KNGTWi6qyoNQzlZ1ValU2ERU68IM+AcHi9h9pu7gPuAy5d9p36Q/MmPQg/LtnmbVRSZxeTKd&#10;TCcjqCR0H1FFyHBfvFg7H+IXRQ1LQsk9ypjZFZubEHvoDpIes3RdG5NLaSxrS352cjrKBnsNnBub&#10;sCo3xeAmZdRHnqW4NSphjP2mNEjJCaSL3I7q0ni2EWgkIaWyMXOS/QKdUBpBvMVwwL9E9RbjPo/d&#10;y2Tj3ripLfmc/auwqx+7kHWPB+cHeScxdstuqPSSqi0K7amfmeDkdY1q3IgQ74XHkKCAGPx4h482&#10;BNZpkNA25H/97T7h0bvQctZi6Eoefq6FV5yZrxZdPTQDi/k0OcWZM58Pn8aTCQ7LQ41dN5eEeoyx&#10;Y5zMYsJHsxO1p+YJC2KRnoVKWInHSx534mXsdwEWjFSLRQZhMJ2IN/bByeQ6lSc122P3JLwbOjKi&#10;l29pN59i9qoxe2yytLRYR9J17trEcE/rwDyGOvf9sIDS1jg8Z9TLmpz/BgAA//8DAFBLAwQUAAYA&#10;CAAAACEA9MrPqNoAAAAFAQAADwAAAGRycy9kb3ducmV2LnhtbEyPwU7DMBBE70j8g7VI3KhTiAIK&#10;cSpAgFRxail3J14Sq/E62E4b+HoWLnBZaTSj2TfVanaDOGCI1pOC5SIDgdR6Y6lTsHt9urgBEZMm&#10;owdPqOATI6zq05NKl8YfaYOHbeoEl1AstYI+pbGUMrY9Oh0XfkRi790HpxPL0EkT9JHL3SAvs6yQ&#10;TlviD70e8aHHdr+dnIJH+/Hlx/XLPn+e87epub9e211Q6vxsvrsFkXBOf2H4wWd0qJmp8ROZKAYF&#10;PCT9XvaKrGDZcGh5lYOsK/mfvv4GAAD//wMAUEsBAi0AFAAGAAgAAAAhALaDOJL+AAAA4QEAABMA&#10;AAAAAAAAAAAAAAAAAAAAAFtDb250ZW50X1R5cGVzXS54bWxQSwECLQAUAAYACAAAACEAOP0h/9YA&#10;AACUAQAACwAAAAAAAAAAAAAAAAAvAQAAX3JlbHMvLnJlbHNQSwECLQAUAAYACAAAACEA+14NmoQC&#10;AABuBQAADgAAAAAAAAAAAAAAAAAuAgAAZHJzL2Uyb0RvYy54bWxQSwECLQAUAAYACAAAACEA9MrP&#10;qNoAAAAFAQAADwAAAAAAAAAAAAAAAADeBAAAZHJzL2Rvd25yZXYueG1sUEsFBgAAAAAEAAQA8wAA&#10;AOUFAAAAAA==&#10;" filled="f" stroked="f" strokeweight=".5pt">
                <v:textbox inset="20mm">
                  <w:txbxContent>
                    <w:p w14:paraId="67CF3E7D" w14:textId="77777777" w:rsidR="003F30A7" w:rsidRPr="009F69FA" w:rsidRDefault="003F30A7" w:rsidP="00606CDD">
                      <w:pPr>
                        <w:pStyle w:val="xWebCoverPage"/>
                      </w:pPr>
                      <w:r w:rsidRPr="009F69FA">
                        <w:t>de</w:t>
                      </w:r>
                      <w:r>
                        <w:t>lw</w:t>
                      </w:r>
                      <w:r w:rsidRPr="009F69FA">
                        <w:t>p.vic.gov.au</w:t>
                      </w:r>
                    </w:p>
                  </w:txbxContent>
                </v:textbox>
                <w10:wrap anchorx="page" anchory="page"/>
                <w10:anchorlock/>
              </v:shape>
            </w:pict>
          </mc:Fallback>
        </mc:AlternateContent>
      </w:r>
      <w:r w:rsidR="003D5476" w:rsidRPr="00D55628">
        <w:rPr>
          <w:noProof/>
        </w:rPr>
        <mc:AlternateContent>
          <mc:Choice Requires="wps">
            <w:drawing>
              <wp:anchor distT="0" distB="0" distL="114300" distR="114300" simplePos="0" relativeHeight="251666944" behindDoc="0" locked="1" layoutInCell="1" allowOverlap="1" wp14:anchorId="4BD947E7" wp14:editId="625E5669">
                <wp:simplePos x="0" y="0"/>
                <wp:positionH relativeFrom="page">
                  <wp:posOffset>4210050</wp:posOffset>
                </wp:positionH>
                <wp:positionV relativeFrom="page">
                  <wp:posOffset>8839200</wp:posOffset>
                </wp:positionV>
                <wp:extent cx="2819400" cy="370205"/>
                <wp:effectExtent l="0" t="0" r="0" b="10795"/>
                <wp:wrapNone/>
                <wp:docPr id="1" name="CoverStatus" title="Watermark Document Status"/>
                <wp:cNvGraphicFramePr/>
                <a:graphic xmlns:a="http://schemas.openxmlformats.org/drawingml/2006/main">
                  <a:graphicData uri="http://schemas.microsoft.com/office/word/2010/wordprocessingShape">
                    <wps:wsp>
                      <wps:cNvSpPr txBox="1"/>
                      <wps:spPr>
                        <a:xfrm>
                          <a:off x="0" y="0"/>
                          <a:ext cx="2819400" cy="370205"/>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14:paraId="6E5887CF" w14:textId="2CC2FB67" w:rsidR="003F30A7" w:rsidRPr="00B62880" w:rsidRDefault="00491DEE" w:rsidP="006C3AD7">
                            <w:pPr>
                              <w:pStyle w:val="xCoverStatus"/>
                              <w:jc w:val="center"/>
                              <w:rPr>
                                <w:color w:val="FFFFFF" w:themeColor="background1"/>
                                <w:sz w:val="28"/>
                                <w:szCs w:val="28"/>
                              </w:rPr>
                            </w:pPr>
                            <w:r>
                              <w:rPr>
                                <w:color w:val="FFFFFF" w:themeColor="background1"/>
                                <w:sz w:val="28"/>
                                <w:szCs w:val="28"/>
                              </w:rPr>
                              <w:t>August</w:t>
                            </w:r>
                            <w:r w:rsidRPr="00357C6C">
                              <w:rPr>
                                <w:color w:val="FFFFFF" w:themeColor="background1"/>
                                <w:sz w:val="28"/>
                                <w:szCs w:val="28"/>
                              </w:rPr>
                              <w:t xml:space="preserve"> </w:t>
                            </w:r>
                            <w:r w:rsidR="003F30A7" w:rsidRPr="00357C6C">
                              <w:rPr>
                                <w:color w:val="FFFFFF" w:themeColor="background1"/>
                                <w:sz w:val="28"/>
                                <w:szCs w:val="28"/>
                              </w:rPr>
                              <w:t>2021</w:t>
                            </w:r>
                          </w:p>
                        </w:txbxContent>
                      </wps:txbx>
                      <wps:bodyPr rot="0" spcFirstLastPara="0" vertOverflow="overflow" horzOverflow="overflow" vert="horz" wrap="square" lIns="720000" tIns="0" rIns="3600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BD947E7" id="CoverStatus" o:spid="_x0000_s1027" type="#_x0000_t202" alt="Title: Watermark Document Status" style="position:absolute;margin-left:331.5pt;margin-top:696pt;width:222pt;height:29.15pt;z-index:2516669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52wolAIAAIUFAAAOAAAAZHJzL2Uyb0RvYy54bWysVE1v2zAMvQ/YfxB0X+2m68eMOkWWosOA&#10;oi2WDj0rstQYlURNYmJnv76U7KRFt0uHXWSapJ7IxyedX/TWsI0KsQVX88ODkjPlJDSte6z5z/ur&#10;T2ecRRSuEQacqvlWRX4x/fjhvPOVmsAKTKMCIxAXq87XfIXoq6KIcqWsiAfglaOghmAF0m94LJog&#10;OkK3ppiU5UnRQWh8AKliJO/lEOTTjK+1knirdVTITM2pNsxryOsyrcX0XFSPQfhVK8cyxD9UYUXr&#10;6NA91KVAwdah/QPKtjJABI0HEmwBWrdS5R6om8PyTTeLlfAq90LkRL+nKf4/WHmzuQusbWh2nDlh&#10;aURzoHkuUOA6EmEtGvI9CFQ0gvDELkGurXLIxgwisPOxIpyFJyTsv0KfwEZ/JGfipdfBpi91zChO&#10;o9ju6Vc9MknOydnhl88lhSTFjk7LSXmcYIqX3T5E/KbAsmTUPNB4M+ticx1xSN2lpMMcXLXGkF9U&#10;xrGu5idHx2XesI8QuHEpQWWxjDCpo6HybOHWqAHkh9JEVm4gObJM1dwEthEkMCElMZN7z7iUnbI0&#10;FfGejWP+S1Xv2Tz0sTsZHO4329ZByN2/Kbt52pWsh3zi/FXfycR+2Y8qGQe7hGZL8w4wXKno5VVL&#10;Q7kWEe9EoDtEcyQd4S0t2gCRn2SVLM5WEH7/zZ/ySdoU5ayjO1nz+GstguLMfHck+lO68UkfmP/I&#10;CNk4Osne5c7r1nYONA5SNJWVzZSLZmfqAPaB3o1ZOo5Cwkk6tOa4M+c4PBH07kg1m+Ukuq9e4LVb&#10;eJmg03SS1u77BxH8KEgkKd/A7tqK6o0uh9y008FsjaDbLNpE8EDnSDzd9Sz78V1Kj8nr/5z18npO&#10;nwEAAP//AwBQSwMEFAAGAAgAAAAhAMZ7Xy/jAAAADgEAAA8AAABkcnMvZG93bnJldi54bWxMj8FO&#10;wzAQRO9I/IO1SFxQa7eBtIQ4FVRCCPXUtIirG5skir2OYrcNfD3bE9zeakazM/lqdJadzBBajxJm&#10;UwHMYOV1i7WE/e51sgQWokKtrEcj4dsEWBXXV7nKtD/j1pzKWDMKwZApCU2MfcZ5qBrjVJj63iBp&#10;X35wKtI51FwP6kzhzvK5ECl3qkX60KjerBtTdeXRSfjc7O37bvlSDm9193G35pufzi2kvL0Zn5+A&#10;RTPGPzNc6lN1KKjTwR9RB2YlpGlCWyIJyeOc6GKZiQXRgej+QSTAi5z/n1H8AgAA//8DAFBLAQIt&#10;ABQABgAIAAAAIQC2gziS/gAAAOEBAAATAAAAAAAAAAAAAAAAAAAAAABbQ29udGVudF9UeXBlc10u&#10;eG1sUEsBAi0AFAAGAAgAAAAhADj9If/WAAAAlAEAAAsAAAAAAAAAAAAAAAAALwEAAF9yZWxzLy5y&#10;ZWxzUEsBAi0AFAAGAAgAAAAhAOvnbCiUAgAAhQUAAA4AAAAAAAAAAAAAAAAALgIAAGRycy9lMm9E&#10;b2MueG1sUEsBAi0AFAAGAAgAAAAhAMZ7Xy/jAAAADgEAAA8AAAAAAAAAAAAAAAAA7gQAAGRycy9k&#10;b3ducmV2LnhtbFBLBQYAAAAABAAEAPMAAAD+BQAAAAA=&#10;" filled="f" stroked="f" strokeweight=".5pt">
                <v:textbox inset="20mm,0,1mm,0">
                  <w:txbxContent>
                    <w:p w14:paraId="6E5887CF" w14:textId="2CC2FB67" w:rsidR="003F30A7" w:rsidRPr="00B62880" w:rsidRDefault="00491DEE" w:rsidP="006C3AD7">
                      <w:pPr>
                        <w:pStyle w:val="xCoverStatus"/>
                        <w:jc w:val="center"/>
                        <w:rPr>
                          <w:color w:val="FFFFFF" w:themeColor="background1"/>
                          <w:sz w:val="28"/>
                          <w:szCs w:val="28"/>
                        </w:rPr>
                      </w:pPr>
                      <w:r>
                        <w:rPr>
                          <w:color w:val="FFFFFF" w:themeColor="background1"/>
                          <w:sz w:val="28"/>
                          <w:szCs w:val="28"/>
                        </w:rPr>
                        <w:t>August</w:t>
                      </w:r>
                      <w:r w:rsidRPr="00357C6C">
                        <w:rPr>
                          <w:color w:val="FFFFFF" w:themeColor="background1"/>
                          <w:sz w:val="28"/>
                          <w:szCs w:val="28"/>
                        </w:rPr>
                        <w:t xml:space="preserve"> </w:t>
                      </w:r>
                      <w:r w:rsidR="003F30A7" w:rsidRPr="00357C6C">
                        <w:rPr>
                          <w:color w:val="FFFFFF" w:themeColor="background1"/>
                          <w:sz w:val="28"/>
                          <w:szCs w:val="28"/>
                        </w:rPr>
                        <w:t>2021</w:t>
                      </w:r>
                    </w:p>
                  </w:txbxContent>
                </v:textbox>
                <w10:wrap anchorx="page" anchory="page"/>
                <w10:anchorlock/>
              </v:shape>
            </w:pict>
          </mc:Fallback>
        </mc:AlternateContent>
      </w:r>
      <w:r w:rsidR="003A2D2C" w:rsidRPr="00D55628">
        <w:rPr>
          <w:noProof/>
        </w:rPr>
        <mc:AlternateContent>
          <mc:Choice Requires="wps">
            <w:drawing>
              <wp:anchor distT="0" distB="0" distL="114300" distR="114300" simplePos="1" relativeHeight="251641344" behindDoc="1" locked="1" layoutInCell="1" allowOverlap="1" wp14:anchorId="766F25A5" wp14:editId="2104338A">
                <wp:simplePos x="359410" y="9100185"/>
                <wp:positionH relativeFrom="page">
                  <wp:posOffset>359410</wp:posOffset>
                </wp:positionH>
                <wp:positionV relativeFrom="page">
                  <wp:posOffset>9100185</wp:posOffset>
                </wp:positionV>
                <wp:extent cx="6840001" cy="432000"/>
                <wp:effectExtent l="0" t="0" r="0" b="0"/>
                <wp:wrapNone/>
                <wp:docPr id="19" name="CoverProjectBar" hidden="1" title="Decorative Cover Shape"/>
                <wp:cNvGraphicFramePr/>
                <a:graphic xmlns:a="http://schemas.openxmlformats.org/drawingml/2006/main">
                  <a:graphicData uri="http://schemas.microsoft.com/office/word/2010/wordprocessingShape">
                    <wps:wsp>
                      <wps:cNvSpPr txBox="1"/>
                      <wps:spPr>
                        <a:xfrm>
                          <a:off x="0" y="0"/>
                          <a:ext cx="6840001" cy="432000"/>
                        </a:xfrm>
                        <a:prstGeom prst="rect">
                          <a:avLst/>
                        </a:prstGeom>
                        <a:solidFill>
                          <a:schemeClr val="dk2"/>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2D4F5B" w14:textId="77777777" w:rsidR="003F30A7" w:rsidRPr="00455A7E" w:rsidRDefault="003F30A7" w:rsidP="00455A7E">
                            <w:pPr>
                              <w:pStyle w:val="TitleBarText"/>
                            </w:pPr>
                            <w:r w:rsidRPr="00455A7E">
                              <w:fldChar w:fldCharType="begin"/>
                            </w:r>
                            <w:r w:rsidRPr="00455A7E">
                              <w:instrText xml:space="preserve"> Macrobutton NoMacro Insert Division/Sub heading/Date/etc. Delete this text box if not needed.</w:instrText>
                            </w:r>
                            <w:r w:rsidRPr="00455A7E">
                              <w:fldChar w:fldCharType="end"/>
                            </w:r>
                          </w:p>
                        </w:txbxContent>
                      </wps:txbx>
                      <wps:bodyPr rot="0" spcFirstLastPara="0" vertOverflow="overflow" horzOverflow="overflow" vert="horz" wrap="square" lIns="360000" tIns="0" rIns="360000" bIns="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66F25A5" id="CoverProjectBar" o:spid="_x0000_s1028" type="#_x0000_t202" alt="Title: Decorative Cover Shape" style="position:absolute;margin-left:28.3pt;margin-top:716.55pt;width:538.6pt;height:34pt;z-index:-251675136;visibility:hidden;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H5hKpgIAAL0FAAAOAAAAZHJzL2Uyb0RvYy54bWysVMtOGzEU3VfqP1jelxkeRW3EBIUgqkoI&#10;UKFi7Xhs4tbj69pOMvTre+zJAygbqm5m7Otz3+fek9O+s2ypQjTkGr6/V3OmnKTWuIeGf7+7+PCJ&#10;s5iEa4Ulpxr+qCI/Hb9/d7LyI3VAc7KtCgxGXBytfMPnKflRVUU5V52Ie+SVw6Om0ImEa3io2iBW&#10;sN7Z6qCuj6sVhdYHkipGSM+HRz4u9rVWMl1rHVVituGILZVvKN9Z/lbjEzF6CMLPjVyHIf4hik4Y&#10;B6dbU+ciCbYI5i9TnZGBIum0J6mrSGsjVckB2ezXL7K5nQuvSi4oTvTbMsX/Z1ZeLW8CMy1695kz&#10;Jzr0aEpo6E2gH6jemQiczU3bqtxeFNAkC8i5khREMkvFCpoNoaKaKx9HMHrrYTb1Z9RntbU8QpiL&#10;1OvQ5T/SZ3hHXx63vVB9YhLC409HdV3Do8Tb0SF6XZpV7bR9iOmLoo7lQ8MDoi0tEMvLmOAR0A0k&#10;O4tkTXthrC2XzC81tYEtBZjR/jzIMULjGco6tkIkhx/rYthRVh9w1mUzqjBs7S5nPmRYTunRqoyx&#10;7pvSqHBJ9BXfQkrlUqkR/Bd0Rmm4eoviGr+L6i3KQx7QKJ7Jpa1yZxyFkn0Zyacl24SsBzzK9yTv&#10;fEz9rC/UKsXNkhm1j+BFoGEOo5cXBs27FDHdiIDBAxXAvXSNj7aE4mcq5hNISOH3a/KMxzzglbMV&#10;Brnh8ddCBMWZ/eowKYfHoE4e/XLDITwTzzZit+imBC6AcoirHDM42c1RB+rusW0m2R+ehJPw2nCZ&#10;MCLDZZqG1YJ9JdVkUmCYcy/Spbv1MhvPFc60vOvvRfBr7iaw/oo24y5GLyg8YLOmo8kikTaF37uK&#10;rmuPHVFIvN5neQk9vRfUbuuO/wAAAP//AwBQSwMEFAAGAAgAAAAhANUC54viAAAADQEAAA8AAABk&#10;cnMvZG93bnJldi54bWxMj8FOwzAQRO9I/IO1SNyoY5xEKI1TVUhU6iUSLYjrNnaT0NiOYrcNf8/2&#10;BLfdndHsm3I124FdzBR67xSIRQLMuMbr3rUKPvZvTy/AQkSncfDOKPgxAVbV/V2JhfZX924uu9gy&#10;CnGhQAVdjGPBeWg6YzEs/GgcaUc/WYy0Ti3XE14p3A78OUlybrF39KHD0bx2pjntzlZB/Sk3aX3a&#10;pvl681Vv+28fMEuVenyY10tg0czxzww3fEKHipgO/ux0YIOCLM/JSfdUSgHs5hBSUpsDTVkiBPCq&#10;5P9bVL8AAAD//wMAUEsBAi0AFAAGAAgAAAAhALaDOJL+AAAA4QEAABMAAAAAAAAAAAAAAAAAAAAA&#10;AFtDb250ZW50X1R5cGVzXS54bWxQSwECLQAUAAYACAAAACEAOP0h/9YAAACUAQAACwAAAAAAAAAA&#10;AAAAAAAvAQAAX3JlbHMvLnJlbHNQSwECLQAUAAYACAAAACEAeR+YSqYCAAC9BQAADgAAAAAAAAAA&#10;AAAAAAAuAgAAZHJzL2Uyb0RvYy54bWxQSwECLQAUAAYACAAAACEA1QLni+IAAAANAQAADwAAAAAA&#10;AAAAAAAAAAAABQAAZHJzL2Rvd25yZXYueG1sUEsFBgAAAAAEAAQA8wAAAA8GAAAAAA==&#10;" fillcolor="#642667 [3202]" stroked="f" strokeweight=".5pt">
                <v:textbox inset="10mm,0,10mm,0">
                  <w:txbxContent>
                    <w:p w14:paraId="3B2D4F5B" w14:textId="77777777" w:rsidR="003F30A7" w:rsidRPr="00455A7E" w:rsidRDefault="003F30A7" w:rsidP="00455A7E">
                      <w:pPr>
                        <w:pStyle w:val="TitleBarText"/>
                      </w:pPr>
                      <w:r w:rsidRPr="00455A7E">
                        <w:fldChar w:fldCharType="begin"/>
                      </w:r>
                      <w:r w:rsidRPr="00455A7E">
                        <w:instrText xml:space="preserve"> Macrobutton NoMacro Insert Division/Sub heading/Date/etc. Delete this text box if not needed.</w:instrText>
                      </w:r>
                      <w:r w:rsidRPr="00455A7E">
                        <w:fldChar w:fldCharType="end"/>
                      </w:r>
                    </w:p>
                  </w:txbxContent>
                </v:textbox>
                <w10:wrap anchorx="page" anchory="page"/>
                <w10:anchorlock/>
              </v:shape>
            </w:pict>
          </mc:Fallback>
        </mc:AlternateContent>
      </w:r>
      <w:r w:rsidR="007A2C14" w:rsidRPr="00D55628">
        <w:rPr>
          <w:noProof/>
        </w:rPr>
        <mc:AlternateContent>
          <mc:Choice Requires="wps">
            <w:drawing>
              <wp:anchor distT="0" distB="0" distL="114300" distR="114300" simplePos="0" relativeHeight="251657728" behindDoc="1" locked="1" layoutInCell="1" allowOverlap="1" wp14:anchorId="3939EDB4" wp14:editId="7E60F18C">
                <wp:simplePos x="0" y="0"/>
                <wp:positionH relativeFrom="page">
                  <wp:posOffset>360045</wp:posOffset>
                </wp:positionH>
                <wp:positionV relativeFrom="page">
                  <wp:posOffset>1620520</wp:posOffset>
                </wp:positionV>
                <wp:extent cx="9972000" cy="3168000"/>
                <wp:effectExtent l="0" t="0" r="0" b="0"/>
                <wp:wrapNone/>
                <wp:docPr id="34" name="LandscapePicSingle" descr="Cover Image" hidden="1" title="Cover Image"/>
                <wp:cNvGraphicFramePr/>
                <a:graphic xmlns:a="http://schemas.openxmlformats.org/drawingml/2006/main">
                  <a:graphicData uri="http://schemas.microsoft.com/office/word/2010/wordprocessingShape">
                    <wps:wsp>
                      <wps:cNvSpPr/>
                      <wps:spPr>
                        <a:xfrm>
                          <a:off x="0" y="0"/>
                          <a:ext cx="9972000" cy="3168000"/>
                        </a:xfrm>
                        <a:prstGeom prst="rect">
                          <a:avLst/>
                        </a:prstGeom>
                        <a:blipFill dpi="0" rotWithShape="1">
                          <a:blip r:embed="rId20">
                            <a:extLst>
                              <a:ext uri="{28A0092B-C50C-407E-A947-70E740481C1C}">
                                <a14:useLocalDpi xmlns:a14="http://schemas.microsoft.com/office/drawing/2010/main" val="0"/>
                              </a:ext>
                            </a:extLst>
                          </a:blip>
                          <a:srcRect/>
                          <a:stretch>
                            <a:fillRect t="-221" b="-221"/>
                          </a:stretch>
                        </a:blip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5ED6A7E9" id="LandscapePicSingle" o:spid="_x0000_s1026" alt="Title: Cover Image - Description: Cover Image" style="position:absolute;margin-left:28.35pt;margin-top:127.6pt;width:785.2pt;height:249.45pt;z-index:-251658752;visibility:hidden;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AwADYw/AIAAGcGAAAOAAAAZHJzL2Uyb0RvYy54bWysVdtOGzEQfa/Uf1j5&#10;HTYJgULEBkVBVEgRRISKZ8frzVry2q7t3Pr1PbZ3kwhQK1V92Yw947mcMzO5vds1Mttw64RWBemf&#10;90jGFdOlUKuC/Hh9OLsmmfNUlVRqxQuy547cjb9+ud2aER/oWsuS2wxOlBttTUFq780ozx2reUPd&#10;uTZcQVlp21CPo13lpaVbeG9kPuj1rvKttqWxmnHncHuflGQc/VcVZ/65qhz3mSwIcvPxa+N3Gb75&#10;+JaOVpaaWrA2DfoPWTRUKAQ9uLqnnmZrKz64agSz2unKnzPd5LqqBOOxBlTT772rZlFTw2MtAMeZ&#10;A0zu/7llT5u5zURZkIshyRRtwNEMdDmG0HPBFgBVcpKV3DHANtXgOnts6Ap3tShLHlgHrsJLvDxV&#10;A9mtcSMEWJi5bU8OYoBpV9km/AKAbBfZ2B/Y4DufMVze3HwDwyCNQXfRv7oOB/jJj8+Ndf47100W&#10;hIJY0B1ZoJuZ88m0MwnRllKYByFlVhowA89W+zfh64hzqKMzapFGwX/vx8ThvWbrhiufmtJyST0m&#10;wtXCOIQZ8WbJgbF9LPup5ZxlL8gWOdKR85Z7VgexQnbhPjTq2WAAZNGlUUjVHEwBQldNeCdV+Cod&#10;qkuW4SYPBCTIo+T3kifrF16BdIA8iDXHceNTabMNxaBQxlBKgsPVtOTp+hIEdAwcXkQ+pILDY/6t&#10;79ZBGOWPvlOWqd74lMdpPSTW+1Ni6fHhRYyslT88boTS9jMHElW1kZN9B1KCJqC01OUeI4HWiC3i&#10;DHsQ6K4ZdX5OLZYD+gZD4J/xqaTeFiTMRJAwEdr++uw+2KOXoCXZFsumIO7nmlrMkHxUmOab/nAY&#10;tlM8DC/R92iaU83yVKPWzVSDJnQHsotisPeyEyurmzfsxUmIChVVDLELwrztDlOPM1TYrIxPJlHG&#10;RjLUz9TCsG4YwvS87t6oNe2IeUznk+4WEx29m7Rkm3pxsva6EnEMj7i2eGObxcZpN29Yl6fnaHX8&#10;fxj/BgAA//8DAFBLAwQKAAAAAAAAACEAkbphWwWZAAAFmQAAFAAAAGRycy9tZWRpYS9pbWFnZTEu&#10;cG5niVBORw0KGgoAAAANSUhEUgAABmcAAAILCAMAAAFdhIgWAAAAAXNSR0IArs4c6QAAAARnQU1B&#10;AACxjwv8YQUAAAB7UExURcbGxv//AO/v74ODFqOjowAAAAAAANraBlpaWrKyDs/Pz/b29oSEhGRk&#10;Gzw8IpCQFOXlBLy8DLGxsdjY2P///0BAQAAAAAAAAMXFCpycEeDg4PHxAnR0GJWVlXBwcL29vQAA&#10;AAAAACYmJgAAAOfn51FRHgAAAM/PCKenD7Fig04AAAAndFJOU///////09v/////////////////&#10;///Hz///////////NDz/////RBBQrkcAAAAJcEhZcwAAFxEAABcRAcom8z8AAJfgSURBVHhe7b0L&#10;Y+owlq3JoZkpGlNd3WBm+lIFzPhSU/3/f+GstfaWLfNIQhIISdZ3Towt6y1tbUmW5cn/879/EJP/&#10;3f0gfl9qtvn7/LwtNfs8e3bekJp2e8yzp+ctZdPk7/Pzq1qBtvuDf0mbv8/Li6lpW6VG/7s/G14+&#10;N6/WNCTlH91/MTXdLI2el18lN6J5foFJ3pCaxXeQ/+D31bTvw+9JDfrOS/xQy7RLKZ92OemWO4jR&#10;dtEdcG/eLZtN1x23tHKYwUELm1/Hy6lZ7Helk3ZQqpaHbonf45QG3XSFGxP8bdmXOygxyoCv4n01&#10;bfOkvWq3As/LK6mBvHdHSAiGbLxoIfLtFpJxnHftcX3cznB+aGlhjXZizYaCktO2027fbttNQ8W7&#10;hym9wK3NtDuiu9eypsKazOnfpoHXuNistxDNbj6lzr7uFqG33bo7LLpxlX8lNQ0bNjQACFOedhB/&#10;ne10u91I5mGwnM3YJKhxCAcAQeovj22MyDerMEPbqKhulA60lup2KDXZ9Fx1i/v4RdaecPeapgi9&#10;lRPLL7m9eO+G1KiuXaBukk8baJbU8HN3XksN4s+iJ1tVDVQ1kBUMFbekBrfaFVMz6VjlUBOXqBtw&#10;ekCFSB9gZ45/9+OV1EgIEZcJfrYSadRt1uDDutvhihKC1DT7tax37ZRpR/zZaVh2R9byGboJkFnK&#10;BQjpuhN3l5uH8rtS08+lqTFdZusfRslwFdMgqHQUpax7D+XF1FCqBWOJuk/xaSHfuFxAeKJBoJ1F&#10;u6WgR2rQMiwh61sokvCAf0wff0WIkCx/Li+lhsGxbBQqS6UE38I4WrJDqLDtdMr2gP+WSE27XHXH&#10;ppvNunVqvW6JNKIBmDEl662Ur5Tm5+JW4Hn5hFagEnfcvlB7xu0BBWyT6jQYOVlED7Dngn/XeTE1&#10;6+IX43i1FQBLKHiNtHkLI1LeBdkhYMcV4rVGfxc9VngzY5uxRhMRUtXOlxPk2g6pznYjiVaFhwbB&#10;46dtNzLRXVhn97vmLWUjx4oqT3RetwKI7Bopix4Lw8TZ8sjAskPA2UV05TcLph/dH9xC1mhUcERy&#10;pnBDx/QR1vCTAaLBiMlidpeVmgAZmrqAcxM1v0puWtYtVAX0tfgLkNnIqxYjtOYYpQXD2V6TH+iX&#10;MUtb/qBT125n7Ofh/1EWWSDtAl7ejddSo/KOco3LJVoCgJpf+ta4pjmuKFrUP7Q+pdDxJP4zpYcY&#10;6N2R11KTv9eAzDwTv0puvhlOzfPye1KjSZpWLTL0xhm1Ec51Cfu6Ht18HC+mRrP+0XlA7Hat9IUM&#10;OI5hSnkLnZ/UKzzwDhUsjKYypxmN4Rns31fjvLumRSJrhXPXeL6NXyQ36Nu2e/TS5sj2Ff7WB55h&#10;qLzrms2ynXczVKCWM93o5aJntm/ZO15pCIM/2t22CxhpuI2KmhPp7Y517w4PgV5KDbpdc/a+ZzGo&#10;mEOQNuzQo4vWLZZzJAOpWSG6Gmcggnv8HbaT7oBRS86sb9E7W5TUTDI1MUO4loVP5ffUtO+HU/O8&#10;ODXPi1PzvDg1z4tT87xM8j2cn8EPS02W0Y/gF6YmZ8+fnzekZv+jUtMtDv3DzyfnTTXt82cj7sSv&#10;agW+jcQEL6aGjznztPuv8eVz8krZROz/8le+GVWunphfJTfi+7wa9aaycWq+hN8nN9+Hl1PTTtvj&#10;up3zCRofB3bdfNG1k6bbtFy8OeVaGj7D0GIUPtY5LGFtWOf1cF5JDQ9cO9Ye1Fmj9uR/mTON/VNR&#10;PZaZ62HoF/LOmvalcb6OW4Hn5cXUaM0lZGEfwtK2sfDwyEegHMBBmPi2BB9uwpCvSvLB+0Zny1hx&#10;N+c+GHSqdytmU64A5crHGdeizugtGg8apOihcUGMEOhCK2KvuOXKyeawXHfNeEXZq2XTxoJ1hoe2&#10;gCEoCmDXKLll4QCX063QVLRrRii9ZdPBtoIOFgv8yLzV4m4u2pRHNOBzXdzOa1nj+2NX3U623UFu&#10;eNFza00bu76Jj4yVLrm9YPbW1JSm9+XU9HbGFSCB4UXzz+O11CwPqPxdt0FqFFU++UfdFjuumTlM&#10;qXPWO+QU1/VyJTAOmehVLKuB0y2XRS+Vmrx3D15LDd+ORPA7pSaWIauEjxDh7RYpReqQmo3WrubC&#10;ZkaeNtYUKa0dgoNZd9wuuTOORP5O3Co3z80vSg2qhGSEVaNdsZbFRd8bCwNoliTa79Ppt0MvaRW9&#10;m8/kLWWzZMvPiCIGVD5cyRSznzDQInaqAPS3MzUt3xCAMuApxb68mUvFmlACDxChISM+hdfKRrf5&#10;gmM7Q6zbhm8pQJrjtU/8INdxjy9AxJsNTA2bhmn0GvZIzeLQLpB4vS+CbJnBzRq98i1XWB2malM+&#10;C7cCz8sntALVYLOlnKDahTll5i2E7WwpogdXYIMSIjrmitcvpiYbp9dagW67mWdKmRr850W8hgxW&#10;2rAjTqMHy39x87Das7OKMxroD+foQONnG2/7I6/UoUAcGDA67bjNvnV0TWml5xNaASj5bo0eT8NY&#10;It4N0oHeu5KVHYItrTf7YxQqvFNBoF+sdaJaEwoj9hLQyM3ZNWf6mVGyj38NGg4GzMs9BgI8QeB8&#10;Rabid7UCyEeBstWLZvumW6C6MLvQb+PmNVx1y+swiuxlZ44GW/xT/qFmTtudyjg9vguvlg1FhjFA&#10;0S9Zb3VeorRcKTWsFkMstxNUR3g7Pey2tKrbR9YtOJ6voGTvxjtqWh2bbIiehd8lN98Lp+Z5+U2p&#10;wUgFumTL7v4rSOVfBE7jJYj7qhrxSmryF6nZhh4NhcMbSGSc44cduSV6IrxB7UJod0bNij6NnNF1&#10;cXInbqtpd43KJ/Cb5EbjfT5Jiwny6OQ3k3jNiD3fTTxcg03OC3LqEL0fdOc0lshOGeoZ35lacijN&#10;gQQ6OxMcVPE+mddSg46+Khj+bxBHni23TM2Ep4h+poYyotSg64/hWvR4Ir7ICL4zteQsIccRSA1a&#10;Fo4GePdT+U017bvh1DwvTs3z4tQ8L07N8+LUPC8/7W2iH/Xe2k/CRfO0fFbR7D9/GPnb+ayi0a6w&#10;5jP5lKLZrlg0C5fOp/JJUtO2uXjAfBruBjwtHykarjGPtwz7z+QN6J75AB+TmgUKIItGnzHk/7/+&#10;z99dMJ/Bx4qGJRBFw6PO/0cnl/bBNLfxkaKJ7I+i6f75529x/p//kjG3WjQf4bO6AZ+8Ntt8VtFo&#10;53cXzufyWVLjgvl0XDRPy6cVjfls3ls021fkpHrR5Mye5trWOt3XCybLKsO0weWHv1kY3100bdvq&#10;i37MxWU30bK5eOFByzuZpcuWN2LBWosrvaYClPHbabyXh+w/pPm227U4g+UDPxeq1aPw6nhtuesP&#10;50NSM12i8mvLgbkmN1E0HGuqIObdZtosWQxRNHu+trLtFpAWFU3TNcj9Ob/Uqj3aN+tuy9es5f4A&#10;//k5Ha3NjReifh/WNU+Li+Zp+WDRLKapvFNx97CNQktWc2pFwEr/YmvhurPaXnU+9B96xj4CGFRm&#10;XKh9ythJfcU3IkZwjTe4Pdxb+FjRMFDED/qci6Z4teNLHhGfA4pGm7/oxY+MIb/zmdkNtbRhMXCx&#10;/Yxr1fWu7YbdAzjjozk5Q88iCo/v6ueHQ4m8RUdQv2nAkGFzzY+B8PMocCP7m46fzx5VFV7Dquzr&#10;jYAZLvneI/WjthHoGnUztzJBdLl7bIbOEGHlpnDhHqyoTg/5tk7/wceLfFBq1pKa5VGRR0BQ5Io1&#10;ymjBohF8+QZGio6mpNl34CeJut1EVlAq7O0d2KHG/eU03rgIj5AUJJPlyORPZ+yx8Rav0M/gyVZm&#10;G33XmU4OfE+jXXXTOe2DmSaS0NljNBkkpIbu0/7iyD2FcDnnfkj6HiW96ubstRwOUTR8dRm+sR/D&#10;09vDpSNuJ4RKi/7neoGwXpygt655Wj5YNO1GNYX1CnV9xk8MsVpAIqI+o8KstZ5DbcaiO866tT6m&#10;1G1R4RrcUM+Zb/I33aLplmvtPMLWgP5ASjbLA2zhFGZo+BaSreWCLc+RQyUGxr0+0AAeKMQz1HP0&#10;w1WPUas3rLlbhf7d+KiuQbupdkXNrlQHDXEVSgYlFAo3XokqcwSy0k5oqpW9GFvSJS1w0MpRDxVP&#10;yzYgxkblf1jjxm1sINUqhheKClCLjuhwuIpoqMmXl9+OL23QzlfhQFLeQhTQiO+Z/S9hXfO0uGie&#10;lvcWDVpyHNEgQXVzSpJKW0b4k2bX5V46CKeHCTU9GzCobDqAIY2hbPAfHeNoouiwoPMIJk+gt47s&#10;qMtoN+Pbu1sGu4fmlwWw36MfDusz2tUul+hF7Ng5P0J7IZT0LxlfPRfvlhrpdWa1rjjUCAXOQ/nL&#10;XAShltFh0Gw1gMu8p7lm/M3VBdNL1rojwzjn9DV+VXzIbRT3jMPVFYuGZsh//MpGKeI0r8Et9U0Q&#10;BOzTQtmH7jn5pg3aM2fpZ2Fd87S4aJ6W9xcN25RP6wbUD6x52f/IGnTUnEe4PUJVyWQ8L8Dx5hZe&#10;cV4AXmLECu0W+ix84MRYix4BPYVHBz20O6yhI+HzhhsAwkY7x4+0WiPlxs3A5cNm2sXDwm2LU845&#10;6NPKMaCNIbEGvxvkBr2goRxGsrZHuIZf6LTIGlms4WR5PrIbeG/RIHk4Mqt1+eFuwE6zyNDuOOdB&#10;P8wK/uTD6uJWxZQKv8wLbJXrmhcINp06aelRy7iULgaykt7lDDBignu0o+fosrHjFDJ+1dXgSak7&#10;rGlkw/TkHf1GnsMvzWfgNFLctVPVJblecgNsOYm9+2TlOk/WoL0U1YtEAV3khVuJZnbehQTjDSFc&#10;4U3J/HDRvJq80qEtnDlAPKuolicJoFTRQp0gNWBJmI+TG6GMzb4ZHysaCGzJA9QjNdOa5MVJEWhk&#10;NRt9mYFNZhraH16zHPAbGU37LJq4By+kn9B8obFoD/G5iW7Jye21XOCmmpHimn5xSrNbIhQGXWL3&#10;Pflo0byNSgeYt/JkusYMuGieFhfN0+KieVpcNE+Li+ZpeW/RcFARcxex4gLDCc0q6QsJm2O74161&#10;Gp5w7NHwTPNSGOfoKQv+4VqjxrA45WoudcY1mpFx1+7TDBd8W5RTdQiGz4o2vDk7cOZLazXkyUwf&#10;CGla/GAY1Ky4+EPuvyPvLhpukbyPZ1M5fs+iwfGgSSkUHe7gd5ETbeTAkSiKBkMdDAc1IuQBGQ0T&#10;7hEhC8x7jBvpCwqalsqLOCoBDGFzid+BBU5TLSDkPJq8ZtkzVE5eZey+H/dr0JBHF3lDVsX6qN/O&#10;+6XmnKi+Y64VUHWjL6te/mr63bwOHT/3JSE7dLMJ54T1EPwS4Tl94+RRTufwH324GMwT8pGiQSa1&#10;Uy2coA5gmvmfV1Fw8cgCcNqL1pEl7WGJm7KP/8p26Bbepl1a0C1eSiOxaDSXRrtqF+lmtVvGoxfE&#10;Qz8iHPAvzGLBJ/6iaNA4akkhgskAn5v7NWhnqByu8knTbPFw60fwwKIxt+GieVpcNE+Li+ZpcdE8&#10;LS6ap8VF87S4aJ4WF83T4qJ5Wlw0T4uL5mlB0Zjn5P+11DwrbtCeFhfN0+KieVo+q2i+x+P2b8Vn&#10;Fc03eNb+3XDRPC0umqflU4qGS4lcOp/N50gNF3e5ZD6ZT2rQvsWau2+Gdc3T8llFYz4dF83T8pGi&#10;USOm7wnGpx9r9HqS+QgfkhqWzeWiaeJdAfMBPtagoWyyaP787d9w+Mvf/qmvp061HYr5EO8tGr4G&#10;A/Z90fQHftA27/KWeS8fa9Bmg9TET/zizg96z+Wr+FA3gKr+RGr+9bfuv/7JezQ2H+EDRdPwcyF9&#10;N+Bf/xki87c/LBmXzcf5WDfA3JHPKpqX9vc07+KTiqZt/en0z+ZzioaPBBYum8/lU4oGhYL/3iPj&#10;c/k0XZO/5tNw0TwtLpqn5bOKxnw6LpqnxUXztLy3aEbbNMUmgW9WN9VjtvpTFJWXYeOX66+PFM1c&#10;eYfhjL4s07XLxYSfBDjO+ClofUWGP9ynLD76kp+qxTWGqFt+aeDQtvxeMh3zY7Tb4+hjtG3/MVp5&#10;89t4b9HwQRm/9jLhd4RafVkGpTIZ7XXJD4OzCCNj+YGa/LQLjvzsH78MpFNtKcdPMxzpj+zyBqzO&#10;cRE14PfxEalB0ezXzLe+aJi7sY9tEEVTGrDyFeGToqm+Ezw/LRo9kXPR3ASzXN+oYr2eZoMG02aX&#10;X3Dv4pvtfdHAYMnvX/Ea2Q4X1FBs2vQBeJyotUODNkETxj0h8e/YdSvuO/srC+e9RfMeKAbX+JWZ&#10;/zKPLBpzEy6ap8VF87S4aJ6WdxdN6O12Hh3i03W0C3WCT3T7BVVPo9NHcGO/Li1oW5TPZCbsBr6y&#10;UzoZRlwYDV9l+P7BQAyde/Zp5+Zwb+K9RRO9LQaqYaT2H19oPL+bYTgfYxx+bAMjz4XmY2I5Jz9L&#10;C/i1BvSes8824QzCbLqGE4xgt9MNrpn3MMVwZ6Ze9lIddA1w6enwhdnzT9rzI7X6tnqjj0DQNgo4&#10;PkCrEOFMH+E9xBdx5R9swGTOrjoCWuuzrPynrxeyaBCNCD0rz63hKhnTRbc5qjbz/1wDiGt8UGrA&#10;gSsF+2qFcPmTRVO+PyszRlDfrOUUQts1MXRBsXGj+2U3D0szXKwpSHP4AbaQm5WGqxSggz4EG/9Z&#10;M6LOZlJL/dRHaruJZoJoH4GhADbdEhVI1nQYWMd3QABGVTk7Aeb6pG1fNPgfviGD04ObwpXF+Fzx&#10;Oj6Wu4wUXuNjRUOvDy3C7xshNHD8QaAwajUgBX3RaJk6pxCGosF/ppzZA/Q9YBVNu1ajlUXTHZV3&#10;OIQTWS6tWmZR+Tirsgg5gmyQ/T6L9EkXgBvj6holhhJh0SggsqNbDYSj5i0jdAYU6b0xXFZX1aWF&#10;1rjAwr2KhqGFrhkaNBwPHM4rTTzCDhq0KC5eokCAmgucMUtoBYeM/mHdRoPGfNe8woJfcuYsAycN&#10;oklB+pYs9D1d7Ok9zZAjECNkxuGIm8fdOhsW/kOu76JhwT/knCovGzTEVQHzy6y7hg0a/s0oSGGM&#10;/yk1uFsaNJzeHq4cwfUGDSFO2SJHZlzj3UXzJhi1xxMy+mHWFNZbeHO4b7N436IxH+BziwbyqhrR&#10;V4uUWLYCA1WliRvj2xV0Xt+sznl6IpO9wish4Oeq18/Px4pmjQ7ohF9Gg8ZBJoTqmKOXRlXY7dBr&#10;juY5PtAUfWleoY+N/vT8iDZcc9bd6gAFg/YeDTu7oWiIUS5rONe37wACwVnRTXCnfwdm/pRhsE8K&#10;hafOBGKzgLqgLmho7cUu6vPyQanZqqpy8h95wGzgf2SkjmCJzjANqWxxK3qv+K8+Nj83l8/R8J+d&#10;yW32nKBf+84OhxbqVAH4oEAa5DlKcBtygZ6q7vIpD85g48BehaKB8I4vKtvn5cMN2uWi0X+AfqMK&#10;Q1elG4b/6mOzaNRTlRmdH0undhEDgKFoAhUNQC8quuy4lUMSwGKTAxircYtIlVb1u/GxokG6kT0Y&#10;Ry6YC8oHdWsO6tbuDt0SnWHeUK2Hmf6v+INMnR/hSs/R+L9FZ1INGvI8chaZygZNRXNgmcF/9dJD&#10;dnCyWHDsEQ3autvujzKlCwyOSoO2+a1S8wFYkmM20fK9yqDwfzBfWTTmRVw0T4uL5mlx0Twt7y2a&#10;RWhibupAOHAU+vAshoa4hkZH/6llL5e9pjP4ECfMWwwVhx5yogEm5xZ5zsnMS34k17oFF1ychfO0&#10;fExqUAAaUnbtEgNzjuNhovxQUaHjHEsvD+jE7nB3yms5mGGoz55ujnUiD0c5LKMoGj5cmGk6W3bZ&#10;gcYVJww4Pw3/tt1xr5LkHxzMeKo7/AtDDGnZgx8VzbUifQreXTSSBZDp5qJagiLBUL7dsmj2ejDA&#10;/NHTAhh0ey7G5cUeVpVzGvDgjAMj5nn842BHZyk1tDWHyRHlq8yFL4iBKsBgK93gdBKrPxlAGuoU&#10;aAC24wHl9yOLJsYfqLOsoEi1nmqCWmpQr2OEWIpmfqFoZJFWcFjgrIwqecCVMg/lQWgf5cGAJriX&#10;p70tnshvTfGUi8EQB9hX0dCUh/T4OXlv0WR6oWt0Al2DBo31WFMl0DWwgILjo3bAotkhX458AisH&#10;Q4OmPAorKEwU3Lab9XMHEiSczHKBraYvp5pS43lIjRq0JQyOOJX94y4mIXhZQmjjyZuK5qgw4u7T&#10;8jFd81WsSnNKXs7dJ877V/ieRfMrcNE8LS6ap8VF87S8t2g4vASfMxuQXa0TMDqKTtaYdKGjOLNx&#10;jUMOY9jxL0vYggg+H+ONPeRFMbgU0pxd9bcRw4s38zGpQZI+ZzYghklJ5oAyUiWtV3I55uQ9dIJZ&#10;4DqHpfCk3fLpc6OHargxh9H2OOdytvWOVnfdcc3n22vVKK0SQ1cfHelY7orYaoUDxwD0utHsAzzi&#10;MtNtC4+1IrhdTriajN12DKvyuTcfDZaldlPYO2gtwmG96raoC3yfFddw3c45FqczGPEfn/e9NLB6&#10;d9FEJuCXobDaf2A2gJYjuosNbrSb5ZwZISO51nufCAFuU1CZYziUVQJMJoo6c2vZrjna5RLkns20&#10;SA2HYvzP8SsqD4OHl8zyXAfcTmMZJixFJx0hxYrgWOzHiMt9EKcsGs70afDES64XjIe+XOy52+9p&#10;JRoZjNLgQz4lv8r7pYbp/rTZgHhhk6NUpKWlt5IaGMHOSdFIglQ0IFcJZNFE9YgYoWiqVovZn0XD&#10;iNJbzjJIzjUTR8NR0fBkKBqJdRRN/B9aMXklX+F6WHiyZdEc6dMyGgXIU5ONH0fOKJpweY33Fg2S&#10;SY8/ZzYg0sz/armQI8ySvmjgu9LLpRy0D49gHBEoqwSmhwP8iwZNiwzihYMD10/LEIe+QcPFcs4G&#10;rYnlrmrQtKRWFUUNmogCYEloRXAUjVYgII4L1AQVM8QPhczinaLdUumyaNCgobCYJygWuNwfuCJM&#10;MWBk8P9eUnMXmDU3cT111+9I7Agz9l0s2YiW5ul2mii+V3iyojEDHy4aVk61GNeAENeoMldG/Wmc&#10;qGVLslIXg7FEobU4ofK0iMzNQvhMfKxo0NJvox8APcKOJnV7u5q1Ry20RXaxWV5R2+oMOgcaEf3t&#10;bQs7KjX14DotIMtLqCU22LB94GQy9CX+YBnZ3YYjWYRf6HQrFB7RxYUNajroiTXOaG2JO2h1Qql/&#10;Nz4uNcwmnqC+41eKEoWUPUN2x0I7L5TD1N60sYUZMy/dwhRKnNC9hhboxfC3QVmwEHCgHu4wfgk3&#10;ITUhOnCNI72nw3Y6mxapodPFN91L92NFg14JigZ5jjxaqluvosF/FQ0yTqMzZk3sHcSuGm2we6WD&#10;7pWiQX+I3UpapFGUJUvl2G3ZEacjDCL37CSzaMqKgr5oosuEQYOKBnHistH1aDz7fXhIN6AsSj4j&#10;yuXt3Gr/W/OQoqmGfiNuzmkXjXkGXDRPi4vmaXHRPC0umqfFRfO0uGieFhfN0+KieVpcNE+Li+Zp&#10;eW/RaDZL88JtzOHT6PoU15U7p8a8Hsy0pGPEtQBgfnUK9dvy3qI5bLgII/KKB87Yq4Qm/In/2mwv&#10;ntjgrG35hIx2+OClhfmCFzjf79uGaziO6VRs2g1XSdAhH/Zs4IKnaUOLZ3ByRHCwzFUdCkiP1mgu&#10;a4tuVTb8+4a8u2gWmlBWwjP18QNDPX+kQfyAeN6GaxyiaHCx5aK8cMbVnrKtHOWqIxqH1PB+PLSM&#10;c1mGkcQkH5ltujmM9XxHdSRMFWq5+H68u2g6vToUy7Nkkj/ItgPXxG02sBFrstZ8uIXb+MfFjJIw&#10;uFwot1G1me1cqyVzZuUOf1OcLbtNFL+M9Qt2fGbH3WwguPEQDehO7JrJqMEUocK0xOEb8vBugPLQ&#10;vIG7FQ1fiL3EW4qmXyj2q3m41Ji38n5dM1ALwstCcXYXBoNZLqoZkStzwDa0G6+5joO9gLA/8iPo&#10;+w/sBkBLIbY4rrlAG/e+ifZ5d9HMuIKJb0ts5nq3mJoeIAdogN9mW7R/KuN2vtESaZQA7KPBa3ex&#10;ZnrXRHdiiS6ybq27bg5PuBQGvT2+kYHWEUWislNnof/Tf3bNigNcc3nOsltr9bHus2jYBWRHD32U&#10;lh9re37eXTRaFa7uKhf89UkNA/1GdacBzZjL23Y5Zc+3t8+FhByyxhXHNuUWSlC/lBouOxwVzXLS&#10;vwUQ8qD/2Vcj8RICbfNXRdNp1SL+xXIsmjw57y2adUgNl42hlUC9D6lBnW/nfMUEA86UGi7qjHf0&#10;Uf355gAyWOvzJTXcN3Wlyq71Y+WWpIawHw4HELqqQcNv3M2i4QLS4gDXE7hAswW/eJOWWRB6DQv/&#10;UDT7WE3+5NyrG1DyqeIhFfU75PkbuVfRmA/jonlaXDRPi4vmaXHRPC0umqfFRfO0uGieFhfN0+Ki&#10;eVpcNE+Li+ZpcdE8LS6ap8VF87S4aJ4WF83T4qJ5Wlw0T4uL5mlx0TwtLpqnxUXztLhonhYUjXlS&#10;XDTG3AiEJps2Y8wbsNAYcyMWGmNuxEJjzI08mdBsv8NLyeaXY6Ex5kYsNMbcyNMIzVbftkyhWVh0&#10;zPPyPJqm5U4+EpqjdmIy5kl5pu5Z224hNE18D92YZ+W5xjRNy88HG/PUPNlEwE/a+M/8VJ5NaIx5&#10;er5GaPbVUP9ff/LkTzl5kbbVNJsxX8ZXaZpZLzY3CY2m2Iz5Ur6ue5YfRjsVmj9EJ//SyV95/Rca&#10;cJ7AswTm63m00PCrHAOcXKZsJF33XyFBf/5nkCEe//HnP/T4pobmxnwBXzgRkKOTkaZJ6YnTMAz+&#10;hXOMhPi5QGO+li8Tmn5AfyI0edELzd91kdQTCMZ8EV8kNNWAfjym+Yv0CiUl5UfXf/5L52CYQDDm&#10;i/jC7pkx35NnE5qjF56ZZ+e5hEYTZBYb89w8k9DwMQyGLOUBjjHPyfMITaxvlsBYbMwz8zxCE9Np&#10;KS5eX2ael2ebCLCOMU+PhcaYG7HQGHMjzyY0xjw9FhpjbsRCY8yNPFhottoF8NK4ZfmmwcyHRzyH&#10;bZ6Qdsn/FxjZKpw61Y+O5nfxVULT7uft8jCLc5pRaGQYFpbtbNPuu3azofmua2YdH37KajdddLve&#10;SlrfzdumW0+7dtXN2m7ebmbtoWsm3WJKG6jwcL5ueDJv5/t4MYdC027gFULetHMZtZtDK+u7DieI&#10;1XbdbbfdCobtck6rq67BbThdbVqYTiMuczk3v4EvEpotZaPtGvytdyuasXqGoQ6UocOBbwKgoseb&#10;mryju9223UIw0opMl9ACcb9pt6jEPEdY4RBQCnQ7T2gfl6FpEHJvcbDVbvfhDwx0F4aIolziRn9C&#10;loyL+S18maZBq836Ou+2uUBzMOR5SgTuU9+suuOCFnjB466bXhMa6Iym7TZUINA0W6oL0AvNclpp&#10;mu0qhSZ1GW003SSEZj6HoCCMybQ7Tqm9Qmi68JbyJk0zaTawZKH5TfzQiQCIA7p2eXELrvzmVX6o&#10;0BhzPyw0xtyIhcaYG7HQGHMjFhpjbuThQhOPQ8imXXX7dpbT0KI6vUjv9uVJXtx62yxYTHCH5bme&#10;gl5GT5CucDXOJ1GIy9ej9uLtizdHhnGRCRvRLpDGN23AMA5lnNMXYwAWZVr/Gu2Gj4bPecnN5Zsj&#10;w7i4lN778XhN0ye5nPAhJB+sTBqccgEAzY56PqOn8lsYxTN52GMJ8vkNT3C6V01HdTjCcTvP8qXN&#10;Y7do4Os8SqpfewBDeMQH+HzyUgsNb++6Ztk1x7meDMUjoH23Phav292mZdjdajE82UH0Z7GsgNZj&#10;BYPWFwwnK60kCAv4ryj0UeP1mkkf7NEcyUMFH5Y0cMnDBqazhssdUEsUofBfac1IwEYkLCKod8gF&#10;PUWGNWVpRNNNVyVfUefXypdms5cf5YS5VAW06BrZnu5paYpw+8dX/bMwRI//00mfgEFo7p3eDJ9+&#10;zrvjBM20Fnmkh3rkV5aUvHMZx7MITbTl27bR08u8F0/lcT+fycOYWVeEBse0pz/ZK9dhJGd8ct+v&#10;PaD5NgqANhTqOh5rhu01b+hMjTIMUCiM3QHI2g4CjTIgtKHoK1JAKxhyfQHFPU9If+RJHbW4Tm9q&#10;GwhUtmhK75eslct2iioSKxoq/+OonNHlslpGEcQZqtNgvfKffrF+Afmhk0gTMmsUEGm7hjWaJ2dC&#10;w7yZ9k50BMzktdZ+hLM7plfhk7ZdTCJSiKY8XIatYUnJu/hCoWGrvYTkK/ugaVg5D91iwnvQNFM0&#10;G3oqD8N8Jk+3bPPpgCleTXfyCTWdmgb2wnM1UbyYR9Mks1h7UDQN68JmFUIjRyhUBMqWExFAMxwr&#10;CdA4cSvcomlmjDNa2w3O1WSBw7o0eoDtoDQkGz1cxslK6ics4C5/qqihcdyikiFRxV6sNWDkhiUN&#10;ufCNjeQEd/KyBIS/vuXNhEUE5Tgo3bOwjiRuoaAjX5EvR2bKLtTfcBLJxn8F1BRNA10DDRaaBlk0&#10;Uz4OmqZaMNgnYNfA9CHpzfDRgjVIByIVizzSh4kWKPZLSt7Ft54IeGkY8n14U9FFo/88vLe+gUen&#10;N8L7zAz81kJjzFdgoTHmRp5ZaNRTpnY9V+hhEhZ6XtL7l++95OIFxs4ud41h+LLvHIJdhaPrM0aG&#10;6fydKTAf4QuFBiM3DEIPGLYNo3NOh2hGVHd6odEcI4eOOcSjyRFDPAz/Yko4Zqi7Rf8Bj3aFIXmO&#10;XstwMyewY3CLowauw3icY0kMSDk/GVOSGuJWb7LBNgPAkHXdHddywHm4+mW42bTIEL2G22pWd0nv&#10;4aafXlfFp70lpw9KNPq34JQ98O3sLbiYYI+BNEz9Ftyj+UKhidfF2HyyTsU8MIUGF2UekdZYTfSD&#10;aqIZ3TTEH6ugpoR5CYNj/BKcjSZdcawmsGMOmUKTs5i0wfqsMGnKKUkas24WG920m8SMNK3DakyE&#10;Zrxlxh11Qx+ENc6aFueyTV9zen0QGlz0tnhQrgxv08FAd5lVcBs2tofiH1HmmQfxlZpGr4uxJoSm&#10;6WeTWRWqCeEyf8z6qxldXq05/8mWN6aEY4aathI50SQk7cEZfOknsGlxvk9NI3VE25XQxJTk6Zts&#10;nZ736bmeLMEBm/5aaPQojqfyS4LSz+pKIyEmOb2uqWr5zLtDNPq34JQ98PzsLbgywR6axm/BPZxf&#10;OhGAGtvlQ57rvPtNtsuEXnoNV/7n55cKjTHvx0JjzI1YaIy5EQuNMTdioTHmRh4sNNN1mb4FZ29F&#10;XZg65XW/NjevYyJqfjx23U7PTbjYdiDOa5NTYi5b9Nb0uANXXMYscur4nLQZ//myT9DOun3v8Uky&#10;OFl8A9dCPuFN1vr0nHM1heZlvkDTlKKK3/6tKCCh0eP1/il81L5JPL4BWRtxRJ3N37hG1eSCgWVZ&#10;LaCHIV3sdFuHsI1n+fkWVtvN4jUtCoxcH/iAsp3xzYuODyr56GjKQ/9gVYHxZyw0C81Olwf0eRJP&#10;/0NoFpzC7vol7XrymYG/5b2s8jqWliMs4IJ2YGvRNXAIj8Jmu+P7c8PaCZyvmRYmQA+ZlA4kaSJT&#10;czsPF5pqpYuOqCQ80YWERk8KWcDFCCxgwt9eaLr1boJassQhDQCrpuSBhjxul3r4XoUQlmUpT8sL&#10;IgyQVbs9ZBAUhyI0/CkWcKb7+MH/QWgItKjs8QF9nMTT/9Q0fA9O4cbCBwqNzPWj565xjWOYIKLh&#10;D03jdaxyJ6zlMa9lc9NQNoa1Exl9/AA4JwgYCmgcd/NmHiw0jd7dS8ZvRcmkCE3/FJ7Xc77xFBZ6&#10;oZnyVxU+DUARmlgtwCUFvJamwV3Zg/MJGmOaxFtYtJJrvnjEL2oXdBDu81bbHbPWrdrlKp50pk38&#10;4H+tabp5sx4e0MdJPP1f5os/dFo0DSI2CM1b3ssqr2PRPmOffVLEL1/MCpu4hm4b1k4MQrNAYko6&#10;cJ3empvxRMAjuVZLP1J7XfMfjoXGmBux0BhzIxYaY27EQmPMjVhojLmRBwvNVo/lkqdaETDXAwxt&#10;unaBeGG5IKtbTuXGvDMYPfM/Cbu/xMnJrRNGvtzCqbd81a5mXq5fCr/K+3ExvOQop+FftnSJvuCP&#10;zPRbXX8pj9c02/J0M/LpaVYE6L1JPvFr+QikhUTDWT4i5NvIxRDwwUf81EJTfQAX/yPcfMA/7BvK&#10;pyrX9w2AL5Qbvp65qvYNALFrQWweu233zIZ42bPfAgFwWQAyj5sm6F1qPpmJukkryFWGVHaT1Tat&#10;iF4upuFzI2Zp7HIg/yMJC705S3tKXixIAMPKBrrG/9PdduHJ+OvBsK6ns7HN4lK+EARGJxFbint6&#10;wEfE3Pmv2Q0FWPZJ4NeCN6ghOJ/w2R/3SIiw4380P8j3DC08PdlKl5n8Hr6gexYVK1LBFj6TA7K0&#10;vmZFQC80LBkaIEw+kFcbjcgUQx4vCg1/4+1M1OshXPxOyrNN/edCgD55tE97/cqBUp6MSbEFYtcC&#10;mk1k93A43QIhj7mPbghNuYMcRUajHeFlmNIIoZctXHUp37TLAU7HWRcnjHpcx4ElxXMe44YilZnA&#10;xIXpsN8BJYHIuEenYdYLjbIGQthMRilR9mS2HebsaJTWsIStJNHeAW1IHxrt045Ohkx+Fw8WmvWW&#10;7U1SumeREJko8SiKx68I2Ct31xIatprcpAN+5BN/1bcw5BXLTD+stTIbfQCXTiPc/gE/jfMEJX5t&#10;3wD5gpOMcdk3IM6R5Ng8tmyoM94CgZYoGto04YCEoKppNwGwZwbOpGT3vaZhk82GXBFBAKlpYpcD&#10;/q+zbtA0cX2qaS7stlsJTb/fgfaP1c6wcSvRacQWuZArFRRBpHjF5ovXNCzVXVWEic8KwZ8IO5J0&#10;2JZ0ZWjIhCma2Eh8lcnvwRMBL4B8vTPRnN6IdMBtrM/6IVQtDwaSVdXT99bY9/NpIVpojLkRC80r&#10;5ADs8/h0D82jeR6hebfyRHf2pX4UR5bB1RBObtSX8Dx7zSMGTy9yyUnCTvnLwO115xX37zyay3yh&#10;0GAgi9qBSoQqMtWojHUFEpBTYqo5rH4YwvZzbBwk5hCuGIXQ0JwOVgtVaQxGMRKcrGGq+o17GLZu&#10;c0YhJ2lU64pDHAfP8T8Gkik0x/gclIzS07AiExzpdItR+3ROdzFhgJEt7swwDF3H4yRZ1AQZrmBv&#10;i1u9OU6GCMEnGCEp+uDUfM2ZeZj0CUN8YJsj9lXD6aOcTjEP4SuFRn9Rg+IyTFh1+hpQz8DwyIY6&#10;JwthtOMxhGa31ny95hlZt8ICxr+hFOJaoiJ/dH0mNL3nYR2k0PRzqyA8XSIcslm3nIOj07DBqk4n&#10;cd3Penf7IxzKYiY5o0ObYZ4jfJjE7ZgSIwyhXcyrhPG41GAeYrmHwazMs5m785VCM23RoqKy7DST&#10;jj8aoPxRdTgBrEdSg9A0LfdqzroVNvnssQhNmQ7m44j+m3HwtI1vZ87kmrU0/OGdcKDzOEnPcQnr&#10;FC6atik0NIqKGZ7yWedeD1NSFnQDTT5iFSsU+JoxEoEAFYaOSNkWdsP/y0KDJNGwd0PwU1TocGvJ&#10;oHg93cTHR9OyuTNfrGk+kdu8Ox75ROC+uA7/UJ5nIsCYb4KFxpgbsdAYcyMWGmNuxEJjzI1YaIy5&#10;EQuNMTdioTHmRiw0xtyIhcaYG7HQGHMjFhpjbuTBQrM9ajUw/nMNMXcui3WNsZa+wKt3rXa8zdEr&#10;tvvbbbyKMKIyuOoNbly9NyJt6Wcai6sv8jbfzL15tNBobXur97WAagEPsdOOVsbrqlQQ2Iz3xmIT&#10;J74FsOEbafzgC9fK457e11qsUd3iRTFc6jUb/sW7WnKptwXwP9/swtmEdgj87l9yY9DxMlnax598&#10;WJXdoqbLbkbPIi6Kl8x1m2+2IIAwwBH/d03XzNNosdf3y+QSR714ptd7CL9MBvSS23bH99x2SOUB&#10;4Wrh/wGB6rW9Ia11PpjH8XihQVG33S5e4VJt4YF1dWAkNJAknB8OG1Q0VtQwhVwEcc1jyEVv1J+N&#10;hSbe7NJXlsJO+e3faCvmeQbP5UMEUu6G0MQpYwb46g9tRYR1rpNij7SbyZ7CGuZ8hybOdI+H/m23&#10;ef0y5hIXFBqchm8Ia7VYrKp8MI/jC4Qm9ixjozpITmgaCAMr3mWhoYsZX+LS/n7xZpds6A+XrGUy&#10;4yFfGcORVb5tV0VoZKQt8bT5F+3TaDe80abrqLL9W3Ey1Zuhuks1BJt84U32trrF19I2tdBEBeem&#10;ZiWtNKDe4Ut2egFP92Sde5PpfrygVmyFVOBkBd8Qx0gUokfvq3wwj+PbTQSg6sYGpW+Flfgay7dv&#10;DbNha28M+HZCY8xX82Ch2eiF/Quc9DFibJsD+nPUyyMvjoEvuh0ZxsUFXbRHj+wFDVWxVierhpss&#10;aztZ/LLzFPcVFAc/3MIGYDSf4E7GQ8erZC8xT/NEsKe2LZ1N7pmrDQ7aY+6pqy6n+TweKzQYunCH&#10;imn0inCCjvtmyiqAco0TjC32rAs427I6bBranjfs44N2z+pGoSn2aBPHPS4XsRkHBkDr9BPjA1Tf&#10;zbRhbY2A5hpeRCRkg59Mhm8cLJR9plHvl+1yyjDT1TL2CUcSFBMMdXJAxn0yFnTcrWOzqEFIimch&#10;VLhq0lQ3dNjuOGjq2gPdtht5ehICmWk3KAlNOZ2pt6h8Er3Q4GTTYtgIf1NoCBNhPonHTwSwtV1z&#10;4MxqzgrOionq0J+Q/siTmA3YSSDyuswx9TZUs8MAfqJerWKrsSVEghNRVUCyHpGIk7bsQi/HghVU&#10;Po5cgSm0X3jN/c0kERSKY2iBYgS0qw2I+wAiMO22e/7qhkb4lH44CrdxPA0BxLMbxqmcxoc6cEIY&#10;0iA0vMn8aBsJDc41rwJLyAZuP2U+yhcKDWmWEz6HQGl2/cnoyJO2O8YcEojrE6FBrYgqnvBZzEp7&#10;hUkkuNFeV/sfNyqhqWfABeuYfBy5AkOVjusUmu2yr+EpJLhMkxQabs0EMx10TV4UGv2R+LwN49Sf&#10;ZnCpaUZCM6XhmocTocl4mI/y6IkAdKDQ70BNBbuWVQD9H/aMygk6SqitsXHYEn0p/OBv39CU53t2&#10;wVjXir1Nc4QN3V7kSOFwOKqHQ0s7VEB0z6KjFQHxLyKBk13pnkX1DY+6OXpHOIHByBVYNuxTDtfN&#10;NISG9TQ7h2j8p/RFaoB1GcAOH1p2C9oJl6QIzUGBbBT/OoSUgwvds/CEohE/g9BIpehOJTSTdoL7&#10;2SU1H+PRQvNR3lTk7FMZcy++m9AY8+VYaIy5EQuNMTdioTHmRiw0xtyIhcaYG7HQGHMjFhpjbsRC&#10;Y8yNWGiMuRELjTE3YqEx5kYsNMbciIXGmBux0BhzIxYaY27EQmPMjVhojLkRC40xN2KhMeZGLDTG&#10;3IiFxpgbsdAYcyMWGmNuBELz//5vY8wN/H+T/yvPjDFv4f9G78wYcwMe0RhzC5YZY27DMmPMbVhm&#10;jLkNy4wxt2GZMeY2LDPG3IZlxpjbeDKZWerjsMY8MU8mM/mJYmOeF8uMMbdhmTHmNiwzxtyGZcaY&#10;27DMGHMbTyMzISwpM5Yc87w8j8xITnTcWNuYJ+ZpZGYhQeEBIjMLM2OekOcZz6woL/iDyOzTyJgn&#10;5InmAGZtS3mxyJjn5olkhkJDLDLmqXkmmemgY6Br8sKY5+SpZIZCY5ExT85zyUy3t8iYZ+fJZMaY&#10;p8cyY8xtWGaMuY2vkZmmXeRZ1/35n/j9x5/4fZmZ19WYL+aL9Ew7CM1NMmORMV/OV/XN2naSZ7fI&#10;zM4iY76cLxvP9Asxb5CZvUXGfD1fNwdQhGYsM//+B9DkH3/+7c+f/+66/6TBX3nLTzzNU/B1MgOh&#10;0cqykcz8+5+//Ef3Lxr948+ff/xH1/39z793//z7H5xxwbNFxnw9D5aZpVZh9lBoqEcCXvyFtv6F&#10;039QyXT//PNvNPjzd4lMzZbmxjyeL5WZhka1nvnrn3/y9J+SmX/g7L8pSF33X/w5pqvAMmO+iK/r&#10;m8WLmWOZQYcs+EfKzL/yWqLTtEf+GPOlfJnMFJE5kZk4B0Vm4iqw0Jgn4KtkZng4OZoD+PO/4qLI&#10;zP+MZGa0fsCYr+GLZKZ6nj+WGc2Q/R2nITMwGI6gWj9gzNfwNTJTL4EZycx/xOjlr73M/C0MeCos&#10;NOar+RKZGT3PH8mMHmpykrnIDKfO/vx7nAlv5GS+mC+bAzDmm2KZMeY2nkxmNt6pyTw7zyUzXB9j&#10;oTHPzVPJzFyrYjzGN0/NM8nMvm3X7dFCY56bJ5IZvh5zaLeeTTbPzfPIzIyvx1Bm/NzSPDVPIzM7&#10;vVEmmYHQlM0CjHk6nkZmDloaEDLT+e0Y87w8j8zEMaXFMmOelieaAyBFZox5WiwzxtyGZcaY27DM&#10;GHMblhljbsMyY8xtPJnMGPP0WGaMuQ3LjDG3YZkx5jYsM8bchmXGmNt4sMxo8fJ2qfMxu/wly2r7&#10;szHT/B1x3XpPbyOWgibb6saIi6Yjw7hoL6XE/HCeRmYuV94T3iAdr3Ba8S97eNH01CmPlplfyFfJ&#10;zKJdd8tj13GXGRpuubUmDQlEo503zabr1jKZ8XsAy+2UX6Dh/fmUb3KmlbC+aY7doV3hommpS9bt&#10;HFZhY04bCOJwWOO2PFjne6C8aGe6OJSQtwu+WQ1Ls3jF+sh9cDZTCgd85GcJZu0UocrGhMZHOdjB&#10;q5EOMz+WL5KZ6RECwqvprNvo0008lyGgEDSox9300C223WHaoUou2/k89Uw7746TtNJbPzazTdvN&#10;282m2XXNomvabgMn6QJWlzzn/wXspikrerPqtttulV6tNhCEtps19KprV3K0h08dJGbRQFI2iAxt&#10;yE9IS9fMeM/8Fh4tM4KVktVuu2HNXmtHM9XD+JMQ6LxR68/zo+QlZaabr5rtqXXe4+X+ADmIe1Ro&#10;O+kU1G8MXo4KOO6FKf/vaq8gTPtG50tqERkeoEA207TEN7DXUFg6aZdLrvWJ6Jpfwhfpmah/m8V+&#10;FxVUd8IQ9DLTTdlDCjmrZKZtF5MrMrNpm8m2yIwcagFbyEwEHPfClP9R7WWRJr0ILNuptAgN0W/k&#10;bZ7HEUKUl8vDcM/8Er5UZrp22s1mMZLgVfwUIYhz9I30K5kImTlMMPS5IjPbHQStyMyxn4x7TWZ0&#10;CZZT6BmqlNAicWMSO3rwPG5UemYXnbLeA/Pz+dLxjAYRWd0w1h6NZ2jUTdccNkyaDUwkL7qNscYO&#10;6qO/rmVmcYSnGKNoPDOPgYjsFZnBGGVdj2ckM0fIbnqFQRGGLt100alvhuENLMWYRS768cyy3axk&#10;ozsudM/8Er5IZsoUGUYKWd0wxC+GKQT8W6trteJUlWRmKtsLDON7K8V6yAxcHDAgwQ8r+75BrSa9&#10;zFBKy7wZOl1yiDuTHMQvt2u6gOmx3a0QmyMvN9OcTOPfrD1Sw3B3qZw3y0R43uyX8GCZeRSowzlj&#10;dhsazxjzEj9UZhoMzKENbsYyY17lh8qMMXfDMmPMbVhmjLkNy4wxt2GZMeY2LDPG3IZlxpjbsMwY&#10;cxuWGWNu4+EyUy3KWup1yy7WgolXlrtsmlhbSQcvWV0PPr5MeqIfroi+xkuB5dq1M06isImET2Pd&#10;3DnFNO1dZnvp5iigfn3dOftjLud7jfSjMMqXizEAej3iStKCfpVfcP/03o1Hy0wsHxbHZo6MHKX3&#10;laRvV3nysszg7kmFvUZ4wtWcL4f9nnsnUYjiR616sWJdr5TiI3VogVsrvqn9KicyM/LravRek5lm&#10;1S0uNS93S+/9eLDMNLEwmURNnXKNPXNh3aI9g1GjD53PG+4wE+/kt4sm3sjftq1eZpaDVi+wxKst&#10;S73232rbAN5vt4d4r18roMGw88Cmf30fMhtR0Ps4vMclyzzZs/T50j848K1S2qc/B96nm+Mu7eKS&#10;L6tty5rm2L9AuwswUbHNwAzHJeKOU9heIhE8zahpowIGMdhjTcFlu51WGxrs6RXvbBXwISOkgCKt&#10;igS9ioT1myjQOWC8memxMQJylJspxE4HYN7Ij3XxQyeI44G5XhKybNeqxRMc4NM8tkmAAXzlIWXm&#10;OMSt3pEh/h6Q3ggfLFr4VrZ4kIcIjwWbG0qwFryDB8vMJvKNMOOFRKBZMN1td2Ru4GQOhTS8k48U&#10;67WWeAksZYYvq8m3eTvf53sxzBbezbf/m0m30PZOOI+dB9rdBlnN7OWrMXLeTfPlapQZ1SD8OeiN&#10;HbA4dpAg2j9uuRvAqu0WqHCIgfYoCHd8h6ZR4xf7F8TuAohFnMCn7TqbTJzrFZ39ELVDu1MqB3ul&#10;Di3n1YYGTbdueAdNCxqOQ9NNyzYGZacDRYJZpIQNmyjIPTtPZLCuF1+HF4z40hD94MtA5a2g7REW&#10;aB4BIZoziRKN1mjs9vO+RHSIPEMMj0iEnAwJOELPqG26e3ojfDBdhFFs8SAPl81G5RkbSpTm5EYe&#10;Pp6JLAF8i0YgvaWr1aKgSL672b+TX97ILyUUDuI/8gYaarXmOeUuZAZVON7+Dytl54EZs6l/9aaU&#10;j4gXx1qJQt4nS74GF9c8NqxD83gh+xi1LbzhX7V/QZ+oNkWSFSNlRu1F7+YAN4p9b6/UocijsqEB&#10;/+TJ7hhRKYaR1oxEZBEueBmbKASZ3b11jQwzX2mutqr2gyc04zEu8x3YYkQRyL0TZLGXmaK28Tck&#10;YIcsluq+e3qrD+Uv0fevtngIWxMktd9Q4j18ncxkw5e5EMZtvKeZ94Z38ssb+aUww8F0vuqLJ19Q&#10;5h/vMl9RAOEMlJ0H5LGyTqv+dS+OR7S7sr2mHtEZQG8MLZtsRIbTU3bNZEPVEKUyeDXsX6A46iTu&#10;qPiLzCAacQ8wSop9b2+oQ7JE33VTdQjXaCnDrm5nWjMSw64eRLokSLU+sl7yFTDxOjDCJSsylBIQ&#10;LyMZMzYwksIwlcUiM5umpXYKJ0RB9dbunt4IH2zbLfoN5f5gi56WDSXew9fJTOiELVSkqpfMkEtq&#10;71bRXqNdCjEpb+SPZWaOBogMekZ/vBv5Gpcidx4Y65mIQtkrKqpRuRfkRfzwCD2zKFIU1HoGZJOn&#10;WMQJnICobJXM8JIc0K6uWAd7e0Mdqjc04B/rUBVEHCOto3YXCYt7g8yEAW6Edb7L2udrsNhGfsCP&#10;clKOcUI9E70eNG6zq3oG4CROTxMAHpHe+Akb/RYPsh6qDjHPDSXew9fJTDVvhlxokIvRpda9llq2&#10;vJPP63gjXxsJQFKyPqLRIWU8QxNeI5ciX9nhjS3Q2A8OCxhMRIXtxzPSPTSiN+q+I6B5ozk6dJq3&#10;vLNmBGM8gyscYo8CWcH/QxnPaP+C2F0AUYgT2JsgRtHd7GWmj1rpng/26FgmSFk/3jhyuMU6hA47&#10;7qOvvxgCUvsgP5lfSli1iUKwQNpm+CvWI1TlK2DWrtitWUcXWCcYz3COZp8BISq7GM+wo0s3Gs9o&#10;6wVelqp6QODppErArFtFf/De6Y3w6ceO78KXLR7k4U4DpmpDiffwJTKDsRyZNZrgiFxYa3IDlVv3&#10;5g2nN+KdfLrIN/LRG9AkCRzQdK2uL4SkmSKjacI/lOg08xUVJaoqiipu5rwZTY7RRqKLR3PkMgJN&#10;bzbTRv0u3Gz23GUm6kp+uZA+QHpyZo3dyWrejDa0uwCjENsMcH4IrhTZactipZiWqB0ObDwYbG9v&#10;oRkdRmTY0GBP96hDWdgxj9QHxLRW80i00W+iwD8CtUz/0zqSiFAjXwFOmAQ9RKEf8TSF82ZwP8+E&#10;7HPejGc4zCOXptGI45AhbRVOOikJSB8fkN4Mn2U63TT7ZW7xIA/hHQMfNpR4Dw+Xmc/kvYl+KkLN&#10;vcaTJRVds/fy6PRWXe5P4hvLzB5jlB/Ad5QZ9k7fi2XGmN+GZcaY27DMGHMbzywz0QXtFylXPVJO&#10;m4BxHzWtXSZmUk4oM0ri7R3enDsqDnqHtXf7paZ0zuljGbNIV7gYmZFhXFwOw9yVp5cZ1LFzYbhZ&#10;Zi7fG8nM20mZKVz0BJX5lfr8YtiX/cxfEReWmS/gC2UmvkjGpcrDQ5O2y2W38RyGJv0iZVzGsmHK&#10;jFblwiTWHWsZNOQin1/Dwg4uYunxkkeuyMhV0mG64HMSykwsvwWcr5/yodmETx40mT/+WBpD1FMc&#10;RIiByjGstXwOQAvwLh9zKFotIhmPQFLC+S02SS/XcLdtPCDAkU9SSzSGD63lB9vOP7SWq7j5fCM3&#10;jKYDPuEwD+HrZGYeXyRrFxsUeP9wHpUnHhP3T+n5vDyfHMeyYbDVOgGYlHXHXAYNm3JB+PA+Vrpu&#10;2s2k4b2ySlqrn49aTgA/YqksQeVtN4uGT575/zg5/VjakvKBKrpH6Ao0V9u2uTyA3qGCx9NQVGZ4&#10;p0d1/aPtdoP2ATEpa7gVXbiBIPbR6D+0VrLn7ENr/aoHPT6HVX9o7cF8Zd+sfJFstAiM7XCsSI6a&#10;SpkpRrFsGPDlM30EhjU53gqgzVhNRNh94t3jnEv3o3XvV0nn6iTJTJwQnIfyYMev+pAaL8ta290K&#10;tbh4Ho51Gmf0TqEBhiTv+Dgilw7rDzHpnYVJBhvG1Src/oNtxY+w1K+uY2qHJYq0Zx7C18nM8EUy&#10;PeWKYg+Z6VetgpQZ1FxcatkwYD2GKza0XHccj8kObf8eZ1RrsoyhD7yovlxWwmIlJ7TRGyqo6kNq&#10;ssHodNAQ6KDFqzC4Fw50Gmfwbg67EtxeZoalw2HviswUS70IVB9sK36k9bCVl/7Q2uP5OpkZvkh2&#10;pmdCQGJwMpKZony4+jk+NoaLNpdB97URZLUGXNof99Qsp4s4pp4JiiGCGn1IbVhry6V/HHa8IDMg&#10;+li9zAxLh8NeH0sc8Z9RkL2kX4VbfbBt/KG1Ez3jD609nK+TmfwimSqCFhv3S5YlIGU8MyxSRnXR&#10;GljQj2fKumNewpqkTxZQrWOlK8YzcANf6lXSXLEb45lYKksqmcl1r6cfS+PiTC7A7WUmVtums6j/&#10;M757CKDyUhaGpcMNIsBYDmu4lUja66PRf2itZA+sFD9ogfHJ8Yw/tPZFfOF4Jr5IxsKOebN+yTIF&#10;pF91PCxSxmUsG+bVlFNVMIl1x1oGTWvRMYpqjTpHS5o3gy8QkrJKGn+LFsN4yl0sv5Vh3kJQse4V&#10;wbHCDktzqbLw18sMJCjmBfQn78q76PN2ljLTLx2GZxAnxlJruDEO40RayEwfjWX/obX8YNv5h9b6&#10;Vdz+0NrX8JVzAF9IVr+XgYXoCn4Ob/IqVxSaJ+aXygxH1XpN8CXe+7G0K1hmfgi/VGaMeTeWGWNu&#10;wzJjzG1YZoy5DcuMMbdhmTHmNiwzxtyGZcaY27DMGHMbD5aZedMOy4TPPryFW6cPy7nQfbuJB/d8&#10;JTPu86jt0I/ajXvKFVtBvO+ik+vEKzCES8TyBEwYThpcJff/pkvGp1/jlbuCBie+vG0hWHH04qe/&#10;Bvq4v8Tr6TG38mCZ4RrhUsHPP7zFapinBV7P2k1fyeM+j1r2HCsc57nuWLxJZgpjmWm3VR0rIZ5y&#10;RWYmzSbEWAwhiJPLV7gW8gkflpk3hmNOeKzM8OWwfkWVSpMrmXMHAOqSLl+uH30ei7VjLDNryEXL&#10;74jkquD8UtmBa5PLXgHla2JcS1xC4CJgCKm804e+VPO5pkwVUGJYuLZKuKqqtczIlId+b4NYrF3e&#10;/YcWZcJx0u8zDMGLz5C97dNfcAjL22WudJ5GRLiJAdJBj8LmrOWy537nBFm6zLUUmpd5/HimvIQV&#10;L1eizPN1f53ny/X9O/g00nEsM/Ntt19vpnxFXzITX0fT1gKoJfFuzaJr9E4OGv8qhHi9nt7pYyX4&#10;H8swVQFRtVnHpEd40MsydI7rBQ7SiVFV9VPLzCQ7nf2rLnHSv/vPW50+IlG+z4Xr/AzZGz/9pS9+&#10;leQhRTJutRcCPQqb8b/aOQGOmhbSxo8mNWxEmA40T1yBGh6b23i8zJRy6vtQfKPkqAvWBf3w3vC9&#10;K5mwhPN+GPDFLIx0ZF5s6QY0Su4VQLXD4ygEHbeH+NAX2vToHEaPa8E6xk9+YmgDaehlhnqLb9UM&#10;Nlm9RzLDfWIgDv27yf0JieNU30jjOcxTZnTjbZ/+wu+RMZdDaJx4SY3xb/b0KGxyExuYlIGioj+H&#10;zmODoLfZlA4Yw2kfd3MLD5cZFTQ5+fBWnOs2yxew0qX1qCpxlj+yy4NcinBLr7RXQFrA3ygEHbeH&#10;6CIu20XULkoCPzmDylQksJKZXlJkU7fPZIa08/71/NF7+nGc853lIkuIziAz8ATmxfZIZuRNZIW+&#10;+BV35EK2edjq+15pEwFPq50TIvr4meHusaTDMvMBHiwz+m5JotPqzUyZqCxPvnfFzVhOZGZFj1Z8&#10;9f5cZlBXLuiZU5nhO5Cqd2GUtfeqzGT/CKRN1dLT8cx2eD1/9J5+Om5ni8t6BnrkTZ/+guO4Qz0T&#10;O5px+qNRd22wqe2iIsaDzCDK23aR6bDMfIDHygz79j0nH94CuFBZorz7TcHwdz5vpu0lUDegGM5l&#10;Jjv8UDWzMp4ZQojX6+mdxjiwWTppPKoyzTjSwZBku99z+BOVjhuIxbc70qbCqGSGs4DsLfWv58dJ&#10;vvuvMVO31gvZ+j7XosEwvZeZGG/p+oVPf2G4UmQGg5t+PLNB00GPwib3RRvtnFBkZtpu9kyW0hEy&#10;s41+qbmNx8pMjkryO2fjD28BjGRVltU7+LRPS+ES/RcSduJwLjO5V8BBnZOYN+tDQMcev6p5+tAX&#10;65qe7mTtVWXCaBlOV6hdh3aNGieZwZ0YVaRN/oTMZAyW05iq6l/P10m8+x970YQxPArz3JAAvO3T&#10;X/HFr5SZbpg34+6cOg+bu5baqt85oZeZbhLdNaVDMsMUyg9zE4+fA/jFoGt2kZxCfBeu9A/HMvM4&#10;ojN1AcvMt8IyY8xtWGaMuQ3LjDG3YZkx5jYsM8bchmXGmNuwzBhzG5YZY27DMmPMbTxYZjZNLN0V&#10;z7QfQDd+n/9Fcpn/IdaLxWqw+kk+l7dV5HIxpBfRH2Ja0Tt493qAcT4ic04yYFOSpmWmV+jXv6kk&#10;BjaxzvoyRzmZ1jkpTjLhjD7GjcIq76J+Fiex+VQeLDPtPhejg6faD0Afzri6uIXfOB+4JDO1y2sy&#10;g5P+/DJXw3+Fswp66lG5Pq3ZI6p7I2vXBYYrU3WsxO2NsCEM6DDeZvomPL5vlnU6y4XvzzzHfgAw&#10;n19TNOMKEeuciZwzAhK3dSoq1mCFG8uUYWFGmYOoLVtEDgmL7/0DJPcYDsq+AfQb8du1/A7hoD7m&#10;U3o+b7g0ud0poFnLV3T0Gbd4K02bAjCU4tGy5OIe9g/tUW+10itm316+l++y4Xa8UoCoQa0wOZl1&#10;zTH3J1DycjsCwvXZVPM4xXHZZ3h4iDQpcfCXEdE9fcgObljCQzN0YALwG7GVd2Eun9a0PRQgwqGU&#10;zmhKa1BSerlVy8AjbCUJWYhIwSxD03u6u2NJPF1EJr+Dh8tM/9ZZLkxke/0E+wFEFwO006i8tEak&#10;B/ELB0BWUmZO9QxCPKoioLpEuLi9XcNCvN9Gm2270Rr//p2YdgNv4KDfNwD/lQjUyW3/DgGM5t1x&#10;oldxcH7sjtvuMOVbZ5t2M2kkdKwe8/niqBzW//zyJkDrMFP3SRGGrkdMmm7dcI+Bo3K2f58HCW5w&#10;F1Uxs26zQWYxv5S8zF2AStzE94EZMv7PNnQ76RZSPZSZBi5giohsNuiCxedDl81GdSB8Ie3yyAar&#10;fCc0bx2abrpiKHqXqC/AI6ONngfSjlxFqsI2W44IO5IkQ+R7CU2vSUEmM/F0oUx+D4+WmdkxSrHX&#10;N6oxX78fQHqBE2Y+LmCg8GTOapKGQH0zvkQs80Fm4ieqi87j9X424IKFBcuID6opJJ5G+ksHugwT&#10;NhFxVpivuPNGtA364/E4X6j5ZQIjljhyoKf/+YVngMuVVA6sLKCTUZloF57khiZ5idvRnocX+KPP&#10;KTO6LhFDFe/vy1sGPim2QKSJprzcUwnhBK54yS5CZA7ZMM+H71GnBzqAJV8BGhUg/EAdWq+WaERa&#10;NJ6Due5FnwN/2QopNJ2dJJ5peQ+P75tlg/Fk+wFw4wzBTgSDRklRQqItUtGHIbimZ+KnVBf86YqJ&#10;iWail5nSAIR9xS+tFhNVzWKJtO1iskV4NAkrur2MZDGBEUv0wCii+k97kUyeLZijsCIXJWc2GMaF&#10;YOsPt+fwVa19mCjrLslM7mvQh6zAYYvQKNJEUyrDZpI5nvGGLxFzIQc8wAp/+mu2VOhBRSxKPuOP&#10;R5XxcbWnvKU5ySSFvTRT3VnMYHWU+FKnbuWxMjOLbAv0y/FMnSGRmsfvB7Bj1eHskmQG5RA7taSU&#10;qEMXhuDNMhNzhO2SDZ5OUmbKdlVhX/FLG8Wkr5oJB2yx+RKOYSVuI6WACSwVVH/6P9Iz8QMro6YW&#10;0FWcRnrgRp6HibLurXommyoRaaIpHHHUcWAuUM+M+xlEjgY9M8QojqcFGH4g5evZvjR2YZ7AA5wr&#10;90togPu+fUc9w255ielT7QfQz5tRZiYc68BGe5iHtqPlNAQXZQZt8/rCeGaCDvZS9QFRgCTDMt1o&#10;7zOALv9E8ev3DeA4LIrzOGVXPpg18WozvIIn62664Mad8B/jGVjqZ6/YtaKY6/8wnsElfJDk4z8S&#10;DulFo4u4HeAPbWD0EBFGpnEMhsrYZ91BW65F8hgx+EE/ta8B7/NCgUNmaKT7uIFfRanDIGvF/NR4&#10;ZpdjVdkKdFrGM7IEEKMtMmUPvaFQapmJ8YyuytwA/iLsSBJVEM1LaEDeZuL7TH4PD5aZ+ND9E+4H&#10;QMlETtIdDksF3+YEFeBb/WEILskMVd71ebOI7ryd5XlkA2g3JX79vgFT7uik4pyonx9wSggSwkkt&#10;VGtFcqUZIc2bdQ2FhrHpps0eLTBqOy6WDbfUBOzRH2QdzfJ8yn1p2r1iu1U8AbIr0qNpJ5TEkHWo&#10;YoxPzJsx/HChfQ10n97SKWQmE64bjAH+8H/dSq9D5nCxazW0ijsifiO2nGuLa82b7ZG8c5lBxh7Z&#10;GOAssjycRNhKEtIfNSVDAyvmUSS+yuR38PjxzPch2ru78q4Q3uHo3Mn903YGgpz1rcDunRX2/WT7&#10;8XEsM9f5QTIzOasvXyEz0UUIHh7+55WmZcaY27DMGHMbzyMzmuD5Gk6C/sKYkC8O3rzGl8tM6WW+&#10;dxJDPrzUVe3vXQ6B8zuakelv51RQcMXzsdnIBbkWH4R00cM6asuYvrrIyPyaJXNnnkbPfJXMgJCZ&#10;nttl5owXbr/i8mWZGfEmS+bz+TqZWfKRi0oev7NlLp6Ny25apljaI5fMymJ/1GNp2uRzyFi1yIP+&#10;+JilPXYHOMMlLrhMjPdgyqeUMW/Pqfw2F8JstRJYIsVbPOoxkB71IY6KAsQIgcXTz/QUVo55pK6C&#10;Ra5D23QbHPswcbLHcdbxi0k7SCeNwjE8w7HXcTyXUNOMF3y0MCxsmaDHRpeZsIg+g+Jjm263kyXz&#10;EL5QZlj0XCvBBTV6wFRkBvemHT8uAVDRtBBYl6xacy63CZt72GJ15fl618XKI1zhj48doyOk58Xd&#10;hI+54Dq8pT98ZMg79KCvt/IcJlyENu0XK87kI9yt9SASRvCUS3Smcz7FCz9Up+mc1Vw+8zhr8k6a&#10;ZN8s/cd5RK8PG6SeOZblP3Fo191sgpMhYYh+BIVcaJpuPjz/NPflK/UMDqxM8YAX1SYkgf9HixhZ&#10;g/CfH7VTXcdf2mTDnjKD+hbPrKKZRy2mv2GbB1RcVkycyh9+vyXujGRGhjTBSb+6MUzpLdXN6PqA&#10;0CZFcKUdQjr411vU8dBysUyRGZrV6xH7sEHKDNduyT8wmyHWvFsSltHnze1yvuDT/eNnPbEzr/Gk&#10;MqP1WQQXITN8M6mvWmFzie5NVFf95y38qu2NqiUjGaMVT9fhjxZo6Q49eJPM9NNZeR0XfCU6Xagi&#10;l9vDWbmeUJ5ukxleimayWVML9TIT0acFpnK3W4W+Mo/gi/tm7I1H32xy4BWrAf7vIA2x7hAXITMU&#10;o17PhE0u9uVLJbI1Ocg+T+FgkBm6lmSk68GfWDaGO/FmRl9vd6d9M/1MIBHsn+kanh4R+HbG3lov&#10;ZfGnxVy0x+NsWvXNBpkZ+mb6G8kMZINxTpmREfXIZlqCyoQh+tkNXCC3poqaeQRfKDMxmuV/dnBW&#10;6uikiUb3soVjyAzf65iUullstnyfS7fxp+EyXR77qoXher6ACavx9l76gx4aujsANvWh8aHe7qs5&#10;AC5/DVP1lGSUnoYVHVNm2Ovbl7iBOIk5AHbcMB5BbY8Ih2Naos1aZnAvZYbTGRpBabASFjJhEX0G&#10;RVnBLd3V4Mrcmy/um30iUeFu4XYXt3Fv/83X8FNkZsMG+AagEJp7N8uWmZ/JT5GZ2Ljh7ey1g8t9&#10;scz8TL5OZoz5nlhmjLkNy4wxt2GZMeY2LDPG3IZlxpjbsMwYcxuWGWNuwzJjzG1YZoy5DcuMMbdh&#10;mTHmNiwzxtyGZcaY27DMGHMblhljbsMyY8xtWGaMuQ3LjDG3YZkx5jYsM8bchmXGmNv4WTLT76n8&#10;FDxXbMxn8WCZ0fao26V2/OZGrdzZH2ib1tyxFeBkoavYffzNvLgvYGzcXPGK5/M+PrGn+ojcbTZP&#10;LwNHZ+4ukjGbrXk8jWXFZ+88at7Ho2WGVQIys+JuyPG9leHQg6sbpSW4bS/NV4IYPLssM4VPkxk2&#10;Jac5McIy8xw8WmbmEBZUjqgZB7asOi01JX5RSeOjX9oTvG13bTste4c3bbvdaqdy7YO5jC+icTvw&#10;PeyyVsHomF8li63AKRzabL89tpv8eBiOvczAFuxyW/V5x0+Y6Xtl3JScVR6eU2b4fahQBMfyZTM5&#10;WfD0GJvywwX3IqdrXMGDwzb2cY8vusEDfc6AH5diYLJK7+KDa7wjueCm6Dt5ziRPaEqjpuwKn2mV&#10;iz4fzON4tMx00+UgM1nwPAieEZxEhabMoJaivrZdM+eR35yJ72foT210bPgPrRVNPo3yq2Q4G8kM&#10;KiBdoaaucCwyA6Pho2nxlb3wrJIZ/jYaoMhAMkP55ym/7AH48Y2ozBPFg3pGMac+pfdy2+y76WaG&#10;q/Wan9ngveHTBWBHS/ib4Sc+w6FL/jFh+jIcXR133e6YN8xDebjM4P8lmeGhh7YqmcmqK43Cz8ew&#10;whLakICUL1EMMqP72/I5sF5meELCfiUzoP9oWn6v7ERmELDsRQdJMoNweZpf7NTtiErYoSN5EIM2&#10;Gk272XwKE3XDFAt+Q4cR1rUOVIRM6AqSoTMivSRvM+4UWLQigw3zMB4vM7NtLzOrs75ZgKtzmWnY&#10;jOszlqqwyTWZkUoonwMbyQxvhP2RzAwfTcvvlZ3IzKbZqWt2LjNT6htAby7LjPpXZM7P5cwXtcxA&#10;R4XMsOMm2/J18IaE9hvJTJzIpXksj5cZjCrePAdQywytoN5ADNg3U0cNDDID33a9zORXyXgT3UHI&#10;2UhmJAQjmTkuh4+m5R/Eov/wmqzH9zrDQDJT+mbsb4KhbxaVfVJkhumMtGK41E2QgtI3C/MYz0iO&#10;YLSC44VStIf//AgcTWmRCVsrUXR15Ifd+nwwj+MLZEaVNeeaeyNR9A+OUaHDJGqeXCzZS1kfNChW&#10;u5wyE+NifqEsjOShhssYLMAy+k8pM/nxMN4vwdFnmcRH0zgnAM8gCzntEDITn3nm6AMVXzLDuGg6&#10;IP2B5fgeWcjMqv96O8fu8bBmEcOlMgeAM9yLD67pwGmG3hvaChXGMKln5CrSiuE/Dn0+mMfxYJn5&#10;FLL38kZUF6+AGvxmMOI2Bnw3mdm1m3m22W/kJZmRPngjt4Vqfi7fTs+syrjirbwkMzfgD7ya5Dv2&#10;zYz5SiwzxtzGg2Xm2hwPJ58qNtERmsYc2DnFNO1dhpNWZ4wCism5S723fi7sNRDGqcUW8FEOZ7n6&#10;yTnNNU95aGUhpqcJ5/Pi5JXRVUzf5WlSgsD/Q6dZQ03CcXrtAH/DPq/M5/FgmblWeicyE5UDtemK&#10;zBQuikXhIzIDo7dVtAsWeY0K24cf93lU5Y0p7zmfrBTCxusy09OfnsvMntPkDKipZeaVfDS38FiZ&#10;QQGz/c3KdNSjhQMbZVZlnXQzHLm8EaesDu1Bp4t8CnE4rFnj4Euxx5qJy3Y77eYN16SBdk+veGfL&#10;Rx3wuQpooUWNigS9OjZUATPaW26nOZ/MeLazyhWCXcWtNU23yyPdpsW5Alm205hZU/U8HE9khg9a&#10;miPiNw1RjcUB7aKRnmmmDH7B5/0nIYgjn8WEnslTPj0Fgx2kRzLDRXWI1b5rEVDGAIYRCfMZPF7P&#10;oPI1Ubg7rq7cbruVHqbHCWrQdp3VTXpmtkH5N5NugVrFGrzjVHNlj1bp63K+aefzqBpt060b3kEQ&#10;aPEPDZ/RZ0Cw2EcCNa5dbVCfDtNuRz/npfGnlQOX64xc8cYCUgaJm2fLTYvHbtF0y2az7410jESU&#10;69mhW612i+4wi4p+1HLkdkWP2nYzY/CIC2J0EgKALYajFOVpI5EpMkNnvcxQv0DQkcQ2FkKjZeHv&#10;8GTVfIiHy4zqnmpDLHOPS8hMnExVF6K6SWa0BqV3w7cHVlx00tujVdzCfy4+QaUEYV2e7I5sxgdD&#10;KrRjCABuoKqxm6R7x6qS0gD/dyVW4Spv4C8Djesw4nEScsADjjGeKddQNDrnIW8AHCkzSEyz54q3&#10;vWzhbwgBFLswzNNGIeEkfKpl5thCcW6hamHM1TW4hRCY8ZsYUJkP8nCZyYWGYNOoC6FSp8zoJApV&#10;1b3IDJeT6R7gEgD4UNnLysX/JJpa/bGGtVvUnbCr26r922VGou1PyPJMZhgSSVd5A38ZaFyHkSwq&#10;2uVGJKJc00o5hHIguKLM4GyIlI5DCCBOIkVxykVrOjnXM+hScrkQ5wIYn15mhtXV5mN8oZ4BWV8g&#10;C9Gis7nlMapbJTO8JFwGvOIyxd5eVi78P/YrYWi91LDUIiXMqP0jPYNmOe5dlBldvkVm+m6PbkAh&#10;RiKKxW69wahnvYdP5zKDLiH0DOTgrXpGbxPx5FxmIB9cO0rxGGQGCoYv5JjP4AvGMxgnqHBxMmn4&#10;QhlKE5UyTlCD0IbqBU7aTpmBA85E4TyHI4M9OpYJpGOPIY3cYQA+VQ3DCAf3MTzAIKEExNofkWB9&#10;0nhm0mzgIQNLwkfIzMgVb6w12hhkhoMrXuyG0RT+zufNujmnl/eU9XOZaTcaymHsNj8LATCSvGSK&#10;8jRvXpYZLrDW+3W9zHDpdLvecD7DfJQHywx7DP282VZFOOGsEyulTlBDaagpK7SOKTNwF6V9OBzj&#10;fc3B3qLF8F1VaN+UKoSuiersDtWIPsi7PiDW/mrejDZWnPRiYCk3qGO8KLEaZCZntfoajbrOE/zt&#10;2tL2A4YX45nSvUsHOgmfCC4pM12DQDhvxjt1CHLDMQpuhPLJ026Nc5yEV/ipZQaHid4SiDTCAP3g&#10;bnPkdbQ95gM8WGY+CuXndT5SLXKg8CSEFJinwjJjzG18M5kx5suxzBhzG5YZY27DMmPMbVhmjLkN&#10;y4wxt2GZMeY2LDPG3IZlxpjbsMwYcxuWGWNuwzJjzG1YZoy5DcuMMbdhmTHmNiwzxtyGZcaY27DM&#10;GHMblhljbsMyY8xtWGaMuQ3LjDG3YZkx5jYsM8bchmXGmNuwzBhzG5YZY27DMmPMbVhmjLkNy4wx&#10;t2GZMeY2LDPG3IZlxpjbsMwYcxuWGWNuwzJjzG1YZoy5DcuMMbdhmTHmNiwzxtyGZcaY27DMGHMb&#10;lhljbsMyY8xtWGaMuQ3LjDG3YZkx5jYsM8bchmTGGHMDk/8jT4wxb+H/nPxfeWaMMcZ8Pv+HxzPG&#10;GGPuifRMzqIZY4wxn4n1jDHGmHtiPWOMMeaeWM8YY4y5J9Yzxhhj7on1jDHGmHtiPWOMMeaeWM8Y&#10;Y4y5J9YzL7Bt2/aQ58YYY96F9cwLWM8YY8yHsZ55AesZY4z5MNYzL2A9Y4wxH8Z65gWsZ4wx5sNY&#10;z7yA9YwxxnwY65kTtrM8ASd6ZmGdY4wxN2M9cwJ0S69pRnpm4bGNMca8A+uZEybQLe0izgc9sznS&#10;eKdzY4wxN2A9cwYGLqlpip4JLVNNqBljjHkr1jMXmKWmCT0jLdPs854xxpibsJ65iDTNkQpm3VjL&#10;GGPMB7CeucKM+iU4ztPMGGPMzVjPXGUfmua4yWtjjDHvwHrmBaBprGWMMeZjWM8YY4y5J9Yzxhhj&#10;7on1jDHGmHvye/SMHuuv8+JxrLiWwK94GmN+L79HzwyvX57wrz9//idPg3/8+fMnTz/KlSCNMeb3&#10;8Jv0zJVm/356xlrGGGN+3fMZNf3jaax76RlN1FnLGGN+O79Nz+Q2mbWmeVnP/PPfcf/PX/79n3nN&#10;u//q/vEXmoXB3/77P//8+ft//y2uCtIyfvvGGGN+n5450zQv6Zn/wmnhv8IId//ydxn8G67+Gqfi&#10;738NG8Baxhhjkp+tZ5bUKFfo98bkeOUM3fknTlK7SONoTEMtFGcApkW7UOOk5fiOwBW2YccYY34J&#10;v1fP9Irmup6B5hhmw/6GcQx/qWf+l0y67n/9+fOfeQr+M4Y4L6sZ6xljzC/jZ+uZK2jirN/q/+q8&#10;mUYuI/6RpvwlZyrqX2G+mSIAT5sZYwz4hXrmdCHAHfSMH9AYY0zh1+mZw4mWeUXP9MvMek70THl+&#10;c4Y0jSfJjDG/nl+mZ/T6zCQvkqt6pvvvP3/+/h86A3/DBX9rPfNXnA9u/3N4cCN2DMwv0Bhjfjm/&#10;Ss9cfj//up6hovnzn3/DmOav//P3onNqPSNF8+e/cPkf/8Y5tLE/3hDAGGN+lZ659n7+C3qm+49/&#10;pyIR/5nrl0d6BpcYxST53uaIC/sPGGPMr+IX6RljjDFfgPWMMcaYe2I98yKbRf+ajTHGmPdgPfMC&#10;erG/35/GGGPMO7CeuUq/fYw1jTHGvB/rmStodVqPV4wZY8w7sZ65iLRMs+fmAdvN1prGGGPejfXM&#10;BfrNyaRnYKAt0VZx0xhjzC1Yz5yhVytjC8yiZ1LT+M1+Y4y5GeuZU6hbFrnR8qBnum5VnRtjjHkr&#10;1jOnHKphS61nONCxnjHGmFuxnjmlXsQ81jPje8YYY96C9cxLnOoZY4wxt2I98xLWM8YY81GsZ17C&#10;esYYYz6K9cxLWM8YY8xHsZ55CesZY4z5KNYzLzFfLpdeY2aMMR/BesYYY8w9sZ4xxhhzT6xnjDHG&#10;3BPrGWOMMffEesYYY8w9sZ45I/dq/gw+0av3cj0KTxA5Y8xv4EfrmW17yDOcLvPsFZZtm2cnXL1x&#10;lVtc3O77BQ5nL/ucmxRaZUgc38Z1v055LdTklsCNMd8X65kTPqXBDz7Rq/diPWOM+XJ+l57RB5nB&#10;rOum7Zzmk1bTR+t2xx/aIyObibTGsp3GDTakO5214TQc6ts1YelYvAqKhw2CHfkSpO/bo8yX8cMv&#10;RevrnuBIW3HRHJWuXfjRDC+Sqn0/tOGYdvQLs/RksMqNDtjMw1+dNcyF+VTnozRvIxUTXIT20IdF&#10;0yQv5G3t+FDSp+xPF/pCaaiWMIHPvDjPOFrrC84Y8+354XqmAm3arJ2mVll3c/yh9W8b/syi2SQx&#10;CKltJqkJohVWSz8okW7ThNrat1NZkuoJrwLdAGqsR74ExXc6hP7i7TmNVvnVNanMHCfgvi7iznrQ&#10;C6lnFJWNUlx0g1KxmUpzBdHI57eoJ7SAVp7nfZAAEZILeSC/SmhyvlD8Fc+R4yEK0EAZ6F4XcnYM&#10;kwkvLmacMeZH8cP1TN+OazzTT56xZZyxxZwulvjZZCNJ1OCPbQZFE+jiEC09+vJrtbsxPhDL3lL5&#10;DQ45oAk9E0ZD/NJ3jVrKbf1sygACVtsYfEW60hhI+ZDUM3GtJMRFiQeGJ3ECip5ROnWj0so0I70D&#10;GoVf+2INDgeLY8d1FHovlNjIHqUyLi5mnDHmR/F79Uy3aDRrtm7RlKtPLaKte5OeAfsJ553muO4H&#10;RIOlutlcto266mqCT30B6bva5HKbP4f2qMmuVC0Rz7wIpVMhz+tGPi9KPF7TM2eDiXM9s20XioMc&#10;Fn/ByHEdhUt6JrU6Ly5mnDHmR/Gr9MzJbNhUEzgYzAwzT5rswfGFeTNdsNEsU2ETnMOV2llNAxVL&#10;4VWQ7Snuo9mtfUnSd7XJ5TZ/sv2GEaweIjZxMclhQZk/A+d6ZqeLS/NmR94OdZEB7/TsiBf96A4h&#10;KfhFzIbBUmo3DEPgMObN5NXI8SgK5/NmWSzy42LGGWN+FL9Kz5w83Z9HS109jyC0cmqTqBEsLaE0&#10;BC4ENcgmH77zaXffXIZXQT5vX535EqTvap/Lbf7MIx7HiW7F8/xj6IiyQmCI4rmeQevOy7N1ANSg&#10;bOZrPdOneciOZXuMx/sMQx7n2odFZO0krqgpasejKEAbibN1ADji4mLGeR2AMT+JH61nfirRfj+A&#10;ftLLGGPejfXMN2KihzzL48Naf+sZY8zHsZ75Tmwm07Y9HvSI5BFYzxhjPo71jDHGmHtiPWOMMeae&#10;WM8YY4y5J9Yzxhhj7on1jDHGmHtiPWOMMeaeWM8YY4y5J9Yzxhhj7on1zHfhYS9nPp5PTlrt3Wd4&#10;/YNz/rP41lnk8r0/P17PzMrejDUb7iIptAmlNoUsmz/2VLtwvgdtFlltXJkh9HtF3kbE7iyOHyH3&#10;0EymQ1yb8y8OvIX37rp2cz6/nAu1d5HZN2X5WWzeXw3e7vJ6ikaFNC6x6+T2pm1+U+IzeDHoFzL4&#10;1tzT1rIfEZSy02vst37OTyjfb8jP1jObSdtcqK6H2DwYLPTF4ssV5v0VUJxXmo+IT9TU6/X1HYwi&#10;WO0wMxu+hXATP0PPnPH+avB2l5/aDq36fbk3x/JJuQ/zYtCfqGf23MHvI4KSX9HTR17fxLcr32/J&#10;z9Yz7WGDwsuLnlklfXt+NUUVJupC7qDPYY5M5021737ufa9988tnLvlRgK2+sr+rv5Ef35c8FGE5&#10;6aaVrx9Xg4h66/7wD/TVTldb+FB/eH8X58Nu/9P4Dhq/3gbWiFHZdZ9RXpav70fUEcOqVldff5a+&#10;KA711ZxtO4PLWUnzkHvFlr4MsOVO/0AfoqkDzk8zz9tGtnpzgfwASE/xfOiHZs9UnldZmyVVm6Rj&#10;5ETvHYmwaBaxkbCf5Rr8m4RZpIKOz/wrbYrKM/zb3OLV6OsRSuM4RXW51jkRhRQmWWJVDvZFWrGr&#10;r/XFInSrwgl9vxaFID9DEcWe3zqt4lGbDMKQ2Tz2LupzM3yavHyuSd2Y+rMbpREe+imDoCQ5QFPN&#10;GoVyXgKpZ06+/RTWvm351ukPSgbSCH3EcMMojGKIK1EXWDo5rzh35WfrGVJVuOTsw5GqMKrcs6jz&#10;UxY4TFFvBhlkQ8ny0te9Rt/Jh17gub7xBeKDNrpThOV0OiCmplYhz2T0KbJteIR2lj8ihBHVhlUN&#10;QoSqXz5wNqiIuTzZtw1/ZvAcvTrJCLq4Clnprj/PX4CPA0jMLucdUGvprQJHGyTP+u8u9xok0oRY&#10;043CHAWcLd8RwetzZqA0OiTEdfQ5tKBK/ihrMx8rk/jgWvRhS4tBImI4KoeU8PNcY64qzMx7OD/3&#10;r/gqo74dfoNXo4qiehWV7CRFVbmefxiuLrFRDpYirUGnIM8I4zv4/kIUgnpMmh6hSsK13NYmtTCU&#10;bK68m0R9RhWOfANZ21n1R58RjKpdh10Jiqi3cz3Jt7MSyA+dN32wSv/3Lt/z7WyL/JScknu1IScx&#10;HArs1MlZxbkrv1PPDLVSqMIo/8dyBpUftS+oPkuGks5uBx1kJS0mAFe6U4TlVM+orZ5nyZMSS1Wp&#10;UaUP5DaPGc0MCoQhmDFl08USPxt63seYDjIuvZpQBBPpk2CBClqpHfidn/HMTjGRRbLLThtNSt4x&#10;0FHA8rIXuEIfuFLbi1KVybTcrFVWo6zNkuoZZVR4l5TMjtvyOt2APtdKkEPen/s3KpKMfPoDXvCq&#10;rih1e3GeIhle/tB1VWKjHCwpqxn3oq76Dsb1VcBDpGZFJaDToI9HT1XCIKJxUiJSJDAcrClmC1bR&#10;UlXOohfIpE4bvUa1LqcJnRf6VMUH0ufD1HhmJPi+5Vulv3DI0Qk8632MoIYYjotw7KTKgUfwG/VM&#10;PbMwa9DAqsKoLgx1nefr6JoUatEafSc/K+mphONOKU85rcVngqb3GD0PUWJZVeBR1KOm1vUVd3tJ&#10;6lk08HmDThZ6dYhfH+Oo4PKudLQigknOuBHaqgWGNxXPKjYJ+l6lScKx5B0DHQWscU/MmlX6rEep&#10;HUtfz35C7TaHnSprs6QqkzpqJfNIRGxUCBdyrQQ55P25f6MiyZx7k1d1Ramz9TxFIIopLWV0aVKV&#10;2CgHS8pqRvNmq9MBw9Uo9MxXbNVmsFn5k/GoTOpyKuU/KpGoUHVpbFAFduqzlKoCa+PoBTI5Sdtu&#10;gS4N8uEklLMSaNKX7ByRH1G+Jf1BaNP0uPcxcnOI4ajATpyMMvf+/EY9g6wunZ2V5EEVRvmfeoWf&#10;/A/TfUwPiJwq0Df3sw6i94EqmZV0/IF93cHQnEZokEsIpYSPbRmWi5N5M/lXRz0+9F/XV0QyatHI&#10;n6nG4BjMaMw2mr4qIafvEfWgEhDV85LqnAGImynB+6bPkVKP0TDpKHt7JnkUMGO/jhlIDJRU2cvs&#10;AFFmj2cTRBno8/4oa5ULI5OYB0GeKlsi8wiCw7EkXCJ4IdcO6ZXyTLlz7t8irCPTcMyce5NXo4oS&#10;8yqK1XmKgMr1fF6lLrFRDl5sLs7WAZz4fjkKQRaLatsxWzwN/xWP2qQWhsjmSylCBBX1YNeisaSd&#10;0bwZLngOq4wZkeMqbWVij+UxCuVCCfCpJNEYOvj25VunP0htBEuRU3KiNIxiWBfYqRPdeBi/R89k&#10;MyjyeR1QAaucoy7ks2cWSZQ+yqU0fP3H+nGa9uI7+VlP+idtqhVRWaHIwFGVeSQ+qE9qggvjdQDh&#10;X1UZUCvhelRfixNWqJ55yEapmSWhvOrrVjx1xLHU2l44QQxeMiXqAZUZ6OJXxE3k80lERNISl9Lh&#10;dcAAgUX3spgPsxrKIvgZsapvIMKChVFnbeTCKLMzIoxuehfQTp/w6Oqd5xq6vjKp8v7MP3QACBzD&#10;qOTcW7waVRQIPlFLcJ6iUq51TkRQdYnVOVhSht+IUZCxhx1V3bHvV6IQoLYLVaKMh9JSxyNMKmGI&#10;bB57F3lzHNYBEEQsWv9iVTkXWYYcKmkYCQpBCyxYHhdCqUugxPFHlW+d/iADQuRp65ixx41RDEcF&#10;NnYyZO5D+Pl65lnhY3HzDJSphk/gE736iYzm9B7GTy/fajbiaWug9cxXsOGbom6RngTrmYewQYM4&#10;TEI/EOuZr8d65kuYtluNa80TYD3zEGajxcYPxHrm67GeMcYYc0+sZ4wxxtwT65mP8xVzztd4prjc&#10;h09I4c/PJGOeCuuZd1GtI401i2Xloog1jmcMCzdB5cM5I99u4BZ3V5c2vhiz9zLKktMQLkTlWuzC&#10;6S1RPMuTK6XzBt6evddtvpgRxvxMrGfeRdVARJPylibom+iZu/Bi435DVG7XM2dYzxjzYH6lninv&#10;X3Exf2xmOxm9WFjaPa3dGO12my8+bYcGIq5hq9qRVW1JvsBVvSUz2tBYPpRA6xfQhve6jvEuWkXZ&#10;GBonvd2Smlkfl/5VtXjbNMNghDMIvbIaiTzfsjdiBscyP8QPX7IsL54p+hFobsd7tq+tNrFiFijx&#10;3EBxFI067fk6WlwMjXPELt30L13E+2pLeBB3tEz2PAnL8Qa29LXPJHgMrmzQe4tX9buMSvn1DXrT&#10;xfBy37gaVYW5fPQ+usY8gt+oZ8rL8hJ5NF1qrC7t0JJ6RltlbNQmXNjrOBqfwRa8kcfpR0W9oXG0&#10;tbnNh8KrN8Cln7kTxojcGFp7UgDtzJJb5WjLi4jLaAvZeu/nfH9hPmw9UbYcKVlC5CwaViRH5vR8&#10;tN9rBERfFdtwXO1rO9VeB03DH21R0EeDJgoh9ujInW3CZeYuUewurNGMjM9oaVPgC0mAY3mUG9gi&#10;hDqToqU/0TNM7du8GtWeauPfkeNRdTjfU+imDZiN+fb8Rj2TW4cDiHy2mH2TxsktNXIg9Yws5I3s&#10;akZzJ+J+bSvaEva9c7fhpMybydvwodrvuG5UD9wqOjwckY0jvU6Wva8kY3FhL2m1p2VvP1lTIotF&#10;oDtEznLbpkxnhFHt95q3w/cwJX2U52xsF9OOP0e2o3U05Gu96H+U34GMtAvKcaJmOIkIZbTkx4Uk&#10;9H7TSImtMymichYh8CavRrVnsDh2PKoOxVJG94CTqhqNCrPkhDE/it+oZw6575OammwR3qpnos9a&#10;GiYS90cNS2nDym7DSWnsej2DdnTY73isZ6abHN+MSI9He7oWX0nE4tJe0mrsygcRZE2BXtqyV84y&#10;BzKdkfZqv9eSKvlelE7NrN1z1mzV7vStglE05Otb9AzYzNZQNv3wIiOU0cqG+ywJ79czb/BqVHsy&#10;luTqBr29pUrPVNXo2ga9xvwcfqOeyRYBMo2WIluE0bwZLtiMQg0MFqLJyNYJfdC+3bqwkzJt1bsN&#10;J/WGxmpiRvsd1xvgyrdNzCzVZPCbnF3RlEu9xXTEJdv9iGQ6UWOH9o134AzW1KRd2LJXMZP1ck5P&#10;+vYwHB9iKiiy8OLG0YupvrZ2nIZhHY3wNVKHpGRUwKmeyYk42Uliy9qMlhruC0mAY+VPbmALS3Um&#10;Xd+g901ejWpPtfHv9Q16z+fNMjdUQqPCLDlhzI/iN+qZstPshI1BaRHqdQDQNqTaZRmoyUCbQXBU&#10;w0Qu7KSsZgRNhhh6q6MNjeVDXOd+x9UGuOnbNqbxB0prXe/pigZOMJyIy2gL2eJEDVg8ym+0t1o0&#10;afWusokik+1dplOpykfv2u8VDTc5RrNfnozXk4TQI4xcUbejaISv6R8a59K6no1nci4qGnDBzWi5&#10;DkDRisHGeRJONrClpSqTXtig9y1ejWpPKUFqitrxuNJcWwcQ1aguzF7PSIsZ80P4jXrm11NP0X2M&#10;aEefjX6y6+N8olfG/FqsZ34R6NSvNt18feHJz41M9LBmeXzOVth6xpinwnrmV7E68kPjwzTUu9lM&#10;pm17PHxUX90H6xljngrrGWOMMffEesYYY8w9sZ4xxhhzT6xnjDHG3BPrGWOMMffEesYYY8w9sZ4x&#10;xhhzT6xnjDHG3BPrmas85zuI5jp3LTFXB2Pey4/WMxc2iUxy+8M293i/QOxo2O9reAXcL0xzt/iB&#10;5dh9v6vYtGyuueHm0GmZjPahFPJktInYKxG6Svo03tjsPHlVgrR7JdJzvhfa7mR7z1eo/ERwvIIh&#10;jorQmfebPgvPsuM8ujVl78rP4DSjzg0+xMsJuYWL5fMWbixDYz7CT9Yzu9wrOPdlH1j1nxjeHMsn&#10;p06JpuC1BmG4D5+ozk7ao5H7Js5X7Woan285cD9mtbfibHvm5PP0zCnnyYOJjPbcRPjy/jQ3N23F&#10;zxEwu6xnmvhAA/sCJ8V2Ibo1n6lnzvhheubd6smY9/CT9UzhdI+qXa1b9CWVQ/l6fS98EETABiHu&#10;yIez7+CPGowjd4d/Sc/M4l7TIAYaYkkPDgqg2kY5IjSJm1tuIM9w2e5rN3mgJJQBW2xaf5qGsv28&#10;4ps+4WbuQz9sQz+J7wsImGSMkQOVItit4c8aBrRAEF5kStjA1WHSyKMdTEZ7qA1+krzCsfK+YsiP&#10;AFYIMyyiW5uULfeRAfotBZ3fQp7rM9GRC5HI9F1VYjn6GP+hRfwJ9/iPYuyzLxJ9SGP6ogMzcnOh&#10;VpQQNWzdlnJhwJn3SIHsEfgrM8ajj1HtZ469Wfr5dYP4YI2IDGTuzxdN2yxUkEt+G64vgqo8cMaC&#10;zAhVhWLMXfkFekYfkKopn5UMKG6QU1rZVG1ctGk4yq4+6H7hO/jZ8gmpiWwDCdu8+n4XX80/0PWR&#10;nXadlZYPjUO1jTIipHPd3MbnyeJTbG308mdsQWdxAxGSrjxLQ/X1+uITDMYf5sfJoGVkohgvow1l&#10;euAErflRnxllEGHE8MZ6plUjR6tzfuOl/1SY3CV5hR8cFSH5VbPhJ2ba4yLa0lJ45ev5Jyb1d//r&#10;8cw+1MeaLbI+L0ajyD7lTuqZqsFmCqQphq+R1dkXGuZEz2j280KtKKel9HgOFaHCURjIXP6IukBL&#10;jGo/615S5SwZcj9yPRKMcPl1aToclQdsR2ZcyHdj7sfP1zP54cSK8ed5Kbvjz1IJtWl5pAWIJdu/&#10;oJf8cp+knhnJb32fbc0KTQ0FfsnGJdrC9BItq5rPoEQoW6qIVUZC5zLso0vDC2moA0+f+NHgPvaM&#10;HjrBlZqhSUHqRw0SmtrKp2yjzvSMUlOs4rrP9srPvMIPjoqQ/DpjP0PvPP0tSNGdmFSJxY0hYbiA&#10;EpgxDn16M/vkoOgZ3Qh0G+iWirG+fVHPyKuMCxiC3yNdIvOcRNzjwVwdcjllUop5ugaKC8cjCotp&#10;b9a9PgN97rMLk1ccCzXrlTTauDxwPyIQFo15ED9cz6BXd6pl2NyrSQxWMRaINqJqtkLki+BnG1W3&#10;yKJuMNSpLq1KUt8H66abhJJbt/tVaaf6MAcep2f2Ee8CTEYxVoM0Nsw2Ci2XPIrLckWrSR/M2Hle&#10;4agIya+KarDJj3Wefz1/ZFIlts+AACNGLbOAozS+m545qxXbNvoMfZ7HBcOI2liHXE6ZlGJ+6udu&#10;gTGKhkXdfsKRZt8lGed+ZieGxkGMQRMlKyNznu/G3JEfrWf2TcwSnHK2DuBCGx0fpS+Cr0bownfw&#10;hwYDPlFyS6uS1A0K2LclpH1bHnNnczXmRM/oYq/mJRuIVcwajebNztJQfb2++ASDsw/z6zPOCdul&#10;PBXRIKGVY+vPORgGJPu4YMsHf3hZWrqYtNHMUK8vxn7mFY6KUBW2QCrTodIL76WXh6/nj0zq7/7v&#10;MgYBxo2L8Gk0bzYNM2VppL5wyM9Dy4Yyqs4+hVDGxkgsjllwF2pFqglYUxIjhYp7E26QbJmRHGKg&#10;LIcY1X6u0l9Eo3wEOyIjIgNHeiYLBrZYLUbl0Wd3lqExj+En6xkIUwFX2VoHJ+uaL7TRmn3oBT86&#10;u5BgkQ0hYKOZhE+Q5J5oygqyv8jGiY17TNWX5mrMiZ6J6OaD7LhQ4zNeB3Cehkwm2+WqzWOHOJ4r&#10;Z/K0FiJghPNUZMtUHmwz1EhTn1T4BhulpeutVo/Fx37mFY6KEB3DqMqDEla7ZXrzybkSD3snJuXJ&#10;OJtqKJISB4I7mar0UPZpCZFbZeGEBYFMiHuMeGRUlX189HHoNmi1AeoBjEqkz2tFRmohX2o9U+KO&#10;GMmMIJphhvM+RrWfpRojGsw7MozoIgNHeqavFVFH6vLI0iweMfC4Nuau/GQ9Y34zGPdQsbyZMm/2&#10;aCqVY8wPxXrG/EA23Xz02OkNWM8Ycy+sZ8wPZN/EKusbsJ4x5l5YzxhjjLkn1jPGGGPuifWMMcaY&#10;e2I9Y4wx5p5YzxhjjLkn1jPGGGPuifWMMcaYe2I9Y4wx5p5Yz1zlxvf8zKfwabn+CR49vAa8GuDN&#10;MfrkJLzg3WeE9MmxNU/Dj9YzZUNB7e874mQfzQvElobjrRbPKRsbgql8ys0lxXLsvn/hfFo2QtTG&#10;9WmZDDsxFnKzyWoHlfe+Pp4+jd95v5Q8fbFZxD7Bt7Dp9+M8pdrTdKur2MeSwePYp69sBnrG1Rui&#10;8iEJk3Pz65yF8HKQd+DVAKP4TguxYhJbTve8Vn2vIodnrl/w7tWoXYHfxyn7nYb3r8X5g8WyPG8N&#10;DrntOVhc3uD9aXh4nfwsfrKemecnvM52ujr7LsAF3lbph/vwie3yiaSN3DdxvmpX0/iAyIG1emgL&#10;t1cq+efpmVMuJA+KsjnMu82MWxNfU8KXgW9XIzfs5zyQ9nHso3ZVjl4WsPPEhcnFRL+Vh8v0qwG+&#10;1oxvT3cOvVC+b+Oywxe8u13DBHWaw/t3x/mNLM9jui/1ZHqip81n8ZP1TGF60l6OvnOmPfHPv60f&#10;4xJW+rgjaTj/EnwtFEf2lF7SM7O41zSIgcYK+k7I0BZWO2xFhCZxc8t95BkuhUCbygMlYfxdgNM0&#10;lD3hFd/0CTdzb/pho/1JbJkv4GI8jEFG8JPyNNRn59fRHYQHm8O0fJBe5FCOwdc2g7GeuTaekQe4&#10;k9viVxkd7VGd3rPE7Qb7MXpawjzSqv7GPDb1r0aNy3YbkebwMkLIkGFHv9s0ZuqUf/Rvd8GrpESQ&#10;RTXPc3qOjNd5tGOZU8roswCDZTuF82P/EQQEyuxi9kYVO88iZIhyPF2ggmQlPqkmk7ii3RzWV61r&#10;hgeXKh+YvOYd74edS1GLHAOliEEUHCtdJImhgPQeZhkHGp6LnAoEJReW9H3x+Bh1BhuSEWHAS4Yb&#10;eV9q+eS82JBIRDw/9n2aACaJpaMfUgnQKNALEjg2GhKuL73Cp5jY6ANGuqLYR+muSkmJj4wCHAeO&#10;0wbK94o0NBsX1YWa/Ch+up5hTR43nMzjuqKxAqGwKGqbShxCyHCU3SMLrf5qexK2AqmJvg6EnNT3&#10;2V3C4UDXR6o+nSH8CHO5rr6gjAjpXDe3Ma6fa3yRswz6nPzJd87O0lB/4D59gkEM7/SFMEZvVtVR&#10;WhucCyZIwyz43yw7yjVlgwlcdXNcReUl8E2pHdsMYJbQPq4i9IjZEGTIwiLSuMkvlBHdGKX3JHH7&#10;pm5yI7k4qsT0STmIMM97OQSIgAJQeBkCw48siricSifPL3gVlA+RyVE9DK2LUB9oA7J8HmCAqKkR&#10;SLssKPrCJOt4IYuytar3Aw1np9VE+USH/adGe1B7dBdll65f904X16KGhPNiJ5fB6LtzJ2mO44si&#10;JxewxOyBtzRXJSiFoThEdNhCq9TkGBFSXqJW6GfEpJ32KT1JQJiOEsCCVcmNAkVenErgyKhO+EL5&#10;jO4Yf6b9ODTTNUp3XUpDduUn807TBtbyQrXhpKjCbV2TH8ZP1zMAjeG4OdiO9Dgr0KgIgr7S60p1&#10;UM2k6Au+3CepZ7KyBvV9isUKVY6Ct2TBR1Gnl+0xvvUblAilnESsMhI6l2EfXRpeSEMdePp09t3m&#10;ptJuABHpnQvoGWkLiHTUTDRBEBfYUybidp9g+MYAT2wGELiEoeMKP2kfxz7ISESJdxVV3Rild5w4&#10;9NtG8Y7LNJQ/VQ+AZqT3n0bjEEDEZZStWboXvCocsgMJR0xeu11lMxz+sgiHrIDheYBBX3F2OXTi&#10;ZQSvY7k9yiJFDg0QCmCiyhS+jLItbYVDJmS6GGKAu9E1kEMdXvWuZM/lqGWO9YZpTBST8zTHMW8z&#10;4UFvTS6WUcWKXf1scrgAd3mbN0afro641HneA1vSsKDE9bUEkCrQKi96/2ujccKn6mTMt/ipBlhD&#10;ggqKQl9KfXbll13P0gZQYqhzUjxXigqGJVmP4hfoGTZ4o4o1mjdbnan6IEq8lHtW+rpFFuU+UTfn&#10;pPzq+2DdoFKpfV63+1UEdtJABiVCullilZHQuQyvV6OgDjx9OtMz++yeJRCbU6UcKQrV0BugYstV&#10;uU3gGwM8sRn0huLz9cwKMe8DA+Fn+pwNRt27EL3/9GscAoi4jLI1S/eCV8GybXSnOJqv2EagFSn+&#10;sghLWy7OAwyy4qDNkKKKywhex5L6URaVDNjMOG+JcizOMoxIZtgqDncLKDKNOUjpR8thxuEV70r2&#10;XI5a5lhvOAQcMTlPcwk1a/uZyMlFelLs8ufQf9GWdTxTxArQK51CnecDQwzL2WsJAHWgfVoq/2uj&#10;ccLnKFhUhH07mVcSNyRonO5SSulfGaecp43s0KRN1MW7UlQwLMl6FD9Zz2A4rW7YnnNMNWfrAC7U&#10;EAx1cRxV+gtfgi/35RNL7qT8hvti35aQUL9idI4qcKHWF2u6mV+cxngbycm2e8Vad31YHNQfuE+f&#10;YBB6RemL6K3rOGMQ0qBp28xwEk7iLuzLHTI1oqHo07R0A2WI44nN4I16Jr7xf2FSSKkbpfcscfoW&#10;cyG6FumzJHyXjyH6NkgRkFpQ5zBDkB/6AH/EBWHSBFbhVZbuBa+CVCHQDnCaU17yJqcpVCORPwoV&#10;tuYXAgyy4pR2BKWAo2xFJC5kUXqVU0wqXx3G2XbIuE9hrcz6DP0wxEmnCk9xeNW7iPO1qBV5kMug&#10;nj7q3ZPwPlOOO3B5QeTk4oKeSeUPI7jLJTWoZ0jOMRV7mS8/fV4bDDEcJSAHDvCJP6ISoFGgJS2V&#10;BI6MRglHNh7ZLE1ajmwKJUF1uutSkn/zZujnnKZNoDCiZo6K6lJNfhg/Wc/0D1FVTtlaByfrmi/U&#10;EDQTKPNS7qr0KKlgKFLcL5SOzQD8rO7LPoYLGcK6NNC9SU2JUNaJiK6eo7R5oTRdfcyXZDJZK6va&#10;FbnC5iaTp7UQhX2ZqGnXDK/oGcVdKGT8Dt4UlHjYHtkM3qhnIIO8Uz+IDSJ1dXrPEgf/QqoIv7nP&#10;dQDyOVql4niIFVrxSOyQf/lpfwpvxiW/3q9sLdJ57lWSebJiwtBmC7YY2za8URGWaqmL8wBFqXiZ&#10;SGQIgoe3iEBE4jyL0I4p+VkFVTCMwjjbUNY6l0OUg+ibrRI3lGCJw2veRYyvRa3kWCZHZPVQ8ot7&#10;Ie9Lyq+JnFxc0DO57OI40a0IQ8noA8y80pw1nETEetIrUicA2obAKO6RoeaPAi1puaZnRgnnlbI9&#10;uyNBSdAo3VUp0b9yCXBznLYEEYzrkcBcqsmP4kfrGXM3UGF7Yfq29DMZd6dW/ndjXncXrhHN92+h&#10;1g4Frcb52UxylPM8WM+Y92A9cxMP0TNQNK83L79Dzxw1vTBrLiR2O1r38gPZaNTzZFjPmPdgPXMT&#10;j9Ez3eZ4NpN3yi8Zz+wXTdtuh9m2nuMbxnzfm0U7HeZBnwXrGWOMMffEesYYY8w9+fV65mwuc7N4&#10;+MRCrDJ570zUhaUjt6wmiQzYb4fAL7g+XJtt2HGtZL9K5hVejNark8pvDaUnMlRRf9OM9dXo3ZTI&#10;nuup/QlzjsbcwK/XM2fc0kZ/El+qZ4KXA7/aTEfMP0XPvMrNDb14k4Z5mdsS+QasZ8wv4zfqmWW7&#10;3Sya9qinhNkOLddte9ypNQHlTQA2CTrst9r3n1tHtuuqkaBXE3i1w62mneo9rNhFcnqI1wMO9Dlu&#10;jPzs5nzFt9FmM9GEsfUpb8zVWxZc8453EJv5qPWujLbtbtE2SGTlQdfNjm0z2VQtHTMgluQXI7mu&#10;g9JdZhN9iigH8W4F46/kZxBzZG5tC4xiKn/DrjL0mGlDCAgVHnHVVGVJtqaruqHHKc36AIdiobsm&#10;zpkiRbDfDbOK/7Zd8lXUY58PF9IdvCmR5YXKffzM2vVF7+rc3xwYPspno41CQKyEmp++VmzMd+d3&#10;6pm2XW02aFwh7mqBIOmLzWYiAY/GMJtENmg8NMsOTcq23e67zap6zR1eNTvuoNagQd+s+cbtnJ53&#10;m5le2kUYaMnm68rn9HPaspHa6X3eaEEZndLGDC9vXfcOdxYbrt1Mb8HICO3jCrEeebCjGVPeK5XI&#10;AAVeyAayCirs0Pc5v08zrAyNmDMXkHxkDHUx9ARCXVTvyo+itdR+A/BlweaY2nupl9BTz7AguJHv&#10;YKmDtlRMFFaAc0QFPjLpUy5iRYD0ZdpCD2wWQ5oi6jqO4o/cWc+52ecwI3ie7uBNiYxNURE+f/Rh&#10;oXPvZnXuI1XoncA7bpOiZWL56rn2WDXmJ/E79Uy0IdqPRi1Q/Xmj0AYjnZCNMPqm/EEr0rcu0QSV&#10;n7AN9ssD2jE1M2zl2HbAh5GfYL5coX8NC+FcobAjzPeshviAa97F8kU0rfoFI6MSHOg9yH2T0OIq&#10;RST8rAzC4SiouJim79oSLuibYF1p85GyhDe/fUBG0Sqp5+6BK6iTolAVRgm1tlSGCvUr2eV9Z+53&#10;u8i3RlScTfU5AqUpfNRxFP/MndjrJDhPd/DWRCJrJ82BP2tG79y7OvdnZcTKJBwYs1274s9qXPbG&#10;/AB+p54J2Vdrpoagfr0hGqBshqLBy0YYTXWBlyS9Km0Qf7jdSLOd7EbNjAIY+UnPtouZNqwI5xHK&#10;Ai2r9vROrntXYlG8BSOjNK89qFLeJzj8rAzC4SioYkcmgy8l5iX5UsSRQaS3VUcLdguwzFEI2KL9&#10;VRgZ6shSUe8lFDL4eLKbaKfvs2m6ENd91HUsjhT/zJ3eEJynO3hbIjfNAgW365o1NQYMzrwb5X5J&#10;VQTEbXubCfdZ3VQDLGN+CL9Tz8R4RB8AUUOwvjaeicYlG+ELuzlc0DOjzvuo1ar9LJv2aoZnFMq0&#10;3VQfk3jRu7gTG3iKkVEGV3uA3vut4xkFFRevjmfUdupzb2PqaJUo1KwiRxBGhjqyVMYzuwyFlKlL&#10;zi+OxjPBXBmgNIWPOl4az6jIkvN0B29LJJXMFB7P2hlUDTj3LlOl5zOj8QyVzAKxn7cLqBpjfhq/&#10;U89opn2ixkoNAfr8fICQBmwlhql0XJRG+Kg3bWdNTMWTC3pmwacFm1U8jBg1M7WfM+0gz4+LwEI4&#10;z1Cg/Wp9dt07RnquD+/hTjAyypZ05AFCQhTQrmeKQPhZfzP6vIGMHSqhndYnz2cQabSSoyZ43ugp&#10;FpLZK8tRtKAu+GhDz7KQC8jK+ZZZrgBLqLUlGPIZGEc+ukdwfth0SBRLYqpHIOX5DKLInEa0ZBBR&#10;l7+j+N+gZ96WSKlLXm1T313KRj4XzNzXGo14PgP2/ZaJ1DrG/Cx+p57ZbtZlgVI2BEsYxAI0NACc&#10;dNeKtF00Q32rvJlweVSvZeRV/EQbpJ89vTpE93rcatV+8nwK5cbubDgvoWjL/4Hr3unWelNaTFEZ&#10;FfPaAzTBaGb5PWjdIuEn2vpee15ob9GiM1JcrzWFyhhYIkPmoyYYASJpo1V5JzHld6DLUi2uuWI2&#10;ZIAl1LElrS2blVAITrnML2PM9Wa5xgwhIfCtRhuRoYp6+lvFv+RO5emFdAdvTGS31p15qopL3u0y&#10;93mh9Wb91iirsFcWpqX6MeZH8Ev1TJ49JfWs2WeT3eV+0ua7UmkHY8yzYz3zXKCTfM+ZE3TKRb9K&#10;6ptiPWPMN+I36hljjDGPw3rGGGPMPbGeMcYYc0+sZ4wxxtwT6xljjDH3xHrGGGPMPbGeMcYYc0+s&#10;Z4wxxtwT6xljjDH3xHrGGGPMPbGeMcYYc0+sZ4wxxtwT6xljjDH3xHrGGGPMPbGeMcYYc0+sZ4wx&#10;xtwT6xljjDH3xHrGGGPMPbGeMcYYc0+sZ4wxxtwT6xljjDH3xHrGGGPMPbGeMcYYc09+tJ7ZttM8&#10;w+kyTvaLY9s265kuDm3FoVvmGdnKwgDu8WezaNpmL5OuLX7eh8M6T24lo/oCH4z5Dlm4yPNAHm6R&#10;hS9zYLaeRU+mN7FZMKTXw3s740jth4qzbI95dhPLm9NkzM/lh+uZtp2XU7WsCzSQOJmvpr22YCOZ&#10;Jy810Hlv2650eX9ub33fzsf0zLKdbvK0cIueOeP2lEZI99Mzk8HnRRtdkhuxnjFm4IfrmcM2m4nQ&#10;M83Qvm6avgG5qme2VWOhe1RcHPgE2bgul8e2WWy6Je6updY2B3T423WENccI6LjMtnRzmPY3BNoj&#10;Wmgm0XIv1zhf0BOFVIKHrd1UHWtZlgUAz5pDRCM1h5q3SEbb7jGegzIdOZkhrpPNBT2DG+06VO98&#10;gUiGiyHg5bptpwfEEr4TZq5sZ2DwkCalhUYQvS5ioplBqVEylxmtqSxH3myO9RhphsxUcPQ7ci1T&#10;UGJwYHjK80wLU3AclMK23el3HT/TVlnRZ/+hPRyadhKxm64yUskQeaRDP1W5bds58gRxPQnwNOM2&#10;6NQcI/CqXI+MB9gpV8/qgzE/kZ+uZ9CeqPWSnkHbInOxb5s865uYcWMzJu/VLXQ2ri3ajxXn4ua0&#10;hHZn0R7RluzXakmO7RHmaJHYlkJx7bsNLNdtZjNDcwOtgHZKfu2hCtDM1b182IIvcyrHCX4XmtaZ&#10;tRhbbSZochGNjNdIzzTLy044WzikQsDJqptvW07VoQ1F9HZHNsIl4GXbrDaMGTMzYnZZz0R7jtZ9&#10;GAYcGJHllAPBSs9s6THiA9syXYy0DKKz6XaNAqJO2XSzphpJRtih1xEpxvrQTtGmw0kJd9No7msW&#10;U2ATuobG3DMrGFlkwmKz2SBcZhOUaFX0M/koVGWQhyw3JATlsm+nDRUglDgCRLT6rDzJuMxq3K7L&#10;dZ7VrmEdOK8PxvxEfryegcSzoZGeycmzpG9Z+hM2DoXaJonWMRrUZGhc+5+iyTbLGfu2NECjAxZs&#10;Mvu79fR/BK5xwDS74Cu2cyd6Rr8lATs0ymXEgEYMhhmvkZ6RSe0EZpWTmtQOhflyhQ547xUd6gfR&#10;RDP+op6JdnQ3tNSlYSWDnqmacppCNStmAeIXV2tqh4zsrsqPCDtjoCGHEk6OfZu91GilXfFnz+AW&#10;WRbqYWT2lscv0Gz6FVBgA1LV4afKbxKFVwbKfcCiyrhItcIaletKCnURajeysKoPxvxEfr6eiWZC&#10;zW017a7GLM/6k9KqXiLv1S10Nq4yyDZPLQfHC8f1Sk1XaebVrFXtlwxBCVIOi7HarmwIxdDcF7Zh&#10;KQwRRMbrXM+kfXDqpGaIUMRyu5hNBq/4U1D66E2mOJxmVtBkxna0GWbN6oZYLuVnaWIJ8us4eu7V&#10;O8lcGZKWREh1DJjnSZ+0A8p9fUTDvu+ObPVLWaQDeVfiUXKYVKsApNwqvxHJRiq5ypFeYY4zLmNL&#10;f4vfYXiE1olZswv1wZifyC/QM/ydRRvTZMcSbKb9DEsv5XVjc0req1vobFxlkEGx2Rp1kSf1eKZc&#10;VJQg1d69Op5hE9WTnf542JLxGhryYnLdSU00nmI0AsuAy9gpGOmZKrA0WbS7+uH5MD9ZR09JTGSa&#10;85vi4njmZT0TDfcJ6+OM6ZpOqWpeHs/sIqFCc2yBSrfWiWVYVccmOcm40FXn4xkN8CK/L9QHY34i&#10;v0LPoAnIxorrzSDh89l715vVLXQ2rjLIoNgkoZXkswx2VnXjqKl5tUvHMqffN8MlSLVlcBkPHPgc&#10;oF7VVWzNy4MCTuTA8LDh5D5j0D9mUBtH2xnTUyer3kkNb/BZDxrHWdsgjrtp5ZWaYT7lWav1jCaa&#10;z1DiWQ8uMisiu5tYOVDQ85n5lnpk0DORL0sp++Lf4Ah+H6rnM4ps3bIf1GDXegZtNp8gLUeLCdCc&#10;80qJI4gXYlKez4R3iN1OZpFQMpzGyAYD4gVis1WBlOUFUa5w11ej04zjczfcR7aPypXqBrkpJ+f1&#10;wZifyO/QMxT7bFnnE7T55f2ZoG9XYGtADefQtEXrWBo9kXZkUOkZHKHF1vvojaMNa9rjPvvEmwma&#10;oXqNUnqbDrUuacqnyWCFU50MttDywbd+gdIOLdciByd76Jj1Xo1x2O5jeuZkEvegIsJMaL2ZLPEV&#10;oSkaVva5h4B38D9XrWUTTXvHXeReZkVk9/7kuXasN6NRpWeUL7GiLP1D179XrFpvdizrzRSt0QiC&#10;/YU+vIzjCinIJWqFfdxZlLETF4Q1kcqiZ3A2baezIaHQF72qKiObJRIfsdn0ozPFP4sqGGec1puV&#10;bK/LVeolz87qgzE/kR+tZ56A6HkPUyd3oFcoN7LZ1l3/T+Sdr5wYY34o1jN3Jp/1DrN0n8579cx9&#10;4Arh/vGGMcZYzxhjjLkv1jPGGGPuyQ/XM6Onwh+n9u4zvP7k6N2fz4/wt8sCY8yt/Gg9M6w3eyPD&#10;IqRL1N7F+qRqldLrnMXm5uj1vN3l9RSNHuu87RlP2PrM50ERvZeznfd7ttJL1QuOjEztPtf/cS1x&#10;Lr3Q3gRhV5wtUohSrIvywtsxt6BInZXReb5lhAhuxRFJgzukuMSAq6D5i1jmky9YmaS9Am/q5HAa&#10;hjFPgPVMzV31zBnWMxm91/VMub+PV01O0l+73+f5ut3l6uEtX3EZIn1tx+3P1jNnnJuGZhlzpme6&#10;JlTjkXqGi6qpQbnBxYU6cMlDY76eH6xn1AGkMPIlPFDtoMXNJ0HDFxrm07igLEeDVZuk40avkoCU&#10;bUg5oJnEPxqFHVoEUC0tO7STMGPPOhrHM/9Km6l2LvzTK4rkLV7FO3+biIfSOE7RNJwpkDonokkK&#10;EySHF5GqfLeR7kbv2MeoYplxROTOw4obmSAxCxMlZFvu922hrrYnkczRS1VclR6JnQle0DNIEb3n&#10;hmbajA0pYXqGQPNNJRIR2kVvAemOcHG+bI8RVb1O+XIaCn3BZmAnxZ2mu7pMcafyJq7O9QzOEacd&#10;jqi20JE4YoBGe3qtR7WUlYkWCR1yw/B8/ciYr+cH65ki6topmC1P/+p23V0tG4Roe0M1WCOThbxA&#10;FxLHunWLtglHifmRQZSdU0ZbFUeYioKcn/tXfM3GTi3bm7wqN9U8TdVizc7iD2dUpmie4XqUE3Km&#10;iKvpWvbbReoleKTs/IWfaBZDEcENWrsrYdGaWMTrQ5uMtSzXW7yEhhhFMjeohBPFhtR6RPNiqRBJ&#10;uB/uI28Z5Bau451KnpWoI8Lr6m1QKA3+FD2jqM7oCCbKF0X/tTQEdcEqsLPihum+qbQMTQqRr5k0&#10;OEGODEnSDSiOJTIIHuGgbEI5cLtp+Y0IRxDyCYaLDV8TjVpkzFfz8/VMr1RGHdm2nfKDZ3GaZIM1&#10;MpH4JkUjkGib4phepxvQNxElSMVBzs/9K77qTrQTb/MqtrYhyyGR4DxFMqwsZXRpkiMWXqBtK/BO&#10;FdFCxC6OJSI947CS4ksV68EQhJNxJHvCNij3SeqZ/h6p71MB7qEH2MQeoBm0azPDDI71G/zpTaS1&#10;xGqUUzR8LQ1BbaAcks2xKQZtfc6QjBOgcfwgR+FupGfQC1hAscEAxodV3II9aZFwxVzrLzD+kmNY&#10;6bspxnwlv1PPgB337UfftOxXJdRgjUzqhqJu3aJtKq1xNtxn8xTv1zNv8Gqrz52Emz6R4DxF4Jqe&#10;ieGILso+kKKkbETELuOYEbkSVlJ8GWINKq/DyTiSo8k6Ue6D85ElqO6TZo3evzKwaTDqk1lGekx6&#10;8zA9s8rxTSEVTHJVzyDNLSorR0KcywxHYa+4GumZqsNQh2bMl/Gj9Ux8B2A0WyTiEyCcNVpywlyt&#10;tZpcNVgjk2wYaDO9CzaS65GemWQLWe08fEivtF2kGp5z//IDX2gccMyG501epTKCQ7iJeTPF6jxF&#10;QG3/+bxZNpvyA46lNDR/dlHPKNYljmp2r4cVnMw5KTB4oB8Sux+PHOozYbroO+ODHtnHZ8WKT8lw&#10;X6zaopRXbdmhLCM9Jr0pekYXK6YEJrK+Zv6/loagLtgha89MV3VUoQgUTBBXF/QMogFyVg+oblzU&#10;MzDEBfQS5wY5y6bCMear+dF6hktCJexi9GA5YLuKpkuwRY8GqzZBky9oM70LaCdbKLqjeT4vriYr&#10;Dq2aiPIImZbO/EP7ReAYRqXheYtXO123i/A3Hk+r1T9PEV3Q4zonIqgwwREXuZZAt0vKSosrGAOu&#10;A5BJ9PmvhxVkQqoMYMj6IVB5cHQxktWTjFJcYK1CRHvaA6fD/fAHOapfllJue1knoycjFGltoZMI&#10;U4K0RV4o/6+mAeHqQlQFq8DC5qkpvB624caNKlZxdUnPMJeyk8TKQs/SXnGVekYZsR0V5DiSxnwJ&#10;P1rPfDmlX/0JfKJXN7FxK3WdXaUMjDHXsJ65J99fz2yOw7DCnLCMt0aNMS9jPXNPfsB4xhhjPoj1&#10;jDHGmHtiPWOMMeaeWM8YY4y5J9Yzxhhj7on1jDHGmHtiPWOMMeaeWM8YY4y5J9Yzxhhj7on1jDHG&#10;mHtiPWOMMeaeWM8YY4y5J9Yzxhhj7on1jDHGmHtiPWOMMeaeWM8YY4y5J9Yzxhhj7on1jDHGmHti&#10;PWOMMeaeWM8YY4y5J9Yzxhhj7on1jDHGmHtiPWOMMeaeWM8YY4y5J9Yzxhhj7on1jDHGmHtiPWOM&#10;MeaeWM8YY4y5J9Yzxhhj7on1jDHGmHtiPWOMMeaeWM8YY4y5J9Yzxhhj7on1jDHGmHtiPWOMMeae&#10;WM8YY4y5J9Yzxhhj7on1jDHGmHtiPWOMMeaeWM8YY4y5J9Yzxhhj7on1jDHGmHtiPWOMMeaeWM8Y&#10;Y4y5J9Yzxhhj7on1jDHGmHtiPWOMMeaeWM8YY4y5J72eMcYYY+7E5P/OE2OMMebT+d//5/8PNAs9&#10;KpMeFp0AAAAASUVORK5CYIJQSwMEFAAGAAgAAAAhAJPwwHfhAAAACwEAAA8AAABkcnMvZG93bnJl&#10;di54bWxMj0FLxDAQhe+C/yGM4EXcpMW2S226iOBBDwuuInjLNmMbmkxKk92t/nqzJz0O7+O9b5rN&#10;4iw74hyMJwnZSgBD6rw21Et4f3u6XQMLUZFW1hNK+MYAm/byolG19id6xeMu9iyVUKiVhCHGqeY8&#10;dAM6FVZ+QkrZl5+diumce65ndUrlzvJciJI7ZSgtDGrCxwG7cXdwEl4+RmtoXE/bcWsW8fkz3Yjy&#10;Wcrrq+XhHljEJf7BcNZP6tAmp70/kA7MSijKKpES8qLIgZ2BMq8yYHsJVXGXAW8b/v+H9hcAAP//&#10;AwBQSwMEFAAGAAgAAAAhAKomDr68AAAAIQEAABkAAABkcnMvX3JlbHMvZTJvRG9jLnhtbC5yZWxz&#10;hI9BasMwEEX3hdxBzD6WnUUoxbI3oeBtSA4wSGNZxBoJSS317SPIJoFAl/M//z2mH//8Kn4pZRdY&#10;Qde0IIh1MI6tguvle/8JIhdkg2tgUrBRhnHYffRnWrHUUV5czKJSOCtYSolfUma9kMfchEhcmzkk&#10;j6WeycqI+oaW5KFtjzI9M2B4YYrJKEiT6UBctljN/7PDPDtNp6B/PHF5o5DOV3cFYrJUFHgyDh9h&#10;10S2IIdevjw23AEAAP//AwBQSwECLQAUAAYACAAAACEAsYJntgoBAAATAgAAEwAAAAAAAAAAAAAA&#10;AAAAAAAAW0NvbnRlbnRfVHlwZXNdLnhtbFBLAQItABQABgAIAAAAIQA4/SH/1gAAAJQBAAALAAAA&#10;AAAAAAAAAAAAADsBAABfcmVscy8ucmVsc1BLAQItABQABgAIAAAAIQAwADYw/AIAAGcGAAAOAAAA&#10;AAAAAAAAAAAAADoCAABkcnMvZTJvRG9jLnhtbFBLAQItAAoAAAAAAAAAIQCRumFbBZkAAAWZAAAU&#10;AAAAAAAAAAAAAAAAAGIFAABkcnMvbWVkaWEvaW1hZ2UxLnBuZ1BLAQItABQABgAIAAAAIQCT8MB3&#10;4QAAAAsBAAAPAAAAAAAAAAAAAAAAAJmeAABkcnMvZG93bnJldi54bWxQSwECLQAUAAYACAAAACEA&#10;qiYOvrwAAAAhAQAAGQAAAAAAAAAAAAAAAACnnwAAZHJzL19yZWxzL2Uyb0RvYy54bWwucmVsc1BL&#10;BQYAAAAABgAGAHwBAACaoAAAAAA=&#10;" stroked="f" strokeweight="2pt">
                <v:fill r:id="rId21" o:title="Cover Image" recolor="t" rotate="t" type="frame"/>
                <w10:wrap anchorx="page" anchory="page"/>
                <w10:anchorlock/>
              </v:rect>
            </w:pict>
          </mc:Fallback>
        </mc:AlternateContent>
      </w:r>
      <w:r w:rsidR="00A56B1E" w:rsidRPr="00D55628">
        <w:rPr>
          <w:noProof/>
        </w:rPr>
        <mc:AlternateContent>
          <mc:Choice Requires="wps">
            <w:drawing>
              <wp:anchor distT="0" distB="0" distL="114300" distR="114300" simplePos="0" relativeHeight="251659776" behindDoc="0" locked="1" layoutInCell="1" allowOverlap="1" wp14:anchorId="681F7BEC" wp14:editId="758CE903">
                <wp:simplePos x="0" y="0"/>
                <wp:positionH relativeFrom="page">
                  <wp:posOffset>365125</wp:posOffset>
                </wp:positionH>
                <wp:positionV relativeFrom="page">
                  <wp:posOffset>2353945</wp:posOffset>
                </wp:positionV>
                <wp:extent cx="6839585" cy="4751705"/>
                <wp:effectExtent l="0" t="0" r="0" b="0"/>
                <wp:wrapNone/>
                <wp:docPr id="3" name="PicSingle" descr="Cover Image" title="Cover Image"/>
                <wp:cNvGraphicFramePr/>
                <a:graphic xmlns:a="http://schemas.openxmlformats.org/drawingml/2006/main">
                  <a:graphicData uri="http://schemas.microsoft.com/office/word/2010/wordprocessingShape">
                    <wps:wsp>
                      <wps:cNvSpPr/>
                      <wps:spPr>
                        <a:xfrm>
                          <a:off x="0" y="0"/>
                          <a:ext cx="6839585" cy="4751705"/>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40001148" id="PicSingle" o:spid="_x0000_s1026" alt="Title: Cover Image - Description: Cover Image" style="position:absolute;margin-left:28.75pt;margin-top:185.35pt;width:538.55pt;height:374.15pt;z-index:25165977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kSvqQIAAKsFAAAOAAAAZHJzL2Uyb0RvYy54bWysVN9v2jAQfp+0/8Hy+5qEQktRQ4WoOlWq&#10;WjQ69dk4NrHk2J5tCOyv39lOAuuqPUzjIfjH3Xd3n7+727tDI9GeWSe0KnFxkWPEFNWVUNsSf399&#10;+DLFyHmiKiK1YiU+Mofv5p8/3bZmxka61rJiFgGIcrPWlLj23syyzNGaNcRdaMMUXHJtG+Jha7dZ&#10;ZUkL6I3MRnl+lbXaVsZqypyD0/t0iecRn3NG/QvnjnkkSwy5+fi18bsJ32x+S2ZbS0wtaJcG+Ycs&#10;GiIUBB2g7oknaGfFH1CNoFY7zf0F1U2mOReUxRqgmiJ/V826JobFWoAcZwaa3P+Dpc/7lUWiKvEl&#10;Roo08EQrQddApWQYVcxRIGup4YXRY0O2cOaFl2B1fgYktsbNAGttVrbbOVgGRg7cNuEfakWHSPxx&#10;IJ4dPKJweDW9vJlMJxhRuBtfT4rrfBKeJju5G+v8V6YbFBYltvCykXCyf3I+mfYmIZrTUlQPQsq4&#10;CWpiS2nRnoAONtuiA//NSqpgq3TwSoDhJAuVpVriyh8lC3ZSfWMciIPsRzGRKNlTEEIpU75IVzWp&#10;WIo9yeHXR+/TioVGwIDMIf6A3QH0lgmkx05ZdvbBlUXFD8753xJLzoNHjKyVH5wbobT9CEBCVV3k&#10;ZN+TlKgJLG10dQRZWZ36zRn6IODZnojzK2KhwaAVQVL+BT5c6rbEQWFhhVGt7c+PzoM96B5uMWqh&#10;YUvsfuyIBUXKRwUdcVOMx6HD42Y8uR7Bxp7fbM5v1K5ZatBCAePJ0LgM9l72S2518wazZRGiwhVR&#10;FGKXmHrbb5Y+DRKYTpQtFtEMutoQ/6TWhgbwwGqQ5evhjVjTadeD7J9139xk9k7CyTZ4Kr3Yec1F&#10;1PeJ145vmAhRON30CiPnfB+tTjN2/gsAAP//AwBQSwMEFAAGAAgAAAAhAIynrmrfAAAADAEAAA8A&#10;AABkcnMvZG93bnJldi54bWxMj8FOhDAQhu8mvkMzJt7cFpGtImVjjG7Um6t47tIRiHSKtOzi21tO&#10;epvJfPnn+4vNbHt2wNF3jhQkKwEMqXamo0bB+9vjxTUwHzQZ3TtCBT/oYVOenhQ6N+5Ir3jYhYbF&#10;EPK5VtCGMOSc+7pFq/3KDUjx9ulGq0Ncx4abUR9juO35pRBrbnVH8UOrB7xvsf7aTVbBlMnnh/nj&#10;e5tWopIvVZ89he2g1PnZfHcLLOAc/mBY9KM6lNFp7yYynvUKMplFUkEqhQS2AEl6tQa2X6bkRgAv&#10;C/6/RPkLAAD//wMAUEsBAi0AFAAGAAgAAAAhALaDOJL+AAAA4QEAABMAAAAAAAAAAAAAAAAAAAAA&#10;AFtDb250ZW50X1R5cGVzXS54bWxQSwECLQAUAAYACAAAACEAOP0h/9YAAACUAQAACwAAAAAAAAAA&#10;AAAAAAAvAQAAX3JlbHMvLnJlbHNQSwECLQAUAAYACAAAACEAPopEr6kCAACrBQAADgAAAAAAAAAA&#10;AAAAAAAuAgAAZHJzL2Uyb0RvYy54bWxQSwECLQAUAAYACAAAACEAjKeuat8AAAAMAQAADwAAAAAA&#10;AAAAAAAAAAADBQAAZHJzL2Rvd25yZXYueG1sUEsFBgAAAAAEAAQA8wAAAA8GAAAAAA==&#10;" fillcolor="white [3212]" stroked="f" strokeweight="2pt">
                <w10:wrap anchorx="page" anchory="page"/>
                <w10:anchorlock/>
              </v:rect>
            </w:pict>
          </mc:Fallback>
        </mc:AlternateContent>
      </w:r>
      <w:r w:rsidR="005A2A5D" w:rsidRPr="00D55628">
        <w:rPr>
          <w:noProof/>
        </w:rPr>
        <mc:AlternateContent>
          <mc:Choice Requires="wps">
            <w:drawing>
              <wp:anchor distT="0" distB="0" distL="114300" distR="114300" simplePos="0" relativeHeight="251639296" behindDoc="1" locked="1" layoutInCell="1" allowOverlap="1" wp14:anchorId="696E0F04" wp14:editId="58C7FAE8">
                <wp:simplePos x="0" y="0"/>
                <wp:positionH relativeFrom="page">
                  <wp:posOffset>363855</wp:posOffset>
                </wp:positionH>
                <wp:positionV relativeFrom="page">
                  <wp:posOffset>356235</wp:posOffset>
                </wp:positionV>
                <wp:extent cx="6839585" cy="8743950"/>
                <wp:effectExtent l="0" t="0" r="0" b="0"/>
                <wp:wrapNone/>
                <wp:docPr id="4" name="CoverRectangle"/>
                <wp:cNvGraphicFramePr/>
                <a:graphic xmlns:a="http://schemas.openxmlformats.org/drawingml/2006/main">
                  <a:graphicData uri="http://schemas.microsoft.com/office/word/2010/wordprocessingShape">
                    <wps:wsp>
                      <wps:cNvSpPr/>
                      <wps:spPr>
                        <a:xfrm>
                          <a:off x="0" y="0"/>
                          <a:ext cx="6839585" cy="8743950"/>
                        </a:xfrm>
                        <a:prstGeom prst="rect">
                          <a:avLst/>
                        </a:prstGeom>
                        <a:solidFill>
                          <a:schemeClr val="accent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7F12EDFF" id="CoverRectangle" o:spid="_x0000_s1026" style="position:absolute;margin-left:28.65pt;margin-top:28.05pt;width:538.55pt;height:688.5pt;z-index:-25167718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AEdRjQIAAIwFAAAOAAAAZHJzL2Uyb0RvYy54bWysVG1v2jAQ/j5p/8Hy9xFg0FLUUCEqpklV&#10;W7Wd+tl1bBLJ8Xm2IbBfvzuHpK/apGl8MD7f+5Pn7vxiXxu2Uz5UYHM+Ggw5U1ZCUdlNzn88rL/M&#10;OAtR2EIYsCrnBxX4xeLzp/PGzdUYSjCF8gyD2DBvXM7LGN08y4IsVS3CAJyyqNTgaxFR9Jus8KLB&#10;6LXJxsPhSdaAL5wHqULA18tWyRcpvtZKxhutg4rM5Bxri+n06XyiM1uci/nGC1dW8liG+IcqalFZ&#10;TNqHuhRRsK2v3oWqK+khgI4DCXUGWldSpR6wm9HwTTf3pXAq9YLgBNfDFP5fWHm9u/WsKnI+4cyK&#10;Gj/RCvB73iFywm6MIoQaF+ZoeO9u/VEKeKV299rX9I+NsH1C9dCjqvaRSXw8mX09m86mnEnUzU4n&#10;KCXcs2d350P8pqBmdMm5x+QJTbG7ChFTomlnQtkCmKpYV8YkgaiiVsazncCPLKRUNo6obPR6ZWks&#10;2Vsgz1ZNLxl11/aTbvFgFNkZe6c0IoMdjFMxiZPvE6UaSlGoNv90iL8ue1daqiUFJGuN+fvYoz/F&#10;bqs82pOrSpTunYd/d+49UmawsXeuKwv+owCmh0+39h1ILTSE0hMUB+SNh3aggpPrCj/dlQjxVnic&#10;IJw1ZFG8wUMbaHJOpKIbZyX4Xx+9kz0SG7WcNTiROQ8/t8Irzsx3i5Q/G00mNMJJmExPxyj4l5qn&#10;lxq7rVeAfBjh/nEyXck+mu6qPdSPuDyWlBVVwkrMnXMZfSesYrspcP1ItVwmMxxbJ+KVvXeSghOq&#10;RM2H/aPw7sjfiNS/hm56xfwNjVtb8rSw3EbQVeL4M65HvHHkE3GO64l2yks5WT0v0cVvAAAA//8D&#10;AFBLAwQUAAYACAAAACEAFhsVmeAAAAALAQAADwAAAGRycy9kb3ducmV2LnhtbEyPwU7DMBBE70j8&#10;g7VI3KgTkoYqxKkAiZ6hVIje3NiNI+K1FTtNytezPcFpdzWj2TfVerY9O+khdA4FpIsEmMbGqQ5b&#10;AbuP17sVsBAlKtk71ALOOsC6vr6qZKnchO/6tI0toxAMpRRgYvQl56Ex2sqwcF4jaUc3WBnpHFqu&#10;BjlRuO35fZIU3MoO6YORXr8Y3XxvRyvAb3Zv+6N59lNx/lxu5nb8+ulGIW5v5qdHYFHP8c8MF3xC&#10;h5qYDm5EFVgvYPmQkZNmkQK76GmW58AOtOVZlgKvK/6/Q/0LAAD//wMAUEsBAi0AFAAGAAgAAAAh&#10;ALaDOJL+AAAA4QEAABMAAAAAAAAAAAAAAAAAAAAAAFtDb250ZW50X1R5cGVzXS54bWxQSwECLQAU&#10;AAYACAAAACEAOP0h/9YAAACUAQAACwAAAAAAAAAAAAAAAAAvAQAAX3JlbHMvLnJlbHNQSwECLQAU&#10;AAYACAAAACEAygBHUY0CAACMBQAADgAAAAAAAAAAAAAAAAAuAgAAZHJzL2Uyb0RvYy54bWxQSwEC&#10;LQAUAAYACAAAACEAFhsVmeAAAAALAQAADwAAAAAAAAAAAAAAAADnBAAAZHJzL2Rvd25yZXYueG1s&#10;UEsFBgAAAAAEAAQA8wAAAPQFAAAAAA==&#10;" fillcolor="#00b2a9 [3204]" stroked="f" strokeweight="2pt">
                <w10:wrap anchorx="page" anchory="page"/>
                <w10:anchorlock/>
              </v:rect>
            </w:pict>
          </mc:Fallback>
        </mc:AlternateContent>
      </w:r>
    </w:p>
    <w:p w14:paraId="6E665D74" w14:textId="77777777" w:rsidR="00D73B6C" w:rsidRDefault="00D73B6C"/>
    <w:tbl>
      <w:tblPr>
        <w:tblStyle w:val="TableAsPlaceholder"/>
        <w:tblpPr w:leftFromText="181" w:rightFromText="181" w:vertAnchor="page" w:horzAnchor="margin" w:tblpXSpec="right" w:tblpY="681"/>
        <w:tblOverlap w:val="never"/>
        <w:tblW w:w="7939" w:type="dxa"/>
        <w:tblLayout w:type="fixed"/>
        <w:tblLook w:val="0600" w:firstRow="0" w:lastRow="0" w:firstColumn="0" w:lastColumn="0" w:noHBand="1" w:noVBand="1"/>
      </w:tblPr>
      <w:tblGrid>
        <w:gridCol w:w="7939"/>
      </w:tblGrid>
      <w:tr w:rsidR="00D73B6C" w14:paraId="28BBAF8A" w14:textId="77777777" w:rsidTr="002515C0">
        <w:trPr>
          <w:trHeight w:hRule="exact" w:val="2948"/>
        </w:trPr>
        <w:tc>
          <w:tcPr>
            <w:tcW w:w="7939" w:type="dxa"/>
            <w:vAlign w:val="center"/>
          </w:tcPr>
          <w:sdt>
            <w:sdtPr>
              <w:rPr>
                <w:b/>
                <w:iCs w:val="0"/>
              </w:rPr>
              <w:alias w:val="CoverTitle"/>
              <w:tag w:val="CoverTitle"/>
              <w:id w:val="345452458"/>
              <w:lock w:val="sdtLocked"/>
              <w:placeholder>
                <w:docPart w:val="6E420B3E6BB64C76919EA16FD4620C49"/>
              </w:placeholder>
            </w:sdtPr>
            <w:sdtEndPr>
              <w:rPr>
                <w:b w:val="0"/>
                <w:iCs/>
              </w:rPr>
            </w:sdtEndPr>
            <w:sdtContent>
              <w:bookmarkStart w:id="0" w:name="myBookmark" w:displacedByCustomXml="prev"/>
              <w:p w14:paraId="7222C1BC" w14:textId="344817E6" w:rsidR="005F5228" w:rsidRPr="006634EE" w:rsidRDefault="005F5228" w:rsidP="00EC6577">
                <w:pPr>
                  <w:pStyle w:val="Subtitle"/>
                  <w:spacing w:line="240" w:lineRule="auto"/>
                  <w:rPr>
                    <w:sz w:val="48"/>
                    <w:szCs w:val="40"/>
                  </w:rPr>
                </w:pPr>
                <w:r w:rsidRPr="00C26953">
                  <w:rPr>
                    <w:b/>
                    <w:sz w:val="44"/>
                  </w:rPr>
                  <w:t xml:space="preserve">Scoping Requirements for </w:t>
                </w:r>
                <w:r w:rsidR="002515C0">
                  <w:rPr>
                    <w:b/>
                    <w:sz w:val="44"/>
                  </w:rPr>
                  <w:br/>
                </w:r>
                <w:r w:rsidR="00357C6C" w:rsidRPr="00C26953">
                  <w:rPr>
                    <w:b/>
                    <w:sz w:val="44"/>
                  </w:rPr>
                  <w:t>Star of the South</w:t>
                </w:r>
                <w:r w:rsidRPr="00C26953">
                  <w:rPr>
                    <w:b/>
                    <w:sz w:val="44"/>
                  </w:rPr>
                  <w:t xml:space="preserve"> </w:t>
                </w:r>
                <w:r w:rsidR="00EC6577" w:rsidRPr="00EC6577">
                  <w:rPr>
                    <w:b/>
                    <w:bCs/>
                    <w:sz w:val="44"/>
                    <w:szCs w:val="36"/>
                  </w:rPr>
                  <w:t xml:space="preserve">Offshore Wind Farm </w:t>
                </w:r>
                <w:r w:rsidRPr="00C26953">
                  <w:rPr>
                    <w:b/>
                    <w:sz w:val="44"/>
                  </w:rPr>
                  <w:t>Environment Effects Statement</w:t>
                </w:r>
                <w:bookmarkEnd w:id="0"/>
              </w:p>
              <w:p w14:paraId="6C786AD4" w14:textId="77777777" w:rsidR="009C023D" w:rsidRPr="00BE5D5F" w:rsidRDefault="009C023D" w:rsidP="009C023D">
                <w:pPr>
                  <w:pStyle w:val="Title"/>
                  <w:rPr>
                    <w:b w:val="0"/>
                    <w:bCs/>
                    <w:i/>
                    <w:iCs/>
                    <w:sz w:val="36"/>
                    <w:szCs w:val="32"/>
                  </w:rPr>
                </w:pPr>
                <w:r w:rsidRPr="00BE5D5F">
                  <w:rPr>
                    <w:b w:val="0"/>
                    <w:bCs/>
                    <w:i/>
                    <w:iCs/>
                    <w:sz w:val="36"/>
                    <w:szCs w:val="32"/>
                  </w:rPr>
                  <w:t>Environment Effects Act 1978</w:t>
                </w:r>
              </w:p>
              <w:p w14:paraId="4BE4EF43" w14:textId="44545740" w:rsidR="00512DFB" w:rsidRPr="00CB1FB7" w:rsidRDefault="00352A3B" w:rsidP="00CD4964">
                <w:pPr>
                  <w:pStyle w:val="Subtitle"/>
                </w:pPr>
              </w:p>
            </w:sdtContent>
          </w:sdt>
        </w:tc>
      </w:tr>
    </w:tbl>
    <w:p w14:paraId="1B75CAD2" w14:textId="31A55ECC" w:rsidR="00D73B6C" w:rsidRPr="00D55628" w:rsidRDefault="008F0B33">
      <w:pPr>
        <w:sectPr w:rsidR="00D73B6C" w:rsidRPr="00D55628" w:rsidSect="003817A4">
          <w:headerReference w:type="default" r:id="rId22"/>
          <w:footerReference w:type="default" r:id="rId23"/>
          <w:footerReference w:type="first" r:id="rId24"/>
          <w:pgSz w:w="11907" w:h="16840" w:code="9"/>
          <w:pgMar w:top="2268" w:right="1134" w:bottom="1134" w:left="1134" w:header="284" w:footer="567" w:gutter="0"/>
          <w:cols w:space="708"/>
          <w:titlePg/>
          <w:docGrid w:linePitch="360"/>
        </w:sectPr>
      </w:pPr>
      <w:r w:rsidRPr="00D55628">
        <w:rPr>
          <w:noProof/>
        </w:rPr>
        <mc:AlternateContent>
          <mc:Choice Requires="wps">
            <w:drawing>
              <wp:anchor distT="0" distB="0" distL="114300" distR="114300" simplePos="0" relativeHeight="251643392" behindDoc="0" locked="0" layoutInCell="1" allowOverlap="1" wp14:anchorId="2D54DA30" wp14:editId="2B432C58">
                <wp:simplePos x="0" y="0"/>
                <wp:positionH relativeFrom="page">
                  <wp:align>left</wp:align>
                </wp:positionH>
                <wp:positionV relativeFrom="page">
                  <wp:align>bottom</wp:align>
                </wp:positionV>
                <wp:extent cx="4716000" cy="1130400"/>
                <wp:effectExtent l="0" t="0" r="0" b="0"/>
                <wp:wrapNone/>
                <wp:docPr id="17" name="CoverCoBranded" hidden="1" title="CoBranding Logos"/>
                <wp:cNvGraphicFramePr/>
                <a:graphic xmlns:a="http://schemas.openxmlformats.org/drawingml/2006/main">
                  <a:graphicData uri="http://schemas.microsoft.com/office/word/2010/wordprocessingShape">
                    <wps:wsp>
                      <wps:cNvSpPr txBox="1"/>
                      <wps:spPr>
                        <a:xfrm>
                          <a:off x="0" y="0"/>
                          <a:ext cx="4716000" cy="1130400"/>
                        </a:xfrm>
                        <a:prstGeom prst="rect">
                          <a:avLst/>
                        </a:prstGeom>
                        <a:solidFill>
                          <a:schemeClr val="bg1"/>
                        </a:solidFill>
                        <a:ln w="6350">
                          <a:noFill/>
                        </a:ln>
                        <a:effectLst/>
                      </wps:spPr>
                      <wps:style>
                        <a:lnRef idx="0">
                          <a:schemeClr val="accent1"/>
                        </a:lnRef>
                        <a:fillRef idx="0">
                          <a:schemeClr val="accent1"/>
                        </a:fillRef>
                        <a:effectRef idx="0">
                          <a:schemeClr val="accent1"/>
                        </a:effectRef>
                        <a:fontRef idx="minor">
                          <a:schemeClr val="dk1"/>
                        </a:fontRef>
                      </wps:style>
                      <wps:txbx>
                        <w:txbxContent>
                          <w:tbl>
                            <w:tblPr>
                              <w:tblStyle w:val="LogoPlaceholder"/>
                              <w:tblOverlap w:val="never"/>
                              <w:tblW w:w="0" w:type="auto"/>
                              <w:tblCellSpacing w:w="71" w:type="dxa"/>
                              <w:tblLayout w:type="fixed"/>
                              <w:tblLook w:val="04A0" w:firstRow="1" w:lastRow="0" w:firstColumn="1" w:lastColumn="0" w:noHBand="0" w:noVBand="1"/>
                            </w:tblPr>
                            <w:tblGrid>
                              <w:gridCol w:w="1417"/>
                              <w:gridCol w:w="3969"/>
                            </w:tblGrid>
                            <w:tr w:rsidR="003F30A7" w:rsidRPr="00AB780B" w14:paraId="7FA4486A" w14:textId="77777777" w:rsidTr="00AA4BE4">
                              <w:trPr>
                                <w:trHeight w:hRule="exact" w:val="964"/>
                                <w:tblCellSpacing w:w="71" w:type="dxa"/>
                              </w:trPr>
                              <w:tc>
                                <w:tcPr>
                                  <w:tcW w:w="1204" w:type="dxa"/>
                                  <w:vAlign w:val="bottom"/>
                                </w:tcPr>
                                <w:p w14:paraId="3B30D258" w14:textId="77777777" w:rsidR="003F30A7" w:rsidRPr="00D55628" w:rsidRDefault="003F30A7" w:rsidP="00D55628">
                                  <w:r w:rsidRPr="00D55628">
                                    <w:rPr>
                                      <w:noProof/>
                                    </w:rPr>
                                    <w:drawing>
                                      <wp:inline distT="0" distB="0" distL="0" distR="0" wp14:anchorId="035A8D60" wp14:editId="43EE3BDF">
                                        <wp:extent cx="762000" cy="513685"/>
                                        <wp:effectExtent l="0" t="0" r="0" b="1270"/>
                                        <wp:docPr id="27" name="Picture 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25">
                                                  <a:extLst>
                                                    <a:ext uri="{28A0092B-C50C-407E-A947-70E740481C1C}">
                                                      <a14:useLocalDpi xmlns:a14="http://schemas.microsoft.com/office/drawing/2010/main" val="0"/>
                                                    </a:ext>
                                                  </a:extLst>
                                                </a:blip>
                                                <a:stretch>
                                                  <a:fillRect/>
                                                </a:stretch>
                                              </pic:blipFill>
                                              <pic:spPr>
                                                <a:xfrm>
                                                  <a:off x="0" y="0"/>
                                                  <a:ext cx="764540" cy="515397"/>
                                                </a:xfrm>
                                                <a:prstGeom prst="rect">
                                                  <a:avLst/>
                                                </a:prstGeom>
                                              </pic:spPr>
                                            </pic:pic>
                                          </a:graphicData>
                                        </a:graphic>
                                      </wp:inline>
                                    </w:drawing>
                                  </w:r>
                                </w:p>
                              </w:tc>
                              <w:tc>
                                <w:tcPr>
                                  <w:tcW w:w="3756" w:type="dxa"/>
                                  <w:vAlign w:val="bottom"/>
                                </w:tcPr>
                                <w:p w14:paraId="5B023B28" w14:textId="77777777" w:rsidR="003F30A7" w:rsidRPr="00D55628" w:rsidRDefault="003F30A7" w:rsidP="00D55628">
                                  <w:r w:rsidRPr="00D55628">
                                    <w:rPr>
                                      <w:noProof/>
                                    </w:rPr>
                                    <w:drawing>
                                      <wp:inline distT="0" distB="0" distL="0" distR="0" wp14:anchorId="257BA2FE" wp14:editId="1328C0F8">
                                        <wp:extent cx="2011680" cy="542544"/>
                                        <wp:effectExtent l="0" t="0" r="7620" b="0"/>
                                        <wp:docPr id="42" name="Picture 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2.jpg"/>
                                                <pic:cNvPicPr/>
                                              </pic:nvPicPr>
                                              <pic:blipFill>
                                                <a:blip r:embed="rId26">
                                                  <a:extLst>
                                                    <a:ext uri="{28A0092B-C50C-407E-A947-70E740481C1C}">
                                                      <a14:useLocalDpi xmlns:a14="http://schemas.microsoft.com/office/drawing/2010/main" val="0"/>
                                                    </a:ext>
                                                  </a:extLst>
                                                </a:blip>
                                                <a:stretch>
                                                  <a:fillRect/>
                                                </a:stretch>
                                              </pic:blipFill>
                                              <pic:spPr>
                                                <a:xfrm>
                                                  <a:off x="0" y="0"/>
                                                  <a:ext cx="2011680" cy="542544"/>
                                                </a:xfrm>
                                                <a:prstGeom prst="rect">
                                                  <a:avLst/>
                                                </a:prstGeom>
                                              </pic:spPr>
                                            </pic:pic>
                                          </a:graphicData>
                                        </a:graphic>
                                      </wp:inline>
                                    </w:drawing>
                                  </w:r>
                                </w:p>
                              </w:tc>
                            </w:tr>
                          </w:tbl>
                          <w:p w14:paraId="5C7B175F" w14:textId="77777777" w:rsidR="003F30A7" w:rsidRDefault="003F30A7"/>
                        </w:txbxContent>
                      </wps:txbx>
                      <wps:bodyPr rot="0" spcFirstLastPara="0" vertOverflow="overflow" horzOverflow="overflow" vert="horz" wrap="square" lIns="360000" tIns="0" rIns="91440" bIns="10800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D54DA30" id="CoverCoBranded" o:spid="_x0000_s1029" type="#_x0000_t202" alt="Title: CoBranding Logos" style="position:absolute;margin-left:0;margin-top:0;width:371.35pt;height:89pt;z-index:251643392;visibility:hidden;mso-wrap-style:square;mso-width-percent:0;mso-height-percent:0;mso-wrap-distance-left:9pt;mso-wrap-distance-top:0;mso-wrap-distance-right:9pt;mso-wrap-distance-bottom:0;mso-position-horizontal:left;mso-position-horizontal-relative:page;mso-position-vertical:bottom;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ZjizqgIAALkFAAAOAAAAZHJzL2Uyb0RvYy54bWysVM1u2zAMvg/YOwi6r3aarOuCOkWaosOA&#10;oC3WDj0rspQIk0VNUhJnTz9SdpKu66XDLjYp/pMfeXHZNpZtVIgGXMUHJyVnykmojVtW/PvjzYdz&#10;zmISrhYWnKr4TkV+OXn/7mLrx+oUVmBrFRg6cXG89RVfpeTHRRHlSjUinoBXDoUaQiMSsmFZ1EFs&#10;0Xtji9OyPCu2EGofQKoY8fW6E/JJ9q+1kulO66gSsxXH3FL+hvxd0LeYXIjxMgi/MrJPQ/xDFo0w&#10;DoMeXF2LJNg6mL9cNUYGiKDTiYSmAK2NVLkGrGZQvqjmYSW8yrVgc6I/tCn+P7fydnMfmKlxdp84&#10;c6LBGc0ABzqDq4BjUzVnK1PXiqaL/TPJZo0sxIazOSwhUhu3Po7R24NHf6m9gpYM+veIj9SdVoeG&#10;/lg3QzkOZHcYgmoTk/g4+jQ4K0sUSZQNBsNyhAz6KY7mPsT0RUHDiKh4wCnn5ovNPKZOda9C0SJY&#10;U98YazNDyFIzG9hGICYWy5wkOv9Dyzq2rfjZ8GOZHTsg886zdeRGZWz14aj0rsRMpZ1VpGPdN6Wx&#10;t7nSV2ILKZVL+/hZm7Q0hnqLYa9/zOotxl0daJEjg0sH48Y4CLn6vIzHltU/9inrTh9n86xuIlO7&#10;aDOohnsELKDeITACdBsYvbwxOLy5iOleBFw5HDiiLt3hR1vA5hMIiUL8Qfj12jvp4yaglLMtrnDF&#10;48+1CIoz+9XhjgwJR7T0mUMiZOLzYDRCZpGZQXmeddy6mQHiATGOuWWSDJLdkzpA84S3ZkoxUSSc&#10;xMgVT3tylrqzgrdKquk0K+GOe5Hm7sFLck09JmA+tk8i+B69CYF/C/tVF+MXIO50ydLBdJ1Am4xw&#10;6nLX0777eB/yjvS3jA7Qcz5rHS/u5DcAAAD//wMAUEsDBBQABgAIAAAAIQDHcFu02gAAAAUBAAAP&#10;AAAAZHJzL2Rvd25yZXYueG1sTI/BTsMwEETvSP0HaytxQdQmQqSEOBWq1BMnWj7AibdJVHsdxW4S&#10;+HoWLnAZaTWjmbflbvFOTDjGPpCGh40CgdQE21Or4eN0uN+CiMmQNS4QavjECLtqdVOawoaZ3nE6&#10;plZwCcXCaOhSGgopY9OhN3ETBiT2zmH0JvE5ttKOZuZy72Sm1JP0pide6MyA+w6by/HqNdR3X2+T&#10;Ms+upmw6y3To58tpr/Xtenl9AZFwSX9h+MFndKiYqQ5XslE4DfxI+lX28scsB1FzKN8qkFUp/9NX&#10;3wAAAP//AwBQSwECLQAUAAYACAAAACEAtoM4kv4AAADhAQAAEwAAAAAAAAAAAAAAAAAAAAAAW0Nv&#10;bnRlbnRfVHlwZXNdLnhtbFBLAQItABQABgAIAAAAIQA4/SH/1gAAAJQBAAALAAAAAAAAAAAAAAAA&#10;AC8BAABfcmVscy8ucmVsc1BLAQItABQABgAIAAAAIQDMZjizqgIAALkFAAAOAAAAAAAAAAAAAAAA&#10;AC4CAABkcnMvZTJvRG9jLnhtbFBLAQItABQABgAIAAAAIQDHcFu02gAAAAUBAAAPAAAAAAAAAAAA&#10;AAAAAAQFAABkcnMvZG93bnJldi54bWxQSwUGAAAAAAQABADzAAAACwYAAAAA&#10;" fillcolor="white [3212]" stroked="f" strokeweight=".5pt">
                <v:textbox inset="10mm,0,,3mm">
                  <w:txbxContent>
                    <w:tbl>
                      <w:tblPr>
                        <w:tblStyle w:val="LogoPlaceholder"/>
                        <w:tblOverlap w:val="never"/>
                        <w:tblW w:w="0" w:type="auto"/>
                        <w:tblCellSpacing w:w="71" w:type="dxa"/>
                        <w:tblLayout w:type="fixed"/>
                        <w:tblLook w:val="04A0" w:firstRow="1" w:lastRow="0" w:firstColumn="1" w:lastColumn="0" w:noHBand="0" w:noVBand="1"/>
                      </w:tblPr>
                      <w:tblGrid>
                        <w:gridCol w:w="1417"/>
                        <w:gridCol w:w="3969"/>
                      </w:tblGrid>
                      <w:tr w:rsidR="003F30A7" w:rsidRPr="00AB780B" w14:paraId="7FA4486A" w14:textId="77777777" w:rsidTr="00AA4BE4">
                        <w:trPr>
                          <w:trHeight w:hRule="exact" w:val="964"/>
                          <w:tblCellSpacing w:w="71" w:type="dxa"/>
                        </w:trPr>
                        <w:tc>
                          <w:tcPr>
                            <w:tcW w:w="1204" w:type="dxa"/>
                            <w:vAlign w:val="bottom"/>
                          </w:tcPr>
                          <w:p w14:paraId="3B30D258" w14:textId="77777777" w:rsidR="003F30A7" w:rsidRPr="00D55628" w:rsidRDefault="003F30A7" w:rsidP="00D55628">
                            <w:r w:rsidRPr="00D55628">
                              <w:rPr>
                                <w:noProof/>
                              </w:rPr>
                              <w:drawing>
                                <wp:inline distT="0" distB="0" distL="0" distR="0" wp14:anchorId="035A8D60" wp14:editId="43EE3BDF">
                                  <wp:extent cx="762000" cy="513685"/>
                                  <wp:effectExtent l="0" t="0" r="0" b="1270"/>
                                  <wp:docPr id="27" name="Picture 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jpg"/>
                                          <pic:cNvPicPr/>
                                        </pic:nvPicPr>
                                        <pic:blipFill>
                                          <a:blip r:embed="rId25">
                                            <a:extLst>
                                              <a:ext uri="{28A0092B-C50C-407E-A947-70E740481C1C}">
                                                <a14:useLocalDpi xmlns:a14="http://schemas.microsoft.com/office/drawing/2010/main" val="0"/>
                                              </a:ext>
                                            </a:extLst>
                                          </a:blip>
                                          <a:stretch>
                                            <a:fillRect/>
                                          </a:stretch>
                                        </pic:blipFill>
                                        <pic:spPr>
                                          <a:xfrm>
                                            <a:off x="0" y="0"/>
                                            <a:ext cx="764540" cy="515397"/>
                                          </a:xfrm>
                                          <a:prstGeom prst="rect">
                                            <a:avLst/>
                                          </a:prstGeom>
                                        </pic:spPr>
                                      </pic:pic>
                                    </a:graphicData>
                                  </a:graphic>
                                </wp:inline>
                              </w:drawing>
                            </w:r>
                          </w:p>
                        </w:tc>
                        <w:tc>
                          <w:tcPr>
                            <w:tcW w:w="3756" w:type="dxa"/>
                            <w:vAlign w:val="bottom"/>
                          </w:tcPr>
                          <w:p w14:paraId="5B023B28" w14:textId="77777777" w:rsidR="003F30A7" w:rsidRPr="00D55628" w:rsidRDefault="003F30A7" w:rsidP="00D55628">
                            <w:r w:rsidRPr="00D55628">
                              <w:rPr>
                                <w:noProof/>
                              </w:rPr>
                              <w:drawing>
                                <wp:inline distT="0" distB="0" distL="0" distR="0" wp14:anchorId="257BA2FE" wp14:editId="1328C0F8">
                                  <wp:extent cx="2011680" cy="542544"/>
                                  <wp:effectExtent l="0" t="0" r="7620" b="0"/>
                                  <wp:docPr id="42" name="Picture 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obrand logo2.jpg"/>
                                          <pic:cNvPicPr/>
                                        </pic:nvPicPr>
                                        <pic:blipFill>
                                          <a:blip r:embed="rId26">
                                            <a:extLst>
                                              <a:ext uri="{28A0092B-C50C-407E-A947-70E740481C1C}">
                                                <a14:useLocalDpi xmlns:a14="http://schemas.microsoft.com/office/drawing/2010/main" val="0"/>
                                              </a:ext>
                                            </a:extLst>
                                          </a:blip>
                                          <a:stretch>
                                            <a:fillRect/>
                                          </a:stretch>
                                        </pic:blipFill>
                                        <pic:spPr>
                                          <a:xfrm>
                                            <a:off x="0" y="0"/>
                                            <a:ext cx="2011680" cy="542544"/>
                                          </a:xfrm>
                                          <a:prstGeom prst="rect">
                                            <a:avLst/>
                                          </a:prstGeom>
                                        </pic:spPr>
                                      </pic:pic>
                                    </a:graphicData>
                                  </a:graphic>
                                </wp:inline>
                              </w:drawing>
                            </w:r>
                          </w:p>
                        </w:tc>
                      </w:tr>
                    </w:tbl>
                    <w:p w14:paraId="5C7B175F" w14:textId="77777777" w:rsidR="003F30A7" w:rsidRDefault="003F30A7"/>
                  </w:txbxContent>
                </v:textbox>
                <w10:wrap anchorx="page" anchory="page"/>
              </v:shape>
            </w:pict>
          </mc:Fallback>
        </mc:AlternateContent>
      </w:r>
    </w:p>
    <w:tbl>
      <w:tblPr>
        <w:tblStyle w:val="TableAsPlaceholder"/>
        <w:tblpPr w:leftFromText="181" w:rightFromText="181" w:horzAnchor="margin" w:tblpYSpec="bottom"/>
        <w:tblOverlap w:val="never"/>
        <w:tblW w:w="5000" w:type="pct"/>
        <w:tblCellMar>
          <w:right w:w="57" w:type="dxa"/>
        </w:tblCellMar>
        <w:tblLook w:val="0600" w:firstRow="0" w:lastRow="0" w:firstColumn="0" w:lastColumn="0" w:noHBand="1" w:noVBand="1"/>
        <w:tblCaption w:val="Creative Commons Logo"/>
        <w:tblDescription w:val="Creative Commons Logo"/>
      </w:tblPr>
      <w:tblGrid>
        <w:gridCol w:w="9639"/>
      </w:tblGrid>
      <w:tr w:rsidR="00C30D8E" w14:paraId="433DBAD8" w14:textId="77777777" w:rsidTr="5B629597">
        <w:tc>
          <w:tcPr>
            <w:tcW w:w="5000" w:type="pct"/>
            <w:vAlign w:val="bottom"/>
          </w:tcPr>
          <w:p w14:paraId="56D37AA5" w14:textId="516C59C3" w:rsidR="009E7150" w:rsidRPr="00D55628" w:rsidRDefault="009E7150" w:rsidP="009E7150">
            <w:pPr>
              <w:pStyle w:val="xDisclaimertext3"/>
            </w:pPr>
            <w:r>
              <w:lastRenderedPageBreak/>
              <w:t xml:space="preserve">© The State of Victoria Department of Environment, Land, Water and Planning </w:t>
            </w:r>
            <w:r w:rsidR="003F25DE">
              <w:t>20</w:t>
            </w:r>
            <w:r w:rsidR="00FD3C81">
              <w:t>20</w:t>
            </w:r>
          </w:p>
          <w:p w14:paraId="4AF107B8" w14:textId="102AB818" w:rsidR="00635281" w:rsidRDefault="009E7150" w:rsidP="005A4BF6">
            <w:pPr>
              <w:pStyle w:val="xDisclaimertext3"/>
              <w:spacing w:after="480"/>
            </w:pPr>
            <w:bookmarkStart w:id="1" w:name="_CreativeCommonsMarker"/>
            <w:bookmarkEnd w:id="1"/>
            <w:r w:rsidRPr="00D55628">
              <w:rPr>
                <w:noProof/>
              </w:rPr>
              <w:drawing>
                <wp:anchor distT="0" distB="0" distL="114300" distR="114300" simplePos="0" relativeHeight="251655680" behindDoc="0" locked="1" layoutInCell="1" allowOverlap="1" wp14:anchorId="2283182A" wp14:editId="1A42C546">
                  <wp:simplePos x="0" y="0"/>
                  <wp:positionH relativeFrom="column">
                    <wp:posOffset>0</wp:posOffset>
                  </wp:positionH>
                  <wp:positionV relativeFrom="paragraph">
                    <wp:posOffset>0</wp:posOffset>
                  </wp:positionV>
                  <wp:extent cx="658800" cy="237600"/>
                  <wp:effectExtent l="0" t="0" r="8255" b="0"/>
                  <wp:wrapSquare wrapText="bothSides"/>
                  <wp:docPr id="18" name="CCLogo" title="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by.emf"/>
                          <pic:cNvPicPr/>
                        </pic:nvPicPr>
                        <pic:blipFill>
                          <a:blip r:embed="rId27">
                            <a:extLst>
                              <a:ext uri="{28A0092B-C50C-407E-A947-70E740481C1C}">
                                <a14:useLocalDpi xmlns:a14="http://schemas.microsoft.com/office/drawing/2010/main" val="0"/>
                              </a:ext>
                            </a:extLst>
                          </a:blip>
                          <a:stretch>
                            <a:fillRect/>
                          </a:stretch>
                        </pic:blipFill>
                        <pic:spPr>
                          <a:xfrm>
                            <a:off x="0" y="0"/>
                            <a:ext cx="658800" cy="237600"/>
                          </a:xfrm>
                          <a:prstGeom prst="rect">
                            <a:avLst/>
                          </a:prstGeom>
                        </pic:spPr>
                      </pic:pic>
                    </a:graphicData>
                  </a:graphic>
                  <wp14:sizeRelH relativeFrom="page">
                    <wp14:pctWidth>0</wp14:pctWidth>
                  </wp14:sizeRelH>
                  <wp14:sizeRelV relativeFrom="page">
                    <wp14:pctHeight>0</wp14:pctHeight>
                  </wp14:sizeRelV>
                </wp:anchor>
              </w:drawing>
            </w:r>
            <w:r>
              <w:t>This work is licensed under a Creative Commons Attribution 4.0 International licence. You are free to re-use the work under that licence, on the condition that you credit the State of Victoria as author.</w:t>
            </w:r>
            <w:r w:rsidR="00AB5FF9">
              <w:t xml:space="preserve"> </w:t>
            </w:r>
            <w:r>
              <w:t xml:space="preserve">The licence does not apply to any images, </w:t>
            </w:r>
            <w:proofErr w:type="gramStart"/>
            <w:r>
              <w:t>photographs</w:t>
            </w:r>
            <w:proofErr w:type="gramEnd"/>
            <w:r>
              <w:t xml:space="preserve"> or branding, including the Victorian Coat of Arms, the Victorian Government logo and the Department of Environment, Land, Water and Planning logo.</w:t>
            </w:r>
            <w:r w:rsidR="00AB5FF9">
              <w:t xml:space="preserve"> </w:t>
            </w:r>
            <w:r>
              <w:t xml:space="preserve">To view a copy of </w:t>
            </w:r>
            <w:r w:rsidR="005A4BF6">
              <w:t xml:space="preserve">the </w:t>
            </w:r>
            <w:r>
              <w:t xml:space="preserve">licence, visit </w:t>
            </w:r>
            <w:hyperlink r:id="rId28" w:history="1">
              <w:r w:rsidR="00635281" w:rsidRPr="005A4BF6">
                <w:rPr>
                  <w:rStyle w:val="Hyperlink"/>
                  <w:u w:val="none"/>
                </w:rPr>
                <w:t>creativecommons.org/licenses/by/4.0</w:t>
              </w:r>
            </w:hyperlink>
            <w:r w:rsidR="00635281">
              <w:t>.</w:t>
            </w:r>
            <w:r w:rsidRPr="00D55628">
              <w:t xml:space="preserve"> </w:t>
            </w:r>
          </w:p>
          <w:p w14:paraId="093F82EA" w14:textId="1D18D3B3" w:rsidR="009E7150" w:rsidRPr="00D55628" w:rsidRDefault="00635281" w:rsidP="005A4BF6">
            <w:pPr>
              <w:pStyle w:val="xDisclaimertext3"/>
              <w:spacing w:after="480"/>
            </w:pPr>
            <w:r>
              <w:t>D</w:t>
            </w:r>
            <w:r w:rsidR="009E7150">
              <w:t>isclaimer</w:t>
            </w:r>
            <w:r>
              <w:br/>
            </w:r>
            <w:r w:rsidR="009E7150">
              <w:t xml:space="preserve">This publication may be of assistance to </w:t>
            </w:r>
            <w:proofErr w:type="gramStart"/>
            <w:r w:rsidR="009E7150">
              <w:t>you</w:t>
            </w:r>
            <w:proofErr w:type="gramEnd"/>
            <w:r w:rsidR="009E7150">
              <w:t xml:space="preserve"> but the State of Victoria</w:t>
            </w:r>
            <w:r w:rsidR="009E7150" w:rsidRPr="00D55628">
              <w:t xml:space="preserve"> and its employees do not guarantee that the publication is without flaw of any kind or is wholly appropriate for your particular purposes and therefore disclaims all liability for any error, loss or other consequence which may arise from you relying on any information in this publication.</w:t>
            </w:r>
          </w:p>
          <w:p w14:paraId="648E00CE" w14:textId="73FCED7C" w:rsidR="009E7150" w:rsidRPr="00D55628" w:rsidRDefault="009E7150" w:rsidP="009E7150">
            <w:pPr>
              <w:pStyle w:val="xAccessibilityHeading"/>
            </w:pPr>
            <w:r w:rsidRPr="0084503F">
              <w:t>Accessibility</w:t>
            </w:r>
          </w:p>
          <w:p w14:paraId="36C1C8B6" w14:textId="23140205" w:rsidR="004D2591" w:rsidRPr="00D55628" w:rsidRDefault="009E7150" w:rsidP="00DD46DD">
            <w:pPr>
              <w:pStyle w:val="xAccessibilityText"/>
            </w:pPr>
            <w:r>
              <w:t>If you would like to receive this publication in an alternative format, please teleph</w:t>
            </w:r>
            <w:r w:rsidRPr="00D55628">
              <w:t>one the DELWP Customer Service Centre on 136186</w:t>
            </w:r>
            <w:r w:rsidR="00360BCF">
              <w:t xml:space="preserve"> or </w:t>
            </w:r>
            <w:hyperlink r:id="rId29" w:history="1">
              <w:r w:rsidRPr="00D55628">
                <w:t>customer.service@delwp.vic.gov.au</w:t>
              </w:r>
            </w:hyperlink>
            <w:r w:rsidRPr="00D55628">
              <w:t>.</w:t>
            </w:r>
            <w:r w:rsidR="00AB5FF9">
              <w:t xml:space="preserve"> </w:t>
            </w:r>
            <w:r w:rsidR="00360BCF" w:rsidRPr="00D55628">
              <w:t>This</w:t>
            </w:r>
            <w:r w:rsidR="00360BCF">
              <w:t xml:space="preserve"> </w:t>
            </w:r>
            <w:r w:rsidRPr="00D55628">
              <w:t xml:space="preserve">document is also available on the internet at </w:t>
            </w:r>
            <w:hyperlink r:id="rId30" w:history="1">
              <w:r w:rsidR="00F05B57">
                <w:rPr>
                  <w:rStyle w:val="Hyperlink"/>
                  <w:u w:val="none"/>
                </w:rPr>
                <w:t>planning.vic.gov.au/environment-assessment/browse-projects/projects/star-of-the-south-offshore-wind-farm</w:t>
              </w:r>
            </w:hyperlink>
            <w:r w:rsidRPr="00D55628">
              <w:t>.</w:t>
            </w:r>
          </w:p>
        </w:tc>
      </w:tr>
    </w:tbl>
    <w:p w14:paraId="5EFE9C7F" w14:textId="18AD2238" w:rsidR="008322EE" w:rsidRPr="00C9122C" w:rsidRDefault="008322EE" w:rsidP="008322EE">
      <w:pPr>
        <w:pStyle w:val="BodyText100ThemeColour"/>
      </w:pPr>
      <w:r w:rsidRPr="00DE2B5B">
        <w:rPr>
          <w:b/>
        </w:rPr>
        <w:t>Queries about the Star of the South Offshore Wind Farm Project should be directed to the proponent:</w:t>
      </w:r>
      <w:r w:rsidRPr="00C9122C">
        <w:br/>
      </w:r>
      <w:r>
        <w:t>Star of the South Wind Farm Pty Ltd</w:t>
      </w:r>
      <w:r>
        <w:br/>
        <w:t>Telephone: 1800 340 340</w:t>
      </w:r>
      <w:r>
        <w:br/>
        <w:t xml:space="preserve">Email: </w:t>
      </w:r>
      <w:hyperlink r:id="rId31" w:history="1">
        <w:r w:rsidRPr="009A5CBE">
          <w:rPr>
            <w:rStyle w:val="Hyperlink"/>
          </w:rPr>
          <w:t>info@starofthesouth.com.au</w:t>
        </w:r>
      </w:hyperlink>
      <w:r>
        <w:br/>
      </w:r>
    </w:p>
    <w:p w14:paraId="549F0A5F" w14:textId="45067BA3" w:rsidR="00466AA8" w:rsidRDefault="008322EE" w:rsidP="008322EE">
      <w:r w:rsidRPr="00DE2B5B">
        <w:rPr>
          <w:b/>
        </w:rPr>
        <w:t>Queries about the EES process and scoping requirements should be directed to DELWP:</w:t>
      </w:r>
      <w:r w:rsidRPr="00DE2B5B">
        <w:rPr>
          <w:b/>
        </w:rPr>
        <w:br/>
      </w:r>
      <w:r>
        <w:t>Impact Assessment Unit</w:t>
      </w:r>
      <w:r>
        <w:br/>
        <w:t xml:space="preserve">Telephone: (03) </w:t>
      </w:r>
      <w:r w:rsidRPr="00DA68A6">
        <w:t>8392 5503</w:t>
      </w:r>
      <w:r>
        <w:br/>
        <w:t>Email:</w:t>
      </w:r>
      <w:r>
        <w:tab/>
      </w:r>
      <w:hyperlink r:id="rId32" w:history="1">
        <w:r w:rsidRPr="00113548">
          <w:rPr>
            <w:rStyle w:val="Hyperlink"/>
          </w:rPr>
          <w:t>environment.assessment@delwp.vic.gov.au</w:t>
        </w:r>
      </w:hyperlink>
      <w:r w:rsidR="00466AA8">
        <w:br w:type="page"/>
      </w:r>
    </w:p>
    <w:p w14:paraId="59741D93" w14:textId="4C9203EB" w:rsidR="00734C28" w:rsidRDefault="00734C28" w:rsidP="001E23A3">
      <w:pPr>
        <w:pStyle w:val="BodyText100ThemeColour"/>
        <w:rPr>
          <w:rStyle w:val="Hyperlink"/>
        </w:rPr>
      </w:pPr>
    </w:p>
    <w:p w14:paraId="7CF9B579" w14:textId="3DC83E7D" w:rsidR="009568CF" w:rsidRPr="00C4364B" w:rsidRDefault="009568CF" w:rsidP="009568CF">
      <w:pPr>
        <w:pStyle w:val="TOCHeading"/>
        <w:framePr w:wrap="around"/>
      </w:pPr>
      <w:bookmarkStart w:id="2" w:name="_Toc534816818"/>
      <w:bookmarkStart w:id="3" w:name="_Toc528841191"/>
      <w:r>
        <w:t>List of abbreviations</w:t>
      </w:r>
    </w:p>
    <w:bookmarkEnd w:id="2"/>
    <w:bookmarkEnd w:id="3"/>
    <w:p w14:paraId="5124393A" w14:textId="77777777" w:rsidR="00466AA8" w:rsidRDefault="00466AA8" w:rsidP="001E23A3">
      <w:pPr>
        <w:pStyle w:val="BodyText100ThemeColour"/>
      </w:pPr>
      <w:r>
        <w:t>CHMP</w:t>
      </w:r>
      <w:r>
        <w:tab/>
        <w:t>Cultural Heritage Management Plan</w:t>
      </w:r>
    </w:p>
    <w:p w14:paraId="6CED6C1A" w14:textId="0D425A39" w:rsidR="00405542" w:rsidRDefault="00405542" w:rsidP="001E23A3">
      <w:pPr>
        <w:pStyle w:val="BodyText100ThemeColour"/>
      </w:pPr>
      <w:r>
        <w:t>DAWE</w:t>
      </w:r>
      <w:r>
        <w:tab/>
        <w:t xml:space="preserve">Department of Agriculture, </w:t>
      </w:r>
      <w:proofErr w:type="gramStart"/>
      <w:r>
        <w:t>Water</w:t>
      </w:r>
      <w:proofErr w:type="gramEnd"/>
      <w:r>
        <w:t xml:space="preserve"> and the Environment (Cwlth)</w:t>
      </w:r>
    </w:p>
    <w:p w14:paraId="21E47E36" w14:textId="7F9E09DD" w:rsidR="00466AA8" w:rsidRDefault="00466AA8" w:rsidP="001E23A3">
      <w:pPr>
        <w:pStyle w:val="BodyText100ThemeColour"/>
      </w:pPr>
      <w:r>
        <w:t>DELWP</w:t>
      </w:r>
      <w:r>
        <w:tab/>
        <w:t xml:space="preserve">Department of Environment, Land, Water and Planning </w:t>
      </w:r>
    </w:p>
    <w:p w14:paraId="55CAA3F9" w14:textId="77777777" w:rsidR="00466AA8" w:rsidRDefault="00466AA8" w:rsidP="001E23A3">
      <w:pPr>
        <w:pStyle w:val="BodyText100ThemeColour"/>
      </w:pPr>
      <w:r>
        <w:t>EE Act</w:t>
      </w:r>
      <w:r>
        <w:tab/>
      </w:r>
      <w:r w:rsidRPr="00AE031D">
        <w:rPr>
          <w:i/>
        </w:rPr>
        <w:t>Environment Effects Act 1978</w:t>
      </w:r>
    </w:p>
    <w:p w14:paraId="5A0176CD" w14:textId="0AE46099" w:rsidR="00466AA8" w:rsidRDefault="00466AA8" w:rsidP="001E23A3">
      <w:pPr>
        <w:pStyle w:val="BodyText100ThemeColour"/>
      </w:pPr>
      <w:r>
        <w:t>EES</w:t>
      </w:r>
      <w:r>
        <w:tab/>
      </w:r>
      <w:r w:rsidR="00ED6F29">
        <w:tab/>
      </w:r>
      <w:r>
        <w:t xml:space="preserve">Environment </w:t>
      </w:r>
      <w:r w:rsidR="009568CF">
        <w:t>effects statement</w:t>
      </w:r>
    </w:p>
    <w:p w14:paraId="2127A696" w14:textId="177BF241" w:rsidR="00C605D1" w:rsidRDefault="00C605D1" w:rsidP="001E23A3">
      <w:pPr>
        <w:pStyle w:val="BodyText100ThemeColour"/>
      </w:pPr>
      <w:r>
        <w:t>EIS</w:t>
      </w:r>
      <w:r>
        <w:tab/>
      </w:r>
      <w:r>
        <w:tab/>
        <w:t>Environment impact statement</w:t>
      </w:r>
    </w:p>
    <w:p w14:paraId="05376D2B" w14:textId="1977BA02" w:rsidR="00466AA8" w:rsidRDefault="00466AA8" w:rsidP="001E23A3">
      <w:pPr>
        <w:pStyle w:val="BodyText100ThemeColour"/>
      </w:pPr>
      <w:r>
        <w:t>EMF</w:t>
      </w:r>
      <w:r>
        <w:tab/>
      </w:r>
      <w:r w:rsidR="00ED6F29">
        <w:tab/>
      </w:r>
      <w:r>
        <w:t xml:space="preserve">Environmental </w:t>
      </w:r>
      <w:r w:rsidR="009568CF">
        <w:t>management framework</w:t>
      </w:r>
    </w:p>
    <w:p w14:paraId="4C63DA83" w14:textId="77777777" w:rsidR="00466AA8" w:rsidRDefault="00466AA8" w:rsidP="001E23A3">
      <w:pPr>
        <w:pStyle w:val="BodyText100ThemeColour"/>
      </w:pPr>
      <w:r>
        <w:t>EPBC Act</w:t>
      </w:r>
      <w:r>
        <w:tab/>
      </w:r>
      <w:r w:rsidRPr="00AE031D">
        <w:rPr>
          <w:i/>
        </w:rPr>
        <w:t>Environment Protection and Biodiversity Conservation Act 1999</w:t>
      </w:r>
    </w:p>
    <w:p w14:paraId="2DC2B500" w14:textId="09FE0C2E" w:rsidR="00466AA8" w:rsidRDefault="00466AA8" w:rsidP="001E23A3">
      <w:pPr>
        <w:pStyle w:val="BodyText100ThemeColour"/>
      </w:pPr>
      <w:r>
        <w:t>FFG Act</w:t>
      </w:r>
      <w:r>
        <w:tab/>
      </w:r>
      <w:r w:rsidRPr="00AE031D">
        <w:rPr>
          <w:i/>
        </w:rPr>
        <w:t>Flora and Fauna Guarantee Act 1988</w:t>
      </w:r>
    </w:p>
    <w:p w14:paraId="7225EDF7" w14:textId="7BE0831D" w:rsidR="00491DEE" w:rsidRDefault="00491DEE" w:rsidP="001E23A3">
      <w:pPr>
        <w:pStyle w:val="BodyText100ThemeColour"/>
      </w:pPr>
      <w:r>
        <w:t>GDE</w:t>
      </w:r>
      <w:r>
        <w:tab/>
      </w:r>
      <w:r>
        <w:tab/>
        <w:t>Groundwater dependent ecosystem</w:t>
      </w:r>
    </w:p>
    <w:p w14:paraId="0BC3E51A" w14:textId="4676F8D9" w:rsidR="007D01AD" w:rsidRDefault="007D01AD" w:rsidP="001E23A3">
      <w:pPr>
        <w:pStyle w:val="BodyText100ThemeColour"/>
      </w:pPr>
      <w:r>
        <w:t>N</w:t>
      </w:r>
      <w:r w:rsidR="00AE031D">
        <w:t>ES</w:t>
      </w:r>
      <w:r>
        <w:tab/>
      </w:r>
      <w:r>
        <w:tab/>
      </w:r>
      <w:r w:rsidR="00C605D1">
        <w:t>N</w:t>
      </w:r>
      <w:r>
        <w:t>ational environmental significance</w:t>
      </w:r>
    </w:p>
    <w:p w14:paraId="4717FF67" w14:textId="4637259A" w:rsidR="00466AA8" w:rsidRDefault="00466AA8" w:rsidP="001E23A3">
      <w:pPr>
        <w:pStyle w:val="BodyText100ThemeColour"/>
      </w:pPr>
      <w:r>
        <w:t>TRG</w:t>
      </w:r>
      <w:r>
        <w:tab/>
      </w:r>
      <w:r w:rsidR="00ED6F29">
        <w:tab/>
      </w:r>
      <w:r>
        <w:t xml:space="preserve">Technical </w:t>
      </w:r>
      <w:r w:rsidR="009568CF">
        <w:t>reference group</w:t>
      </w:r>
    </w:p>
    <w:p w14:paraId="7EADF492" w14:textId="77777777" w:rsidR="00466AA8" w:rsidRDefault="00466AA8" w:rsidP="00ED2486">
      <w:pPr>
        <w:spacing w:after="220" w:line="280" w:lineRule="atLeast"/>
      </w:pPr>
    </w:p>
    <w:p w14:paraId="728C834A" w14:textId="77777777" w:rsidR="004561E6" w:rsidRDefault="004561E6">
      <w:pPr>
        <w:sectPr w:rsidR="004561E6" w:rsidSect="003817A4">
          <w:headerReference w:type="first" r:id="rId33"/>
          <w:footerReference w:type="first" r:id="rId34"/>
          <w:pgSz w:w="11907" w:h="16840" w:code="9"/>
          <w:pgMar w:top="2268" w:right="1134" w:bottom="1134" w:left="1134" w:header="567" w:footer="567" w:gutter="0"/>
          <w:pgNumType w:fmt="lowerRoman" w:start="1"/>
          <w:cols w:space="708"/>
          <w:titlePg/>
          <w:docGrid w:linePitch="360"/>
        </w:sectPr>
      </w:pPr>
    </w:p>
    <w:p w14:paraId="1395B0A3" w14:textId="77777777" w:rsidR="00004237" w:rsidRPr="00C4364B" w:rsidRDefault="00FB5D61" w:rsidP="00C4364B">
      <w:pPr>
        <w:pStyle w:val="TOCHeading"/>
        <w:framePr w:wrap="around"/>
      </w:pPr>
      <w:r w:rsidRPr="00C4364B">
        <w:lastRenderedPageBreak/>
        <w:t>Contents</w:t>
      </w:r>
      <w:bookmarkStart w:id="4" w:name="_TOCMarker"/>
      <w:bookmarkEnd w:id="4"/>
    </w:p>
    <w:p w14:paraId="46474584" w14:textId="24D4FC20" w:rsidR="00B37388" w:rsidRDefault="00F01334">
      <w:pPr>
        <w:pStyle w:val="TOC1"/>
        <w:rPr>
          <w:rFonts w:eastAsiaTheme="minorEastAsia" w:cstheme="minorBidi"/>
          <w:b w:val="0"/>
          <w:color w:val="auto"/>
          <w:sz w:val="22"/>
          <w:szCs w:val="22"/>
        </w:rPr>
      </w:pPr>
      <w:r>
        <w:fldChar w:fldCharType="begin"/>
      </w:r>
      <w:r>
        <w:instrText xml:space="preserve"> TOC \o "1-2" \h \z \t "Heading 8,8,Section Heading,5" </w:instrText>
      </w:r>
      <w:r>
        <w:fldChar w:fldCharType="separate"/>
      </w:r>
      <w:hyperlink w:anchor="_Toc79658855" w:history="1">
        <w:r w:rsidR="00B37388" w:rsidRPr="0087722C">
          <w:rPr>
            <w:rStyle w:val="Hyperlink"/>
          </w:rPr>
          <w:t>1. Introduction</w:t>
        </w:r>
        <w:r w:rsidR="00B37388">
          <w:rPr>
            <w:webHidden/>
          </w:rPr>
          <w:tab/>
        </w:r>
        <w:r w:rsidR="00B37388">
          <w:rPr>
            <w:webHidden/>
          </w:rPr>
          <w:fldChar w:fldCharType="begin"/>
        </w:r>
        <w:r w:rsidR="00B37388">
          <w:rPr>
            <w:webHidden/>
          </w:rPr>
          <w:instrText xml:space="preserve"> PAGEREF _Toc79658855 \h </w:instrText>
        </w:r>
        <w:r w:rsidR="00B37388">
          <w:rPr>
            <w:webHidden/>
          </w:rPr>
        </w:r>
        <w:r w:rsidR="00B37388">
          <w:rPr>
            <w:webHidden/>
          </w:rPr>
          <w:fldChar w:fldCharType="separate"/>
        </w:r>
        <w:r w:rsidR="007A36AB">
          <w:rPr>
            <w:webHidden/>
          </w:rPr>
          <w:t>1</w:t>
        </w:r>
        <w:r w:rsidR="00B37388">
          <w:rPr>
            <w:webHidden/>
          </w:rPr>
          <w:fldChar w:fldCharType="end"/>
        </w:r>
      </w:hyperlink>
    </w:p>
    <w:p w14:paraId="3742B4E4" w14:textId="6FDF10EF" w:rsidR="00B37388" w:rsidRDefault="00352A3B">
      <w:pPr>
        <w:pStyle w:val="TOC2"/>
        <w:rPr>
          <w:rFonts w:eastAsiaTheme="minorEastAsia" w:cstheme="minorBidi"/>
          <w:b w:val="0"/>
          <w:color w:val="auto"/>
          <w:sz w:val="22"/>
          <w:szCs w:val="22"/>
        </w:rPr>
      </w:pPr>
      <w:hyperlink w:anchor="_Toc79658856" w:history="1">
        <w:r w:rsidR="00B37388" w:rsidRPr="0087722C">
          <w:rPr>
            <w:rStyle w:val="Hyperlink"/>
          </w:rPr>
          <w:t>1.1 Minister’s requirements for this EES</w:t>
        </w:r>
        <w:r w:rsidR="00B37388">
          <w:rPr>
            <w:webHidden/>
          </w:rPr>
          <w:tab/>
        </w:r>
        <w:r w:rsidR="00B37388">
          <w:rPr>
            <w:webHidden/>
          </w:rPr>
          <w:fldChar w:fldCharType="begin"/>
        </w:r>
        <w:r w:rsidR="00B37388">
          <w:rPr>
            <w:webHidden/>
          </w:rPr>
          <w:instrText xml:space="preserve"> PAGEREF _Toc79658856 \h </w:instrText>
        </w:r>
        <w:r w:rsidR="00B37388">
          <w:rPr>
            <w:webHidden/>
          </w:rPr>
        </w:r>
        <w:r w:rsidR="00B37388">
          <w:rPr>
            <w:webHidden/>
          </w:rPr>
          <w:fldChar w:fldCharType="separate"/>
        </w:r>
        <w:r w:rsidR="007A36AB">
          <w:rPr>
            <w:webHidden/>
          </w:rPr>
          <w:t>1</w:t>
        </w:r>
        <w:r w:rsidR="00B37388">
          <w:rPr>
            <w:webHidden/>
          </w:rPr>
          <w:fldChar w:fldCharType="end"/>
        </w:r>
      </w:hyperlink>
    </w:p>
    <w:p w14:paraId="152263CD" w14:textId="2C7EE0DA" w:rsidR="00B37388" w:rsidRDefault="00352A3B">
      <w:pPr>
        <w:pStyle w:val="TOC2"/>
        <w:rPr>
          <w:rFonts w:eastAsiaTheme="minorEastAsia" w:cstheme="minorBidi"/>
          <w:b w:val="0"/>
          <w:color w:val="auto"/>
          <w:sz w:val="22"/>
          <w:szCs w:val="22"/>
        </w:rPr>
      </w:pPr>
      <w:hyperlink w:anchor="_Toc79658857" w:history="1">
        <w:r w:rsidR="00B37388" w:rsidRPr="0087722C">
          <w:rPr>
            <w:rStyle w:val="Hyperlink"/>
          </w:rPr>
          <w:t>1.2 Commonwealth requirements and alignment of assessment processes</w:t>
        </w:r>
        <w:r w:rsidR="00B37388">
          <w:rPr>
            <w:webHidden/>
          </w:rPr>
          <w:tab/>
        </w:r>
        <w:r w:rsidR="00B37388">
          <w:rPr>
            <w:webHidden/>
          </w:rPr>
          <w:fldChar w:fldCharType="begin"/>
        </w:r>
        <w:r w:rsidR="00B37388">
          <w:rPr>
            <w:webHidden/>
          </w:rPr>
          <w:instrText xml:space="preserve"> PAGEREF _Toc79658857 \h </w:instrText>
        </w:r>
        <w:r w:rsidR="00B37388">
          <w:rPr>
            <w:webHidden/>
          </w:rPr>
        </w:r>
        <w:r w:rsidR="00B37388">
          <w:rPr>
            <w:webHidden/>
          </w:rPr>
          <w:fldChar w:fldCharType="separate"/>
        </w:r>
        <w:r w:rsidR="007A36AB">
          <w:rPr>
            <w:webHidden/>
          </w:rPr>
          <w:t>1</w:t>
        </w:r>
        <w:r w:rsidR="00B37388">
          <w:rPr>
            <w:webHidden/>
          </w:rPr>
          <w:fldChar w:fldCharType="end"/>
        </w:r>
      </w:hyperlink>
    </w:p>
    <w:p w14:paraId="635B6233" w14:textId="7300ADBB" w:rsidR="00B37388" w:rsidRDefault="00352A3B">
      <w:pPr>
        <w:pStyle w:val="TOC2"/>
        <w:rPr>
          <w:rFonts w:eastAsiaTheme="minorEastAsia" w:cstheme="minorBidi"/>
          <w:b w:val="0"/>
          <w:color w:val="auto"/>
          <w:sz w:val="22"/>
          <w:szCs w:val="22"/>
        </w:rPr>
      </w:pPr>
      <w:hyperlink w:anchor="_Toc79658858" w:history="1">
        <w:r w:rsidR="00B37388" w:rsidRPr="0087722C">
          <w:rPr>
            <w:rStyle w:val="Hyperlink"/>
          </w:rPr>
          <w:t>1.3 The project</w:t>
        </w:r>
        <w:r w:rsidR="00B37388">
          <w:rPr>
            <w:webHidden/>
          </w:rPr>
          <w:tab/>
        </w:r>
        <w:r w:rsidR="00B37388">
          <w:rPr>
            <w:webHidden/>
          </w:rPr>
          <w:fldChar w:fldCharType="begin"/>
        </w:r>
        <w:r w:rsidR="00B37388">
          <w:rPr>
            <w:webHidden/>
          </w:rPr>
          <w:instrText xml:space="preserve"> PAGEREF _Toc79658858 \h </w:instrText>
        </w:r>
        <w:r w:rsidR="00B37388">
          <w:rPr>
            <w:webHidden/>
          </w:rPr>
        </w:r>
        <w:r w:rsidR="00B37388">
          <w:rPr>
            <w:webHidden/>
          </w:rPr>
          <w:fldChar w:fldCharType="separate"/>
        </w:r>
        <w:r w:rsidR="007A36AB">
          <w:rPr>
            <w:webHidden/>
          </w:rPr>
          <w:t>2</w:t>
        </w:r>
        <w:r w:rsidR="00B37388">
          <w:rPr>
            <w:webHidden/>
          </w:rPr>
          <w:fldChar w:fldCharType="end"/>
        </w:r>
      </w:hyperlink>
    </w:p>
    <w:p w14:paraId="43D3173E" w14:textId="6A5B1EB5" w:rsidR="00B37388" w:rsidRDefault="00352A3B">
      <w:pPr>
        <w:pStyle w:val="TOC1"/>
        <w:rPr>
          <w:rFonts w:eastAsiaTheme="minorEastAsia" w:cstheme="minorBidi"/>
          <w:b w:val="0"/>
          <w:color w:val="auto"/>
          <w:sz w:val="22"/>
          <w:szCs w:val="22"/>
        </w:rPr>
      </w:pPr>
      <w:hyperlink w:anchor="_Toc79658859" w:history="1">
        <w:r w:rsidR="00B37388" w:rsidRPr="0087722C">
          <w:rPr>
            <w:rStyle w:val="Hyperlink"/>
          </w:rPr>
          <w:t>2. Assessment process and required approvals</w:t>
        </w:r>
        <w:r w:rsidR="00B37388">
          <w:rPr>
            <w:webHidden/>
          </w:rPr>
          <w:tab/>
        </w:r>
        <w:r w:rsidR="00B37388">
          <w:rPr>
            <w:webHidden/>
          </w:rPr>
          <w:fldChar w:fldCharType="begin"/>
        </w:r>
        <w:r w:rsidR="00B37388">
          <w:rPr>
            <w:webHidden/>
          </w:rPr>
          <w:instrText xml:space="preserve"> PAGEREF _Toc79658859 \h </w:instrText>
        </w:r>
        <w:r w:rsidR="00B37388">
          <w:rPr>
            <w:webHidden/>
          </w:rPr>
        </w:r>
        <w:r w:rsidR="00B37388">
          <w:rPr>
            <w:webHidden/>
          </w:rPr>
          <w:fldChar w:fldCharType="separate"/>
        </w:r>
        <w:r w:rsidR="007A36AB">
          <w:rPr>
            <w:webHidden/>
          </w:rPr>
          <w:t>5</w:t>
        </w:r>
        <w:r w:rsidR="00B37388">
          <w:rPr>
            <w:webHidden/>
          </w:rPr>
          <w:fldChar w:fldCharType="end"/>
        </w:r>
      </w:hyperlink>
    </w:p>
    <w:p w14:paraId="142F81C3" w14:textId="15ECDB3B" w:rsidR="00B37388" w:rsidRDefault="00352A3B">
      <w:pPr>
        <w:pStyle w:val="TOC2"/>
        <w:rPr>
          <w:rFonts w:eastAsiaTheme="minorEastAsia" w:cstheme="minorBidi"/>
          <w:b w:val="0"/>
          <w:color w:val="auto"/>
          <w:sz w:val="22"/>
          <w:szCs w:val="22"/>
        </w:rPr>
      </w:pPr>
      <w:hyperlink w:anchor="_Toc79658860" w:history="1">
        <w:r w:rsidR="00B37388" w:rsidRPr="0087722C">
          <w:rPr>
            <w:rStyle w:val="Hyperlink"/>
          </w:rPr>
          <w:t>2.1 What is an EES?</w:t>
        </w:r>
        <w:r w:rsidR="00B37388">
          <w:rPr>
            <w:webHidden/>
          </w:rPr>
          <w:tab/>
        </w:r>
        <w:r w:rsidR="00B37388">
          <w:rPr>
            <w:webHidden/>
          </w:rPr>
          <w:fldChar w:fldCharType="begin"/>
        </w:r>
        <w:r w:rsidR="00B37388">
          <w:rPr>
            <w:webHidden/>
          </w:rPr>
          <w:instrText xml:space="preserve"> PAGEREF _Toc79658860 \h </w:instrText>
        </w:r>
        <w:r w:rsidR="00B37388">
          <w:rPr>
            <w:webHidden/>
          </w:rPr>
        </w:r>
        <w:r w:rsidR="00B37388">
          <w:rPr>
            <w:webHidden/>
          </w:rPr>
          <w:fldChar w:fldCharType="separate"/>
        </w:r>
        <w:r w:rsidR="007A36AB">
          <w:rPr>
            <w:webHidden/>
          </w:rPr>
          <w:t>5</w:t>
        </w:r>
        <w:r w:rsidR="00B37388">
          <w:rPr>
            <w:webHidden/>
          </w:rPr>
          <w:fldChar w:fldCharType="end"/>
        </w:r>
      </w:hyperlink>
    </w:p>
    <w:p w14:paraId="7D91E051" w14:textId="1FBDFEF4" w:rsidR="00B37388" w:rsidRDefault="00352A3B">
      <w:pPr>
        <w:pStyle w:val="TOC2"/>
        <w:rPr>
          <w:rFonts w:eastAsiaTheme="minorEastAsia" w:cstheme="minorBidi"/>
          <w:b w:val="0"/>
          <w:color w:val="auto"/>
          <w:sz w:val="22"/>
          <w:szCs w:val="22"/>
        </w:rPr>
      </w:pPr>
      <w:hyperlink w:anchor="_Toc79658861" w:history="1">
        <w:r w:rsidR="00B37388" w:rsidRPr="0087722C">
          <w:rPr>
            <w:rStyle w:val="Hyperlink"/>
          </w:rPr>
          <w:t>2.2 The EES process</w:t>
        </w:r>
        <w:r w:rsidR="00B37388">
          <w:rPr>
            <w:webHidden/>
          </w:rPr>
          <w:tab/>
        </w:r>
        <w:r w:rsidR="00B37388">
          <w:rPr>
            <w:webHidden/>
          </w:rPr>
          <w:fldChar w:fldCharType="begin"/>
        </w:r>
        <w:r w:rsidR="00B37388">
          <w:rPr>
            <w:webHidden/>
          </w:rPr>
          <w:instrText xml:space="preserve"> PAGEREF _Toc79658861 \h </w:instrText>
        </w:r>
        <w:r w:rsidR="00B37388">
          <w:rPr>
            <w:webHidden/>
          </w:rPr>
        </w:r>
        <w:r w:rsidR="00B37388">
          <w:rPr>
            <w:webHidden/>
          </w:rPr>
          <w:fldChar w:fldCharType="separate"/>
        </w:r>
        <w:r w:rsidR="007A36AB">
          <w:rPr>
            <w:webHidden/>
          </w:rPr>
          <w:t>5</w:t>
        </w:r>
        <w:r w:rsidR="00B37388">
          <w:rPr>
            <w:webHidden/>
          </w:rPr>
          <w:fldChar w:fldCharType="end"/>
        </w:r>
      </w:hyperlink>
    </w:p>
    <w:p w14:paraId="60577265" w14:textId="02FA41F3" w:rsidR="00B37388" w:rsidRDefault="00352A3B">
      <w:pPr>
        <w:pStyle w:val="TOC1"/>
        <w:rPr>
          <w:rFonts w:eastAsiaTheme="minorEastAsia" w:cstheme="minorBidi"/>
          <w:b w:val="0"/>
          <w:color w:val="auto"/>
          <w:sz w:val="22"/>
          <w:szCs w:val="22"/>
        </w:rPr>
      </w:pPr>
      <w:hyperlink w:anchor="_Toc79658862" w:history="1">
        <w:r w:rsidR="00B37388" w:rsidRPr="0087722C">
          <w:rPr>
            <w:rStyle w:val="Hyperlink"/>
          </w:rPr>
          <w:t>3. Matters to be addressed in the EES</w:t>
        </w:r>
        <w:r w:rsidR="00B37388">
          <w:rPr>
            <w:webHidden/>
          </w:rPr>
          <w:tab/>
        </w:r>
        <w:r w:rsidR="00B37388">
          <w:rPr>
            <w:webHidden/>
          </w:rPr>
          <w:fldChar w:fldCharType="begin"/>
        </w:r>
        <w:r w:rsidR="00B37388">
          <w:rPr>
            <w:webHidden/>
          </w:rPr>
          <w:instrText xml:space="preserve"> PAGEREF _Toc79658862 \h </w:instrText>
        </w:r>
        <w:r w:rsidR="00B37388">
          <w:rPr>
            <w:webHidden/>
          </w:rPr>
        </w:r>
        <w:r w:rsidR="00B37388">
          <w:rPr>
            <w:webHidden/>
          </w:rPr>
          <w:fldChar w:fldCharType="separate"/>
        </w:r>
        <w:r w:rsidR="007A36AB">
          <w:rPr>
            <w:webHidden/>
          </w:rPr>
          <w:t>7</w:t>
        </w:r>
        <w:r w:rsidR="00B37388">
          <w:rPr>
            <w:webHidden/>
          </w:rPr>
          <w:fldChar w:fldCharType="end"/>
        </w:r>
      </w:hyperlink>
    </w:p>
    <w:p w14:paraId="15CC66FC" w14:textId="5B792A6D" w:rsidR="00B37388" w:rsidRDefault="00352A3B">
      <w:pPr>
        <w:pStyle w:val="TOC2"/>
        <w:rPr>
          <w:rFonts w:eastAsiaTheme="minorEastAsia" w:cstheme="minorBidi"/>
          <w:b w:val="0"/>
          <w:color w:val="auto"/>
          <w:sz w:val="22"/>
          <w:szCs w:val="22"/>
        </w:rPr>
      </w:pPr>
      <w:hyperlink w:anchor="_Toc79658863" w:history="1">
        <w:r w:rsidR="00B37388" w:rsidRPr="0087722C">
          <w:rPr>
            <w:rStyle w:val="Hyperlink"/>
          </w:rPr>
          <w:t>3.1 General approach</w:t>
        </w:r>
        <w:r w:rsidR="00B37388">
          <w:rPr>
            <w:webHidden/>
          </w:rPr>
          <w:tab/>
        </w:r>
        <w:r w:rsidR="00B37388">
          <w:rPr>
            <w:webHidden/>
          </w:rPr>
          <w:fldChar w:fldCharType="begin"/>
        </w:r>
        <w:r w:rsidR="00B37388">
          <w:rPr>
            <w:webHidden/>
          </w:rPr>
          <w:instrText xml:space="preserve"> PAGEREF _Toc79658863 \h </w:instrText>
        </w:r>
        <w:r w:rsidR="00B37388">
          <w:rPr>
            <w:webHidden/>
          </w:rPr>
        </w:r>
        <w:r w:rsidR="00B37388">
          <w:rPr>
            <w:webHidden/>
          </w:rPr>
          <w:fldChar w:fldCharType="separate"/>
        </w:r>
        <w:r w:rsidR="007A36AB">
          <w:rPr>
            <w:webHidden/>
          </w:rPr>
          <w:t>7</w:t>
        </w:r>
        <w:r w:rsidR="00B37388">
          <w:rPr>
            <w:webHidden/>
          </w:rPr>
          <w:fldChar w:fldCharType="end"/>
        </w:r>
      </w:hyperlink>
    </w:p>
    <w:p w14:paraId="5D97804D" w14:textId="69F497E5" w:rsidR="00B37388" w:rsidRDefault="00352A3B">
      <w:pPr>
        <w:pStyle w:val="TOC2"/>
        <w:rPr>
          <w:rFonts w:eastAsiaTheme="minorEastAsia" w:cstheme="minorBidi"/>
          <w:b w:val="0"/>
          <w:color w:val="auto"/>
          <w:sz w:val="22"/>
          <w:szCs w:val="22"/>
        </w:rPr>
      </w:pPr>
      <w:hyperlink w:anchor="_Toc79658864" w:history="1">
        <w:r w:rsidR="00B37388" w:rsidRPr="0087722C">
          <w:rPr>
            <w:rStyle w:val="Hyperlink"/>
          </w:rPr>
          <w:t>3.2 Content and style</w:t>
        </w:r>
        <w:r w:rsidR="00B37388">
          <w:rPr>
            <w:webHidden/>
          </w:rPr>
          <w:tab/>
        </w:r>
        <w:r w:rsidR="00B37388">
          <w:rPr>
            <w:webHidden/>
          </w:rPr>
          <w:fldChar w:fldCharType="begin"/>
        </w:r>
        <w:r w:rsidR="00B37388">
          <w:rPr>
            <w:webHidden/>
          </w:rPr>
          <w:instrText xml:space="preserve"> PAGEREF _Toc79658864 \h </w:instrText>
        </w:r>
        <w:r w:rsidR="00B37388">
          <w:rPr>
            <w:webHidden/>
          </w:rPr>
        </w:r>
        <w:r w:rsidR="00B37388">
          <w:rPr>
            <w:webHidden/>
          </w:rPr>
          <w:fldChar w:fldCharType="separate"/>
        </w:r>
        <w:r w:rsidR="007A36AB">
          <w:rPr>
            <w:webHidden/>
          </w:rPr>
          <w:t>7</w:t>
        </w:r>
        <w:r w:rsidR="00B37388">
          <w:rPr>
            <w:webHidden/>
          </w:rPr>
          <w:fldChar w:fldCharType="end"/>
        </w:r>
      </w:hyperlink>
    </w:p>
    <w:p w14:paraId="1821F100" w14:textId="6C56ED33" w:rsidR="00B37388" w:rsidRDefault="00352A3B">
      <w:pPr>
        <w:pStyle w:val="TOC2"/>
        <w:rPr>
          <w:rFonts w:eastAsiaTheme="minorEastAsia" w:cstheme="minorBidi"/>
          <w:b w:val="0"/>
          <w:color w:val="auto"/>
          <w:sz w:val="22"/>
          <w:szCs w:val="22"/>
        </w:rPr>
      </w:pPr>
      <w:hyperlink w:anchor="_Toc79658865" w:history="1">
        <w:r w:rsidR="00B37388" w:rsidRPr="0087722C">
          <w:rPr>
            <w:rStyle w:val="Hyperlink"/>
          </w:rPr>
          <w:t>3.3 Project description</w:t>
        </w:r>
        <w:r w:rsidR="00B37388">
          <w:rPr>
            <w:webHidden/>
          </w:rPr>
          <w:tab/>
        </w:r>
        <w:r w:rsidR="00B37388">
          <w:rPr>
            <w:webHidden/>
          </w:rPr>
          <w:fldChar w:fldCharType="begin"/>
        </w:r>
        <w:r w:rsidR="00B37388">
          <w:rPr>
            <w:webHidden/>
          </w:rPr>
          <w:instrText xml:space="preserve"> PAGEREF _Toc79658865 \h </w:instrText>
        </w:r>
        <w:r w:rsidR="00B37388">
          <w:rPr>
            <w:webHidden/>
          </w:rPr>
        </w:r>
        <w:r w:rsidR="00B37388">
          <w:rPr>
            <w:webHidden/>
          </w:rPr>
          <w:fldChar w:fldCharType="separate"/>
        </w:r>
        <w:r w:rsidR="007A36AB">
          <w:rPr>
            <w:webHidden/>
          </w:rPr>
          <w:t>8</w:t>
        </w:r>
        <w:r w:rsidR="00B37388">
          <w:rPr>
            <w:webHidden/>
          </w:rPr>
          <w:fldChar w:fldCharType="end"/>
        </w:r>
      </w:hyperlink>
    </w:p>
    <w:p w14:paraId="69275D79" w14:textId="11E62482" w:rsidR="00B37388" w:rsidRDefault="00352A3B">
      <w:pPr>
        <w:pStyle w:val="TOC2"/>
        <w:rPr>
          <w:rFonts w:eastAsiaTheme="minorEastAsia" w:cstheme="minorBidi"/>
          <w:b w:val="0"/>
          <w:color w:val="auto"/>
          <w:sz w:val="22"/>
          <w:szCs w:val="22"/>
        </w:rPr>
      </w:pPr>
      <w:hyperlink w:anchor="_Toc79658866" w:history="1">
        <w:r w:rsidR="00B37388" w:rsidRPr="0087722C">
          <w:rPr>
            <w:rStyle w:val="Hyperlink"/>
          </w:rPr>
          <w:t>3.4 Project alternatives</w:t>
        </w:r>
        <w:r w:rsidR="00B37388">
          <w:rPr>
            <w:webHidden/>
          </w:rPr>
          <w:tab/>
        </w:r>
        <w:r w:rsidR="00B37388">
          <w:rPr>
            <w:webHidden/>
          </w:rPr>
          <w:fldChar w:fldCharType="begin"/>
        </w:r>
        <w:r w:rsidR="00B37388">
          <w:rPr>
            <w:webHidden/>
          </w:rPr>
          <w:instrText xml:space="preserve"> PAGEREF _Toc79658866 \h </w:instrText>
        </w:r>
        <w:r w:rsidR="00B37388">
          <w:rPr>
            <w:webHidden/>
          </w:rPr>
        </w:r>
        <w:r w:rsidR="00B37388">
          <w:rPr>
            <w:webHidden/>
          </w:rPr>
          <w:fldChar w:fldCharType="separate"/>
        </w:r>
        <w:r w:rsidR="007A36AB">
          <w:rPr>
            <w:webHidden/>
          </w:rPr>
          <w:t>9</w:t>
        </w:r>
        <w:r w:rsidR="00B37388">
          <w:rPr>
            <w:webHidden/>
          </w:rPr>
          <w:fldChar w:fldCharType="end"/>
        </w:r>
      </w:hyperlink>
    </w:p>
    <w:p w14:paraId="2639C7F2" w14:textId="11A1C628" w:rsidR="00B37388" w:rsidRDefault="00352A3B">
      <w:pPr>
        <w:pStyle w:val="TOC2"/>
        <w:rPr>
          <w:rFonts w:eastAsiaTheme="minorEastAsia" w:cstheme="minorBidi"/>
          <w:b w:val="0"/>
          <w:color w:val="auto"/>
          <w:sz w:val="22"/>
          <w:szCs w:val="22"/>
        </w:rPr>
      </w:pPr>
      <w:hyperlink w:anchor="_Toc79658867" w:history="1">
        <w:r w:rsidR="00B37388" w:rsidRPr="0087722C">
          <w:rPr>
            <w:rStyle w:val="Hyperlink"/>
          </w:rPr>
          <w:t>3.5 Applicable legislation, policies and strategies</w:t>
        </w:r>
        <w:r w:rsidR="00B37388">
          <w:rPr>
            <w:webHidden/>
          </w:rPr>
          <w:tab/>
        </w:r>
        <w:r w:rsidR="00B37388">
          <w:rPr>
            <w:webHidden/>
          </w:rPr>
          <w:fldChar w:fldCharType="begin"/>
        </w:r>
        <w:r w:rsidR="00B37388">
          <w:rPr>
            <w:webHidden/>
          </w:rPr>
          <w:instrText xml:space="preserve"> PAGEREF _Toc79658867 \h </w:instrText>
        </w:r>
        <w:r w:rsidR="00B37388">
          <w:rPr>
            <w:webHidden/>
          </w:rPr>
        </w:r>
        <w:r w:rsidR="00B37388">
          <w:rPr>
            <w:webHidden/>
          </w:rPr>
          <w:fldChar w:fldCharType="separate"/>
        </w:r>
        <w:r w:rsidR="007A36AB">
          <w:rPr>
            <w:webHidden/>
          </w:rPr>
          <w:t>10</w:t>
        </w:r>
        <w:r w:rsidR="00B37388">
          <w:rPr>
            <w:webHidden/>
          </w:rPr>
          <w:fldChar w:fldCharType="end"/>
        </w:r>
      </w:hyperlink>
    </w:p>
    <w:p w14:paraId="11B8525A" w14:textId="3A450994" w:rsidR="00B37388" w:rsidRDefault="00352A3B">
      <w:pPr>
        <w:pStyle w:val="TOC2"/>
        <w:rPr>
          <w:rFonts w:eastAsiaTheme="minorEastAsia" w:cstheme="minorBidi"/>
          <w:b w:val="0"/>
          <w:color w:val="auto"/>
          <w:sz w:val="22"/>
          <w:szCs w:val="22"/>
        </w:rPr>
      </w:pPr>
      <w:hyperlink w:anchor="_Toc79658868" w:history="1">
        <w:r w:rsidR="00B37388" w:rsidRPr="0087722C">
          <w:rPr>
            <w:rStyle w:val="Hyperlink"/>
          </w:rPr>
          <w:t>3.6 Evaluation objectives</w:t>
        </w:r>
        <w:r w:rsidR="00B37388">
          <w:rPr>
            <w:webHidden/>
          </w:rPr>
          <w:tab/>
        </w:r>
        <w:r w:rsidR="00B37388">
          <w:rPr>
            <w:webHidden/>
          </w:rPr>
          <w:fldChar w:fldCharType="begin"/>
        </w:r>
        <w:r w:rsidR="00B37388">
          <w:rPr>
            <w:webHidden/>
          </w:rPr>
          <w:instrText xml:space="preserve"> PAGEREF _Toc79658868 \h </w:instrText>
        </w:r>
        <w:r w:rsidR="00B37388">
          <w:rPr>
            <w:webHidden/>
          </w:rPr>
        </w:r>
        <w:r w:rsidR="00B37388">
          <w:rPr>
            <w:webHidden/>
          </w:rPr>
          <w:fldChar w:fldCharType="separate"/>
        </w:r>
        <w:r w:rsidR="007A36AB">
          <w:rPr>
            <w:webHidden/>
          </w:rPr>
          <w:t>10</w:t>
        </w:r>
        <w:r w:rsidR="00B37388">
          <w:rPr>
            <w:webHidden/>
          </w:rPr>
          <w:fldChar w:fldCharType="end"/>
        </w:r>
      </w:hyperlink>
    </w:p>
    <w:p w14:paraId="673C0C74" w14:textId="16FD5C4A" w:rsidR="00B37388" w:rsidRDefault="00352A3B">
      <w:pPr>
        <w:pStyle w:val="TOC2"/>
        <w:rPr>
          <w:rFonts w:eastAsiaTheme="minorEastAsia" w:cstheme="minorBidi"/>
          <w:b w:val="0"/>
          <w:color w:val="auto"/>
          <w:sz w:val="22"/>
          <w:szCs w:val="22"/>
        </w:rPr>
      </w:pPr>
      <w:hyperlink w:anchor="_Toc79658869" w:history="1">
        <w:r w:rsidR="00B37388" w:rsidRPr="0087722C">
          <w:rPr>
            <w:rStyle w:val="Hyperlink"/>
          </w:rPr>
          <w:t>3.7 Environmental management framework</w:t>
        </w:r>
        <w:r w:rsidR="00B37388">
          <w:rPr>
            <w:webHidden/>
          </w:rPr>
          <w:tab/>
        </w:r>
        <w:r w:rsidR="00B37388">
          <w:rPr>
            <w:webHidden/>
          </w:rPr>
          <w:fldChar w:fldCharType="begin"/>
        </w:r>
        <w:r w:rsidR="00B37388">
          <w:rPr>
            <w:webHidden/>
          </w:rPr>
          <w:instrText xml:space="preserve"> PAGEREF _Toc79658869 \h </w:instrText>
        </w:r>
        <w:r w:rsidR="00B37388">
          <w:rPr>
            <w:webHidden/>
          </w:rPr>
        </w:r>
        <w:r w:rsidR="00B37388">
          <w:rPr>
            <w:webHidden/>
          </w:rPr>
          <w:fldChar w:fldCharType="separate"/>
        </w:r>
        <w:r w:rsidR="007A36AB">
          <w:rPr>
            <w:webHidden/>
          </w:rPr>
          <w:t>10</w:t>
        </w:r>
        <w:r w:rsidR="00B37388">
          <w:rPr>
            <w:webHidden/>
          </w:rPr>
          <w:fldChar w:fldCharType="end"/>
        </w:r>
      </w:hyperlink>
    </w:p>
    <w:p w14:paraId="05B69C1B" w14:textId="37BCA2CB" w:rsidR="00B37388" w:rsidRDefault="00352A3B">
      <w:pPr>
        <w:pStyle w:val="TOC1"/>
        <w:rPr>
          <w:rFonts w:eastAsiaTheme="minorEastAsia" w:cstheme="minorBidi"/>
          <w:b w:val="0"/>
          <w:color w:val="auto"/>
          <w:sz w:val="22"/>
          <w:szCs w:val="22"/>
        </w:rPr>
      </w:pPr>
      <w:hyperlink w:anchor="_Toc79658870" w:history="1">
        <w:r w:rsidR="00B37388" w:rsidRPr="0087722C">
          <w:rPr>
            <w:rStyle w:val="Hyperlink"/>
          </w:rPr>
          <w:t>4. Assessment of specific environmental effects</w:t>
        </w:r>
        <w:r w:rsidR="00B37388">
          <w:rPr>
            <w:webHidden/>
          </w:rPr>
          <w:tab/>
        </w:r>
        <w:r w:rsidR="00B37388">
          <w:rPr>
            <w:webHidden/>
          </w:rPr>
          <w:fldChar w:fldCharType="begin"/>
        </w:r>
        <w:r w:rsidR="00B37388">
          <w:rPr>
            <w:webHidden/>
          </w:rPr>
          <w:instrText xml:space="preserve"> PAGEREF _Toc79658870 \h </w:instrText>
        </w:r>
        <w:r w:rsidR="00B37388">
          <w:rPr>
            <w:webHidden/>
          </w:rPr>
        </w:r>
        <w:r w:rsidR="00B37388">
          <w:rPr>
            <w:webHidden/>
          </w:rPr>
          <w:fldChar w:fldCharType="separate"/>
        </w:r>
        <w:r w:rsidR="007A36AB">
          <w:rPr>
            <w:webHidden/>
          </w:rPr>
          <w:t>12</w:t>
        </w:r>
        <w:r w:rsidR="00B37388">
          <w:rPr>
            <w:webHidden/>
          </w:rPr>
          <w:fldChar w:fldCharType="end"/>
        </w:r>
      </w:hyperlink>
    </w:p>
    <w:p w14:paraId="498F62BE" w14:textId="4B10AC30" w:rsidR="00B37388" w:rsidRDefault="00352A3B">
      <w:pPr>
        <w:pStyle w:val="TOC2"/>
        <w:rPr>
          <w:rFonts w:eastAsiaTheme="minorEastAsia" w:cstheme="minorBidi"/>
          <w:b w:val="0"/>
          <w:color w:val="auto"/>
          <w:sz w:val="22"/>
          <w:szCs w:val="22"/>
        </w:rPr>
      </w:pPr>
      <w:hyperlink w:anchor="_Toc79658871" w:history="1">
        <w:r w:rsidR="00B37388" w:rsidRPr="0087722C">
          <w:rPr>
            <w:rStyle w:val="Hyperlink"/>
          </w:rPr>
          <w:t>4.1 Approach to assessment</w:t>
        </w:r>
        <w:r w:rsidR="00B37388">
          <w:rPr>
            <w:webHidden/>
          </w:rPr>
          <w:tab/>
        </w:r>
        <w:r w:rsidR="00B37388">
          <w:rPr>
            <w:webHidden/>
          </w:rPr>
          <w:fldChar w:fldCharType="begin"/>
        </w:r>
        <w:r w:rsidR="00B37388">
          <w:rPr>
            <w:webHidden/>
          </w:rPr>
          <w:instrText xml:space="preserve"> PAGEREF _Toc79658871 \h </w:instrText>
        </w:r>
        <w:r w:rsidR="00B37388">
          <w:rPr>
            <w:webHidden/>
          </w:rPr>
        </w:r>
        <w:r w:rsidR="00B37388">
          <w:rPr>
            <w:webHidden/>
          </w:rPr>
          <w:fldChar w:fldCharType="separate"/>
        </w:r>
        <w:r w:rsidR="007A36AB">
          <w:rPr>
            <w:webHidden/>
          </w:rPr>
          <w:t>12</w:t>
        </w:r>
        <w:r w:rsidR="00B37388">
          <w:rPr>
            <w:webHidden/>
          </w:rPr>
          <w:fldChar w:fldCharType="end"/>
        </w:r>
      </w:hyperlink>
    </w:p>
    <w:p w14:paraId="1CCBEFF0" w14:textId="010E3E33" w:rsidR="00B37388" w:rsidRDefault="00352A3B">
      <w:pPr>
        <w:pStyle w:val="TOC2"/>
        <w:rPr>
          <w:rFonts w:eastAsiaTheme="minorEastAsia" w:cstheme="minorBidi"/>
          <w:b w:val="0"/>
          <w:color w:val="auto"/>
          <w:sz w:val="22"/>
          <w:szCs w:val="22"/>
        </w:rPr>
      </w:pPr>
      <w:hyperlink w:anchor="_Toc79658872" w:history="1">
        <w:r w:rsidR="00B37388" w:rsidRPr="0087722C">
          <w:rPr>
            <w:rStyle w:val="Hyperlink"/>
          </w:rPr>
          <w:t>4.2 Biodiversity and habitat</w:t>
        </w:r>
        <w:r w:rsidR="00B37388">
          <w:rPr>
            <w:webHidden/>
          </w:rPr>
          <w:tab/>
        </w:r>
        <w:r w:rsidR="00B37388">
          <w:rPr>
            <w:webHidden/>
          </w:rPr>
          <w:fldChar w:fldCharType="begin"/>
        </w:r>
        <w:r w:rsidR="00B37388">
          <w:rPr>
            <w:webHidden/>
          </w:rPr>
          <w:instrText xml:space="preserve"> PAGEREF _Toc79658872 \h </w:instrText>
        </w:r>
        <w:r w:rsidR="00B37388">
          <w:rPr>
            <w:webHidden/>
          </w:rPr>
        </w:r>
        <w:r w:rsidR="00B37388">
          <w:rPr>
            <w:webHidden/>
          </w:rPr>
          <w:fldChar w:fldCharType="separate"/>
        </w:r>
        <w:r w:rsidR="007A36AB">
          <w:rPr>
            <w:webHidden/>
          </w:rPr>
          <w:t>13</w:t>
        </w:r>
        <w:r w:rsidR="00B37388">
          <w:rPr>
            <w:webHidden/>
          </w:rPr>
          <w:fldChar w:fldCharType="end"/>
        </w:r>
      </w:hyperlink>
    </w:p>
    <w:p w14:paraId="56C086A7" w14:textId="0DB55DB9" w:rsidR="00B37388" w:rsidRDefault="00352A3B">
      <w:pPr>
        <w:pStyle w:val="TOC2"/>
        <w:rPr>
          <w:rFonts w:eastAsiaTheme="minorEastAsia" w:cstheme="minorBidi"/>
          <w:b w:val="0"/>
          <w:color w:val="auto"/>
          <w:sz w:val="22"/>
          <w:szCs w:val="22"/>
        </w:rPr>
      </w:pPr>
      <w:hyperlink w:anchor="_Toc79658873" w:history="1">
        <w:r w:rsidR="00B37388" w:rsidRPr="0087722C">
          <w:rPr>
            <w:rStyle w:val="Hyperlink"/>
          </w:rPr>
          <w:t>4.3 Water and catchment values</w:t>
        </w:r>
        <w:r w:rsidR="00B37388">
          <w:rPr>
            <w:webHidden/>
          </w:rPr>
          <w:tab/>
        </w:r>
        <w:r w:rsidR="00B37388">
          <w:rPr>
            <w:webHidden/>
          </w:rPr>
          <w:fldChar w:fldCharType="begin"/>
        </w:r>
        <w:r w:rsidR="00B37388">
          <w:rPr>
            <w:webHidden/>
          </w:rPr>
          <w:instrText xml:space="preserve"> PAGEREF _Toc79658873 \h </w:instrText>
        </w:r>
        <w:r w:rsidR="00B37388">
          <w:rPr>
            <w:webHidden/>
          </w:rPr>
        </w:r>
        <w:r w:rsidR="00B37388">
          <w:rPr>
            <w:webHidden/>
          </w:rPr>
          <w:fldChar w:fldCharType="separate"/>
        </w:r>
        <w:r w:rsidR="007A36AB">
          <w:rPr>
            <w:webHidden/>
          </w:rPr>
          <w:t>15</w:t>
        </w:r>
        <w:r w:rsidR="00B37388">
          <w:rPr>
            <w:webHidden/>
          </w:rPr>
          <w:fldChar w:fldCharType="end"/>
        </w:r>
      </w:hyperlink>
    </w:p>
    <w:p w14:paraId="32FAA4E9" w14:textId="0869D418" w:rsidR="00B37388" w:rsidRDefault="00352A3B">
      <w:pPr>
        <w:pStyle w:val="TOC2"/>
        <w:rPr>
          <w:rFonts w:eastAsiaTheme="minorEastAsia" w:cstheme="minorBidi"/>
          <w:b w:val="0"/>
          <w:color w:val="auto"/>
          <w:sz w:val="22"/>
          <w:szCs w:val="22"/>
        </w:rPr>
      </w:pPr>
      <w:hyperlink w:anchor="_Toc79658874" w:history="1">
        <w:r w:rsidR="00B37388" w:rsidRPr="0087722C">
          <w:rPr>
            <w:rStyle w:val="Hyperlink"/>
          </w:rPr>
          <w:t>4.4 Cultural heritage</w:t>
        </w:r>
        <w:r w:rsidR="00B37388">
          <w:rPr>
            <w:webHidden/>
          </w:rPr>
          <w:tab/>
        </w:r>
        <w:r w:rsidR="00B37388">
          <w:rPr>
            <w:webHidden/>
          </w:rPr>
          <w:fldChar w:fldCharType="begin"/>
        </w:r>
        <w:r w:rsidR="00B37388">
          <w:rPr>
            <w:webHidden/>
          </w:rPr>
          <w:instrText xml:space="preserve"> PAGEREF _Toc79658874 \h </w:instrText>
        </w:r>
        <w:r w:rsidR="00B37388">
          <w:rPr>
            <w:webHidden/>
          </w:rPr>
        </w:r>
        <w:r w:rsidR="00B37388">
          <w:rPr>
            <w:webHidden/>
          </w:rPr>
          <w:fldChar w:fldCharType="separate"/>
        </w:r>
        <w:r w:rsidR="007A36AB">
          <w:rPr>
            <w:webHidden/>
          </w:rPr>
          <w:t>16</w:t>
        </w:r>
        <w:r w:rsidR="00B37388">
          <w:rPr>
            <w:webHidden/>
          </w:rPr>
          <w:fldChar w:fldCharType="end"/>
        </w:r>
      </w:hyperlink>
    </w:p>
    <w:p w14:paraId="54955C3B" w14:textId="44A85DF9" w:rsidR="00B37388" w:rsidRDefault="00352A3B">
      <w:pPr>
        <w:pStyle w:val="TOC2"/>
        <w:rPr>
          <w:rFonts w:eastAsiaTheme="minorEastAsia" w:cstheme="minorBidi"/>
          <w:b w:val="0"/>
          <w:color w:val="auto"/>
          <w:sz w:val="22"/>
          <w:szCs w:val="22"/>
        </w:rPr>
      </w:pPr>
      <w:hyperlink w:anchor="_Toc79658875" w:history="1">
        <w:r w:rsidR="00B37388" w:rsidRPr="0087722C">
          <w:rPr>
            <w:rStyle w:val="Hyperlink"/>
          </w:rPr>
          <w:t>4.5 Landscape and visual</w:t>
        </w:r>
        <w:r w:rsidR="00B37388">
          <w:rPr>
            <w:webHidden/>
          </w:rPr>
          <w:tab/>
        </w:r>
        <w:r w:rsidR="00B37388">
          <w:rPr>
            <w:webHidden/>
          </w:rPr>
          <w:fldChar w:fldCharType="begin"/>
        </w:r>
        <w:r w:rsidR="00B37388">
          <w:rPr>
            <w:webHidden/>
          </w:rPr>
          <w:instrText xml:space="preserve"> PAGEREF _Toc79658875 \h </w:instrText>
        </w:r>
        <w:r w:rsidR="00B37388">
          <w:rPr>
            <w:webHidden/>
          </w:rPr>
        </w:r>
        <w:r w:rsidR="00B37388">
          <w:rPr>
            <w:webHidden/>
          </w:rPr>
          <w:fldChar w:fldCharType="separate"/>
        </w:r>
        <w:r w:rsidR="007A36AB">
          <w:rPr>
            <w:webHidden/>
          </w:rPr>
          <w:t>16</w:t>
        </w:r>
        <w:r w:rsidR="00B37388">
          <w:rPr>
            <w:webHidden/>
          </w:rPr>
          <w:fldChar w:fldCharType="end"/>
        </w:r>
      </w:hyperlink>
    </w:p>
    <w:p w14:paraId="01001842" w14:textId="0381DDA7" w:rsidR="00B37388" w:rsidRDefault="00352A3B">
      <w:pPr>
        <w:pStyle w:val="TOC2"/>
        <w:rPr>
          <w:rFonts w:eastAsiaTheme="minorEastAsia" w:cstheme="minorBidi"/>
          <w:b w:val="0"/>
          <w:color w:val="auto"/>
          <w:sz w:val="22"/>
          <w:szCs w:val="22"/>
        </w:rPr>
      </w:pPr>
      <w:hyperlink w:anchor="_Toc79658876" w:history="1">
        <w:r w:rsidR="00B37388" w:rsidRPr="0087722C">
          <w:rPr>
            <w:rStyle w:val="Hyperlink"/>
          </w:rPr>
          <w:t>4.6 Land use and socioeconomic</w:t>
        </w:r>
        <w:r w:rsidR="00B37388">
          <w:rPr>
            <w:webHidden/>
          </w:rPr>
          <w:tab/>
        </w:r>
        <w:r w:rsidR="00B37388">
          <w:rPr>
            <w:webHidden/>
          </w:rPr>
          <w:fldChar w:fldCharType="begin"/>
        </w:r>
        <w:r w:rsidR="00B37388">
          <w:rPr>
            <w:webHidden/>
          </w:rPr>
          <w:instrText xml:space="preserve"> PAGEREF _Toc79658876 \h </w:instrText>
        </w:r>
        <w:r w:rsidR="00B37388">
          <w:rPr>
            <w:webHidden/>
          </w:rPr>
        </w:r>
        <w:r w:rsidR="00B37388">
          <w:rPr>
            <w:webHidden/>
          </w:rPr>
          <w:fldChar w:fldCharType="separate"/>
        </w:r>
        <w:r w:rsidR="007A36AB">
          <w:rPr>
            <w:webHidden/>
          </w:rPr>
          <w:t>17</w:t>
        </w:r>
        <w:r w:rsidR="00B37388">
          <w:rPr>
            <w:webHidden/>
          </w:rPr>
          <w:fldChar w:fldCharType="end"/>
        </w:r>
      </w:hyperlink>
    </w:p>
    <w:p w14:paraId="7BAF40C3" w14:textId="13CD87C6" w:rsidR="00B37388" w:rsidRDefault="00352A3B">
      <w:pPr>
        <w:pStyle w:val="TOC2"/>
        <w:rPr>
          <w:rFonts w:eastAsiaTheme="minorEastAsia" w:cstheme="minorBidi"/>
          <w:b w:val="0"/>
          <w:color w:val="auto"/>
          <w:sz w:val="22"/>
          <w:szCs w:val="22"/>
        </w:rPr>
      </w:pPr>
      <w:hyperlink w:anchor="_Toc79658877" w:history="1">
        <w:r w:rsidR="00B37388" w:rsidRPr="0087722C">
          <w:rPr>
            <w:rStyle w:val="Hyperlink"/>
          </w:rPr>
          <w:t>4.7 Community amenity, safety, roads and transport</w:t>
        </w:r>
        <w:r w:rsidR="00B37388">
          <w:rPr>
            <w:webHidden/>
          </w:rPr>
          <w:tab/>
        </w:r>
        <w:r w:rsidR="00B37388">
          <w:rPr>
            <w:webHidden/>
          </w:rPr>
          <w:fldChar w:fldCharType="begin"/>
        </w:r>
        <w:r w:rsidR="00B37388">
          <w:rPr>
            <w:webHidden/>
          </w:rPr>
          <w:instrText xml:space="preserve"> PAGEREF _Toc79658877 \h </w:instrText>
        </w:r>
        <w:r w:rsidR="00B37388">
          <w:rPr>
            <w:webHidden/>
          </w:rPr>
        </w:r>
        <w:r w:rsidR="00B37388">
          <w:rPr>
            <w:webHidden/>
          </w:rPr>
          <w:fldChar w:fldCharType="separate"/>
        </w:r>
        <w:r w:rsidR="007A36AB">
          <w:rPr>
            <w:webHidden/>
          </w:rPr>
          <w:t>18</w:t>
        </w:r>
        <w:r w:rsidR="00B37388">
          <w:rPr>
            <w:webHidden/>
          </w:rPr>
          <w:fldChar w:fldCharType="end"/>
        </w:r>
      </w:hyperlink>
    </w:p>
    <w:p w14:paraId="0D54802A" w14:textId="47769481" w:rsidR="00B37388" w:rsidRDefault="00352A3B">
      <w:pPr>
        <w:pStyle w:val="TOC1"/>
        <w:rPr>
          <w:rFonts w:eastAsiaTheme="minorEastAsia" w:cstheme="minorBidi"/>
          <w:b w:val="0"/>
          <w:color w:val="auto"/>
          <w:sz w:val="22"/>
          <w:szCs w:val="22"/>
        </w:rPr>
      </w:pPr>
      <w:hyperlink w:anchor="_Toc79658878" w:history="1">
        <w:r w:rsidR="00B37388" w:rsidRPr="0087722C">
          <w:rPr>
            <w:rStyle w:val="Hyperlink"/>
          </w:rPr>
          <w:t>Appendix A</w:t>
        </w:r>
        <w:r w:rsidR="00B37388">
          <w:rPr>
            <w:webHidden/>
          </w:rPr>
          <w:tab/>
        </w:r>
        <w:r w:rsidR="00B37388">
          <w:rPr>
            <w:webHidden/>
          </w:rPr>
          <w:fldChar w:fldCharType="begin"/>
        </w:r>
        <w:r w:rsidR="00B37388">
          <w:rPr>
            <w:webHidden/>
          </w:rPr>
          <w:instrText xml:space="preserve"> PAGEREF _Toc79658878 \h </w:instrText>
        </w:r>
        <w:r w:rsidR="00B37388">
          <w:rPr>
            <w:webHidden/>
          </w:rPr>
        </w:r>
        <w:r w:rsidR="00B37388">
          <w:rPr>
            <w:webHidden/>
          </w:rPr>
          <w:fldChar w:fldCharType="separate"/>
        </w:r>
        <w:r w:rsidR="007A36AB">
          <w:rPr>
            <w:webHidden/>
          </w:rPr>
          <w:t>20</w:t>
        </w:r>
        <w:r w:rsidR="00B37388">
          <w:rPr>
            <w:webHidden/>
          </w:rPr>
          <w:fldChar w:fldCharType="end"/>
        </w:r>
      </w:hyperlink>
    </w:p>
    <w:p w14:paraId="69D59B39" w14:textId="7DC58BEB" w:rsidR="008F4D3D" w:rsidRDefault="00F01334" w:rsidP="00162B86">
      <w:r>
        <w:rPr>
          <w:b/>
          <w:color w:val="642667" w:themeColor="text2"/>
          <w:sz w:val="24"/>
          <w:szCs w:val="24"/>
        </w:rPr>
        <w:fldChar w:fldCharType="end"/>
      </w:r>
    </w:p>
    <w:p w14:paraId="42B0C18F" w14:textId="77777777" w:rsidR="00436277" w:rsidRDefault="00DB2F5C" w:rsidP="00162B86">
      <w:pPr>
        <w:sectPr w:rsidR="00436277" w:rsidSect="001243CE">
          <w:headerReference w:type="even" r:id="rId35"/>
          <w:headerReference w:type="default" r:id="rId36"/>
          <w:footerReference w:type="even" r:id="rId37"/>
          <w:footerReference w:type="default" r:id="rId38"/>
          <w:pgSz w:w="11907" w:h="16840" w:code="9"/>
          <w:pgMar w:top="2268" w:right="1134" w:bottom="1134" w:left="1134" w:header="567" w:footer="567" w:gutter="0"/>
          <w:pgNumType w:fmt="lowerRoman"/>
          <w:cols w:space="708"/>
          <w:docGrid w:linePitch="360"/>
        </w:sectPr>
      </w:pPr>
      <w:r>
        <w:t xml:space="preserve"> </w:t>
      </w:r>
    </w:p>
    <w:p w14:paraId="11FE5B5A" w14:textId="5137CE1F" w:rsidR="00B83743" w:rsidRPr="006A0364" w:rsidRDefault="00E73040" w:rsidP="006A0364">
      <w:pPr>
        <w:pStyle w:val="Heading1TopofPage"/>
        <w:framePr w:wrap="around"/>
      </w:pPr>
      <w:bookmarkStart w:id="5" w:name="_Toc534816819"/>
      <w:bookmarkStart w:id="6" w:name="_Toc79658855"/>
      <w:r w:rsidRPr="006A0364">
        <w:lastRenderedPageBreak/>
        <w:t>Introduction</w:t>
      </w:r>
      <w:bookmarkEnd w:id="5"/>
      <w:bookmarkEnd w:id="6"/>
    </w:p>
    <w:p w14:paraId="66033B59" w14:textId="3824A84F" w:rsidR="00E73040" w:rsidRDefault="00357C6C" w:rsidP="001E23A3">
      <w:pPr>
        <w:pStyle w:val="BodyText100ThemeColour"/>
      </w:pPr>
      <w:proofErr w:type="gramStart"/>
      <w:r w:rsidRPr="00357C6C">
        <w:t>In light of</w:t>
      </w:r>
      <w:proofErr w:type="gramEnd"/>
      <w:r w:rsidRPr="00357C6C">
        <w:t xml:space="preserve"> the potential for significant environmental effects, on 11 May 2020 the Victorian Minister for Planning determined under the </w:t>
      </w:r>
      <w:r w:rsidRPr="00D22A77">
        <w:t>Victorian</w:t>
      </w:r>
      <w:r w:rsidRPr="00C26953">
        <w:rPr>
          <w:i/>
        </w:rPr>
        <w:t xml:space="preserve"> Environment Effects Act 1978</w:t>
      </w:r>
      <w:r w:rsidRPr="00357C6C">
        <w:t xml:space="preserve"> (EE Act) that Star of the South Wind Farm Pty Ltd is to prepare an environment effects statement (EES) for the proposed Star of the South Offshore Wind Farm</w:t>
      </w:r>
      <w:r w:rsidR="001E23A3">
        <w:t xml:space="preserve">, focusing on the proposed works </w:t>
      </w:r>
      <w:r w:rsidR="00FC19ED">
        <w:t xml:space="preserve">and effects </w:t>
      </w:r>
      <w:r w:rsidR="001E23A3">
        <w:t>within Victorian jurisdiction</w:t>
      </w:r>
      <w:r w:rsidRPr="00357C6C">
        <w:t xml:space="preserve">. </w:t>
      </w:r>
      <w:r w:rsidR="00E73040" w:rsidRPr="000C5E94">
        <w:t>The purpose of the EES is to provide a sufficiently detailed description of the project, assess its potential effects on the environment</w:t>
      </w:r>
      <w:r w:rsidR="00E73040" w:rsidRPr="00F2247B">
        <w:rPr>
          <w:rStyle w:val="FootnoteReference"/>
          <w:sz w:val="22"/>
        </w:rPr>
        <w:footnoteReference w:id="2"/>
      </w:r>
      <w:r w:rsidR="00E73040" w:rsidRPr="000C5E94">
        <w:t xml:space="preserve"> and assess alternative project layouts, designs and approaches to </w:t>
      </w:r>
      <w:r w:rsidR="00E73040">
        <w:t>avoid and mitigate effects</w:t>
      </w:r>
      <w:r w:rsidR="00E73040" w:rsidRPr="000C5E94">
        <w:t>. The EES will inform and seek feedback f</w:t>
      </w:r>
      <w:r w:rsidR="008345B0">
        <w:t>rom the public and stakeholders. The Minister will</w:t>
      </w:r>
      <w:r w:rsidR="00E73040" w:rsidRPr="000C5E94">
        <w:t xml:space="preserve"> issue an </w:t>
      </w:r>
      <w:r w:rsidR="002E219E">
        <w:t>a</w:t>
      </w:r>
      <w:r w:rsidR="002E219E" w:rsidRPr="000C5E94">
        <w:t xml:space="preserve">ssessment </w:t>
      </w:r>
      <w:r w:rsidR="00E73040" w:rsidRPr="000C5E94">
        <w:t>of the project</w:t>
      </w:r>
      <w:r w:rsidR="002734A2">
        <w:t>’ environmental effects</w:t>
      </w:r>
      <w:r w:rsidR="00E73040" w:rsidRPr="000C5E94">
        <w:t xml:space="preserve"> under the EE Act </w:t>
      </w:r>
      <w:r w:rsidR="008345B0">
        <w:t>to conclude the EES</w:t>
      </w:r>
      <w:r w:rsidR="00E73040" w:rsidRPr="000C5E94">
        <w:t xml:space="preserve"> process. The Minister’s </w:t>
      </w:r>
      <w:r w:rsidR="002E219E">
        <w:t>a</w:t>
      </w:r>
      <w:r w:rsidR="002E219E" w:rsidRPr="000C5E94">
        <w:t xml:space="preserve">ssessment </w:t>
      </w:r>
      <w:r w:rsidR="00E73040" w:rsidRPr="000C5E94">
        <w:t>will then inform statutory decision-makers responsible for the project’s approvals.</w:t>
      </w:r>
    </w:p>
    <w:p w14:paraId="0B5DAC2E" w14:textId="4D1D62DD" w:rsidR="006B5B3D" w:rsidRPr="000A6532" w:rsidRDefault="006B5B3D" w:rsidP="001E23A3">
      <w:pPr>
        <w:pStyle w:val="BodyText100ThemeColour"/>
      </w:pPr>
      <w:bookmarkStart w:id="7" w:name="_Toc534816820"/>
      <w:bookmarkStart w:id="8" w:name="_Toc480840153"/>
      <w:bookmarkStart w:id="9" w:name="_Toc480840216"/>
      <w:r w:rsidRPr="000A6532">
        <w:t xml:space="preserve">These </w:t>
      </w:r>
      <w:r w:rsidR="00491DEE">
        <w:rPr>
          <w:i/>
        </w:rPr>
        <w:t>Final</w:t>
      </w:r>
      <w:r w:rsidR="00491DEE" w:rsidRPr="000A6532">
        <w:rPr>
          <w:i/>
        </w:rPr>
        <w:t xml:space="preserve"> </w:t>
      </w:r>
      <w:r w:rsidRPr="000A6532">
        <w:rPr>
          <w:i/>
        </w:rPr>
        <w:t xml:space="preserve">Scoping Requirements for </w:t>
      </w:r>
      <w:r w:rsidRPr="002515C0">
        <w:rPr>
          <w:i/>
        </w:rPr>
        <w:t xml:space="preserve">the </w:t>
      </w:r>
      <w:r w:rsidR="00357C6C" w:rsidRPr="002515C0">
        <w:rPr>
          <w:i/>
        </w:rPr>
        <w:t>Star of the South</w:t>
      </w:r>
      <w:r w:rsidR="00D22A77" w:rsidRPr="002515C0">
        <w:rPr>
          <w:i/>
        </w:rPr>
        <w:t xml:space="preserve"> Offshore Wind Farm</w:t>
      </w:r>
      <w:r w:rsidR="0004536D" w:rsidRPr="002515C0">
        <w:t xml:space="preserve"> </w:t>
      </w:r>
      <w:r w:rsidRPr="002515C0">
        <w:t xml:space="preserve">set out </w:t>
      </w:r>
      <w:r w:rsidRPr="000A6532">
        <w:t>the proposed specific matters to be investigated and documented in the EES for the project</w:t>
      </w:r>
      <w:r w:rsidR="001E23A3">
        <w:t>, as it relates to the Victorian jurisdiction</w:t>
      </w:r>
      <w:r w:rsidRPr="000A6532">
        <w:t>. The Minister issue</w:t>
      </w:r>
      <w:r w:rsidR="00491DEE">
        <w:t>d</w:t>
      </w:r>
      <w:r w:rsidRPr="000A6532">
        <w:t xml:space="preserve"> </w:t>
      </w:r>
      <w:r w:rsidR="00491DEE">
        <w:t xml:space="preserve">these </w:t>
      </w:r>
      <w:r w:rsidRPr="000A6532">
        <w:t xml:space="preserve">final scoping requirements for the EES following consideration of public comments received on </w:t>
      </w:r>
      <w:r w:rsidR="008E3665">
        <w:t>the</w:t>
      </w:r>
      <w:r w:rsidR="008E3665" w:rsidRPr="000A6532">
        <w:t xml:space="preserve"> </w:t>
      </w:r>
      <w:r w:rsidRPr="000A6532">
        <w:t>draft</w:t>
      </w:r>
      <w:r>
        <w:t>,</w:t>
      </w:r>
      <w:r w:rsidRPr="000A6532">
        <w:t xml:space="preserve"> which </w:t>
      </w:r>
      <w:r w:rsidR="00491DEE">
        <w:t>was</w:t>
      </w:r>
      <w:r w:rsidR="00491DEE" w:rsidRPr="000A6532">
        <w:t xml:space="preserve"> </w:t>
      </w:r>
      <w:r w:rsidRPr="000A6532">
        <w:t>available for public comment over a three-week period</w:t>
      </w:r>
      <w:r w:rsidR="00491DEE">
        <w:t xml:space="preserve"> from 7 July to 27 July</w:t>
      </w:r>
      <w:r w:rsidRPr="000A6532">
        <w:t>.</w:t>
      </w:r>
    </w:p>
    <w:p w14:paraId="23A3293E" w14:textId="77777777" w:rsidR="006B5B3D" w:rsidRPr="000A6532" w:rsidRDefault="006B5B3D" w:rsidP="001E23A3">
      <w:pPr>
        <w:pStyle w:val="BodyText100ThemeColour"/>
      </w:pPr>
      <w:r w:rsidRPr="000A6532">
        <w:t xml:space="preserve">While the scoping requirements are intended to cover all relevant matters, the EES will also need to address other issues that emerge during the EES investigations, especially those relevant to statutory decisions that will be informed by the assessment. </w:t>
      </w:r>
    </w:p>
    <w:p w14:paraId="00DAADCE" w14:textId="0E8E8861" w:rsidR="00E73040" w:rsidRPr="00E73040" w:rsidRDefault="00E73040" w:rsidP="0007075C">
      <w:pPr>
        <w:pStyle w:val="Heading2"/>
      </w:pPr>
      <w:bookmarkStart w:id="10" w:name="_Toc534816821"/>
      <w:bookmarkStart w:id="11" w:name="_Toc79658856"/>
      <w:bookmarkEnd w:id="7"/>
      <w:bookmarkEnd w:id="8"/>
      <w:bookmarkEnd w:id="9"/>
      <w:r w:rsidRPr="00E73040">
        <w:t>Minister’s requirements for this EES</w:t>
      </w:r>
      <w:bookmarkEnd w:id="10"/>
      <w:bookmarkEnd w:id="11"/>
    </w:p>
    <w:p w14:paraId="02AD7F7D" w14:textId="1AA7BB18" w:rsidR="006A52E8" w:rsidRDefault="3D90A9EB" w:rsidP="0010291C">
      <w:pPr>
        <w:spacing w:after="60"/>
      </w:pPr>
      <w:r>
        <w:t>T</w:t>
      </w:r>
      <w:r w:rsidR="006A52E8">
        <w:t>he Minister decided that an EES was required to assess the project potential environmental effects</w:t>
      </w:r>
      <w:r w:rsidR="001E23A3">
        <w:t>, focusing on the proposed works within Victorian jurisdiction</w:t>
      </w:r>
      <w:r w:rsidR="006A52E8">
        <w:t>. The Minister published procedures and requirements applicable to the preparation of the EES, in accordance with section 8</w:t>
      </w:r>
      <w:proofErr w:type="gramStart"/>
      <w:r w:rsidR="006A52E8">
        <w:t>B(</w:t>
      </w:r>
      <w:proofErr w:type="gramEnd"/>
      <w:r w:rsidR="006A52E8">
        <w:t>5) of the EE Act (see Appendix A)</w:t>
      </w:r>
      <w:r w:rsidR="7395C4DF">
        <w:t xml:space="preserve"> and </w:t>
      </w:r>
      <w:r w:rsidR="006A52E8">
        <w:t xml:space="preserve">identified key environmental risks that would need to be addressed in the EES, namely: </w:t>
      </w:r>
    </w:p>
    <w:p w14:paraId="6C1C17E0" w14:textId="1ECF1403" w:rsidR="003118BB" w:rsidRPr="00AD0886" w:rsidRDefault="003118BB" w:rsidP="00BF62E2">
      <w:pPr>
        <w:pStyle w:val="ListBullet"/>
        <w:numPr>
          <w:ilvl w:val="0"/>
          <w:numId w:val="26"/>
        </w:numPr>
      </w:pPr>
      <w:r w:rsidRPr="00AD0886">
        <w:t xml:space="preserve">effects on biodiversity and ecological values within and near the project area including native vegetation, listed communities and species (flora and fauna) under the </w:t>
      </w:r>
      <w:r w:rsidRPr="00C26953">
        <w:rPr>
          <w:i/>
        </w:rPr>
        <w:t>Flora and Fauna Guarantee Act 1988</w:t>
      </w:r>
      <w:r w:rsidRPr="00AD0886">
        <w:t xml:space="preserve"> and DELWP advisory list, such as through loss, degradation or fragmentation of habitat, as well as related ecological </w:t>
      </w:r>
      <w:proofErr w:type="gramStart"/>
      <w:r w:rsidRPr="00AD0886">
        <w:t>effects;</w:t>
      </w:r>
      <w:proofErr w:type="gramEnd"/>
    </w:p>
    <w:p w14:paraId="0CCCE384" w14:textId="64CAA199" w:rsidR="003118BB" w:rsidRPr="00AD0886" w:rsidRDefault="003118BB" w:rsidP="00BF62E2">
      <w:pPr>
        <w:pStyle w:val="ListBullet"/>
        <w:numPr>
          <w:ilvl w:val="0"/>
          <w:numId w:val="26"/>
        </w:numPr>
      </w:pPr>
      <w:r w:rsidRPr="00AD0886">
        <w:t xml:space="preserve">effects on freshwater and marine environments and related beneficial uses, including as a result of any required dredging due to selection of the preferred port option, any changes to stream flows and/or discharge of sediment or waste through waterway </w:t>
      </w:r>
      <w:proofErr w:type="gramStart"/>
      <w:r w:rsidRPr="00AD0886">
        <w:t>crossings;</w:t>
      </w:r>
      <w:proofErr w:type="gramEnd"/>
    </w:p>
    <w:p w14:paraId="2B40EB3D" w14:textId="2652FE97" w:rsidR="003118BB" w:rsidRPr="00AD0886" w:rsidRDefault="003118BB" w:rsidP="00BF62E2">
      <w:pPr>
        <w:pStyle w:val="ListBullet"/>
        <w:numPr>
          <w:ilvl w:val="0"/>
          <w:numId w:val="26"/>
        </w:numPr>
      </w:pPr>
      <w:r w:rsidRPr="00AD0886">
        <w:t xml:space="preserve">effects on Aboriginal cultural heritage </w:t>
      </w:r>
      <w:proofErr w:type="gramStart"/>
      <w:r w:rsidRPr="00AD0886">
        <w:t>values;</w:t>
      </w:r>
      <w:proofErr w:type="gramEnd"/>
    </w:p>
    <w:p w14:paraId="748D440C" w14:textId="191886E0" w:rsidR="003118BB" w:rsidRPr="00AD0886" w:rsidRDefault="003118BB" w:rsidP="00BF62E2">
      <w:pPr>
        <w:pStyle w:val="ListBullet"/>
        <w:numPr>
          <w:ilvl w:val="0"/>
          <w:numId w:val="26"/>
        </w:numPr>
      </w:pPr>
      <w:r w:rsidRPr="00AD0886">
        <w:t>effects on the socioeconomic environment, at local and regional scales, including increased traffic movement and direct and indirect effects of construction of onshore assets; and</w:t>
      </w:r>
    </w:p>
    <w:p w14:paraId="6AD56211" w14:textId="22B661B2" w:rsidR="003118BB" w:rsidRPr="00AD0886" w:rsidRDefault="003118BB" w:rsidP="00BF62E2">
      <w:pPr>
        <w:pStyle w:val="ListBullet"/>
        <w:numPr>
          <w:ilvl w:val="0"/>
          <w:numId w:val="26"/>
        </w:numPr>
      </w:pPr>
      <w:r w:rsidRPr="00AD0886">
        <w:t>effects on existing landscape values.</w:t>
      </w:r>
    </w:p>
    <w:p w14:paraId="4871D9AD" w14:textId="09B42343" w:rsidR="00F04714" w:rsidRDefault="00F04714" w:rsidP="001E23A3">
      <w:pPr>
        <w:pStyle w:val="BodyText100ThemeColour"/>
      </w:pPr>
      <w:r w:rsidRPr="000A6532">
        <w:t xml:space="preserve">These scoping requirements provide further detail on the matters to be in investigated in the EES as required by the </w:t>
      </w:r>
      <w:r w:rsidRPr="000A6532">
        <w:rPr>
          <w:i/>
        </w:rPr>
        <w:t>Ministerial guidelines for assessment of environmental effects under the EE Act 1978</w:t>
      </w:r>
      <w:r w:rsidRPr="000A6532">
        <w:t xml:space="preserve"> (Ministerial Guidelines).</w:t>
      </w:r>
    </w:p>
    <w:p w14:paraId="441D4261" w14:textId="51E2E01D" w:rsidR="00272FC7" w:rsidRPr="00E73040" w:rsidRDefault="00DE0B3F" w:rsidP="00272FC7">
      <w:pPr>
        <w:pStyle w:val="Heading2"/>
      </w:pPr>
      <w:bookmarkStart w:id="12" w:name="_Toc79658857"/>
      <w:r>
        <w:t xml:space="preserve">Commonwealth requirements and alignment </w:t>
      </w:r>
      <w:r w:rsidR="007A0FD4">
        <w:t>of assessment processes</w:t>
      </w:r>
      <w:bookmarkEnd w:id="12"/>
    </w:p>
    <w:p w14:paraId="6FFA3495" w14:textId="67E88656" w:rsidR="0028093E" w:rsidRDefault="00B36E88" w:rsidP="0010291C">
      <w:pPr>
        <w:pStyle w:val="BodyText100ThemeColour"/>
        <w:spacing w:after="60"/>
      </w:pPr>
      <w:r>
        <w:t>T</w:t>
      </w:r>
      <w:r w:rsidR="0028093E">
        <w:t xml:space="preserve">he project was </w:t>
      </w:r>
      <w:r>
        <w:t xml:space="preserve">also </w:t>
      </w:r>
      <w:r w:rsidR="0028093E">
        <w:t xml:space="preserve">referred under the Commonwealth </w:t>
      </w:r>
      <w:r w:rsidR="0028093E">
        <w:rPr>
          <w:i/>
          <w:iCs/>
        </w:rPr>
        <w:t>Environment Protection and Biodiversity Conservation Act 1999</w:t>
      </w:r>
      <w:r w:rsidR="0028093E">
        <w:t xml:space="preserve"> (EPBC Act) to the </w:t>
      </w:r>
      <w:proofErr w:type="gramStart"/>
      <w:r w:rsidR="0028093E">
        <w:t>Commonwealth Minister</w:t>
      </w:r>
      <w:proofErr w:type="gramEnd"/>
      <w:r w:rsidR="0028093E">
        <w:t xml:space="preserve"> for the Environment in May 2020. The delegate of the Minister for the Environment determined on 2 June 2020 that Commonwealth assessment and approval is required as the project has the potential to have a significant impact on the following matters of national environmental significance (NES), protected under Part 3 of the EPBC Act: </w:t>
      </w:r>
    </w:p>
    <w:p w14:paraId="6CC02BAA" w14:textId="77777777" w:rsidR="0028093E" w:rsidRDefault="0028093E" w:rsidP="00BF62E2">
      <w:pPr>
        <w:pStyle w:val="ListBullet"/>
        <w:numPr>
          <w:ilvl w:val="0"/>
          <w:numId w:val="26"/>
        </w:numPr>
      </w:pPr>
      <w:r>
        <w:t>Ramsar wetlands (sections 16 and 17B</w:t>
      </w:r>
      <w:proofErr w:type="gramStart"/>
      <w:r>
        <w:t>);</w:t>
      </w:r>
      <w:proofErr w:type="gramEnd"/>
    </w:p>
    <w:p w14:paraId="23581C8F" w14:textId="77777777" w:rsidR="0028093E" w:rsidRDefault="0028093E" w:rsidP="00BF62E2">
      <w:pPr>
        <w:pStyle w:val="ListBullet"/>
        <w:numPr>
          <w:ilvl w:val="0"/>
          <w:numId w:val="26"/>
        </w:numPr>
      </w:pPr>
      <w:r>
        <w:t>listed threatened species and communities (sections 18 and 18A</w:t>
      </w:r>
      <w:proofErr w:type="gramStart"/>
      <w:r>
        <w:t>);</w:t>
      </w:r>
      <w:proofErr w:type="gramEnd"/>
    </w:p>
    <w:p w14:paraId="064C60E9" w14:textId="77777777" w:rsidR="0028093E" w:rsidRDefault="0028093E" w:rsidP="00BF62E2">
      <w:pPr>
        <w:pStyle w:val="ListBullet"/>
        <w:numPr>
          <w:ilvl w:val="0"/>
          <w:numId w:val="26"/>
        </w:numPr>
      </w:pPr>
      <w:r>
        <w:t>listed migratory species (sections 20 and 20A); and</w:t>
      </w:r>
    </w:p>
    <w:p w14:paraId="3B2E7EA5" w14:textId="77777777" w:rsidR="0028093E" w:rsidRDefault="0028093E" w:rsidP="00BF62E2">
      <w:pPr>
        <w:pStyle w:val="ListBullet"/>
        <w:numPr>
          <w:ilvl w:val="0"/>
          <w:numId w:val="26"/>
        </w:numPr>
      </w:pPr>
      <w:r>
        <w:lastRenderedPageBreak/>
        <w:t>Commonwealth marine areas (sections 23 and 24A).</w:t>
      </w:r>
    </w:p>
    <w:p w14:paraId="01BD5C08" w14:textId="205022F2" w:rsidR="0028093E" w:rsidRDefault="0028093E" w:rsidP="001E23A3">
      <w:pPr>
        <w:pStyle w:val="BodyText100ThemeColour"/>
      </w:pPr>
      <w:r>
        <w:t xml:space="preserve">As the project is located </w:t>
      </w:r>
      <w:r w:rsidR="003F30A7">
        <w:t xml:space="preserve">both </w:t>
      </w:r>
      <w:r w:rsidR="00BE7E5F">
        <w:t xml:space="preserve">within </w:t>
      </w:r>
      <w:r>
        <w:t>Victoria</w:t>
      </w:r>
      <w:r w:rsidR="00816CAC">
        <w:t>n</w:t>
      </w:r>
      <w:r>
        <w:t xml:space="preserve"> and </w:t>
      </w:r>
      <w:r w:rsidR="007A0FD4">
        <w:t xml:space="preserve">outside Victorian waters (in </w:t>
      </w:r>
      <w:r>
        <w:t>Commonwealth water</w:t>
      </w:r>
      <w:r w:rsidR="00AD2277">
        <w:t>s</w:t>
      </w:r>
      <w:r w:rsidR="007A0FD4">
        <w:t>)</w:t>
      </w:r>
      <w:r>
        <w:t xml:space="preserve">, the Commonwealth cannot accredit the EES process as the sole means for assessing EPBC Act matters. As such, the delegate of the </w:t>
      </w:r>
      <w:proofErr w:type="gramStart"/>
      <w:r w:rsidR="00F21CED">
        <w:t xml:space="preserve">Commonwealth </w:t>
      </w:r>
      <w:r>
        <w:t>Minister</w:t>
      </w:r>
      <w:proofErr w:type="gramEnd"/>
      <w:r>
        <w:t xml:space="preserve"> for the Environment determined the project will be assessed under the EPBC Act by an environment impact statement (EIS).</w:t>
      </w:r>
    </w:p>
    <w:p w14:paraId="00AD3A25" w14:textId="7C9E318B" w:rsidR="00962392" w:rsidRDefault="001E23A3" w:rsidP="00FB5728">
      <w:pPr>
        <w:pStyle w:val="BodyText100ThemeColour"/>
      </w:pPr>
      <w:r>
        <w:t xml:space="preserve">The Victorian Department of Environment, Land, Water and Planning (DELWP) and Commonwealth Department of Agriculture, </w:t>
      </w:r>
      <w:proofErr w:type="gramStart"/>
      <w:r>
        <w:t>Water</w:t>
      </w:r>
      <w:proofErr w:type="gramEnd"/>
      <w:r>
        <w:t xml:space="preserve"> and the Environment (DAWE) have agreed to coordinate and align the administration of the two assessment processes </w:t>
      </w:r>
      <w:r>
        <w:rPr>
          <w:rFonts w:cstheme="minorHAnsi"/>
        </w:rPr>
        <w:t>—</w:t>
      </w:r>
      <w:r>
        <w:t>the EES under the Victorian legislation and the EIS under the Commonwealth legislation</w:t>
      </w:r>
      <w:r w:rsidR="00123291">
        <w:t>. DEWLP and DAWE will</w:t>
      </w:r>
      <w:r w:rsidR="00591746">
        <w:rPr>
          <w:rFonts w:cstheme="minorHAnsi"/>
        </w:rPr>
        <w:t xml:space="preserve"> </w:t>
      </w:r>
      <w:r>
        <w:t>us</w:t>
      </w:r>
      <w:r w:rsidR="00591746">
        <w:t>e</w:t>
      </w:r>
      <w:r>
        <w:t xml:space="preserve"> administrative means to maximise the alignment of specific </w:t>
      </w:r>
      <w:r w:rsidR="00591746">
        <w:t>aspects/</w:t>
      </w:r>
      <w:r>
        <w:t xml:space="preserve">stages </w:t>
      </w:r>
      <w:r w:rsidR="00591746">
        <w:t xml:space="preserve">of </w:t>
      </w:r>
      <w:r>
        <w:t>the process</w:t>
      </w:r>
      <w:r w:rsidR="00A13B09">
        <w:t>es</w:t>
      </w:r>
      <w:r>
        <w:t xml:space="preserve"> and remove duplication wherever possible</w:t>
      </w:r>
      <w:r w:rsidR="00A13B09">
        <w:t>, including public comment on draft scopes (EES/EIS) and assessment documentation (EES/EIS)</w:t>
      </w:r>
      <w:r>
        <w:t xml:space="preserve">. </w:t>
      </w:r>
      <w:r w:rsidR="00FB5728">
        <w:t>This includes coordinated</w:t>
      </w:r>
      <w:r>
        <w:t xml:space="preserve"> engagement with government agencies </w:t>
      </w:r>
      <w:r w:rsidR="00FB5728">
        <w:t xml:space="preserve">during the </w:t>
      </w:r>
      <w:r>
        <w:t>development of the EES and EIS</w:t>
      </w:r>
      <w:r w:rsidR="00FB5728">
        <w:t xml:space="preserve">, </w:t>
      </w:r>
      <w:r>
        <w:t xml:space="preserve">utilising a </w:t>
      </w:r>
      <w:r w:rsidR="009B5969">
        <w:t xml:space="preserve">single </w:t>
      </w:r>
      <w:r>
        <w:t>technical reference group established and chaired by DELWP</w:t>
      </w:r>
      <w:r w:rsidR="009B5969">
        <w:t xml:space="preserve"> for the EES</w:t>
      </w:r>
      <w:r>
        <w:t>.</w:t>
      </w:r>
      <w:r w:rsidR="00A86971">
        <w:t xml:space="preserve"> </w:t>
      </w:r>
      <w:r w:rsidR="00A86971" w:rsidRPr="00BE7E5F">
        <w:t>Figure 1</w:t>
      </w:r>
      <w:r w:rsidR="00A86971">
        <w:t xml:space="preserve"> shows the different p</w:t>
      </w:r>
      <w:r w:rsidR="00A86971" w:rsidRPr="00BE7E5F">
        <w:t xml:space="preserve">roject components considered under applicable </w:t>
      </w:r>
      <w:r w:rsidR="00A86971">
        <w:t>jurisdictions</w:t>
      </w:r>
      <w:r w:rsidR="00C72167">
        <w:t xml:space="preserve"> and Figure 2 shows an overview of the proposed combined assessment approach</w:t>
      </w:r>
      <w:r w:rsidR="00A86971">
        <w:t>.</w:t>
      </w:r>
    </w:p>
    <w:p w14:paraId="598243ED" w14:textId="4552D5A3" w:rsidR="00077E9C" w:rsidRDefault="00077E9C" w:rsidP="00077E9C">
      <w:pPr>
        <w:pStyle w:val="BodyText100ThemeColour"/>
      </w:pPr>
      <w:r>
        <w:t xml:space="preserve">The proponent’s technical studies and development of the EES and EIS </w:t>
      </w:r>
      <w:r w:rsidR="005B3765">
        <w:t xml:space="preserve">documents </w:t>
      </w:r>
      <w:r>
        <w:t>will be integrated</w:t>
      </w:r>
      <w:r w:rsidR="0059469F">
        <w:t xml:space="preserve">. The proponent has agreed to integrate its EES/EIS documentation as much as possible, preparing a single package of documents to address EES and EIS requirements. </w:t>
      </w:r>
    </w:p>
    <w:p w14:paraId="68E28F92" w14:textId="3BE1E220" w:rsidR="001E23A3" w:rsidRDefault="00962392" w:rsidP="001E23A3">
      <w:pPr>
        <w:pStyle w:val="BodyText100ThemeColour"/>
        <w:rPr>
          <w:highlight w:val="yellow"/>
        </w:rPr>
      </w:pPr>
      <w:r>
        <w:t>T</w:t>
      </w:r>
      <w:r w:rsidR="001E23A3">
        <w:t xml:space="preserve">he formal statutory environmental assessment required under the state and commonwealth legislation will need to meet respective requirements, including exhibition of the EES and EIS. </w:t>
      </w:r>
    </w:p>
    <w:p w14:paraId="4F411BA0" w14:textId="68FF340F" w:rsidR="0028093E" w:rsidRPr="001E23A3" w:rsidRDefault="0053116C" w:rsidP="001E23A3">
      <w:pPr>
        <w:pStyle w:val="BodyText100ThemeColour"/>
      </w:pPr>
      <w:r>
        <w:t>C</w:t>
      </w:r>
      <w:r w:rsidR="00D00939">
        <w:t xml:space="preserve">oncurrently </w:t>
      </w:r>
      <w:r>
        <w:t xml:space="preserve">exhibiting a </w:t>
      </w:r>
      <w:r w:rsidRPr="001E23A3">
        <w:t xml:space="preserve">combined EES and EIS package of documents </w:t>
      </w:r>
      <w:r w:rsidR="0028093E" w:rsidRPr="001E23A3">
        <w:t xml:space="preserve">will </w:t>
      </w:r>
      <w:r>
        <w:t xml:space="preserve">help with consistent and clear </w:t>
      </w:r>
      <w:r w:rsidR="0028093E" w:rsidRPr="001E23A3">
        <w:t>inform</w:t>
      </w:r>
      <w:r>
        <w:t>ation for</w:t>
      </w:r>
      <w:r w:rsidR="0028093E" w:rsidRPr="001E23A3">
        <w:t xml:space="preserve"> interested </w:t>
      </w:r>
      <w:r w:rsidR="008318FD">
        <w:t xml:space="preserve">parties and the community to access </w:t>
      </w:r>
      <w:r w:rsidR="0028093E" w:rsidRPr="001E23A3">
        <w:t>during public exhibition</w:t>
      </w:r>
      <w:r w:rsidR="008318FD">
        <w:t xml:space="preserve">. The </w:t>
      </w:r>
      <w:r w:rsidR="00BE7E5F" w:rsidRPr="001E23A3">
        <w:t xml:space="preserve">overall </w:t>
      </w:r>
      <w:r w:rsidR="0028093E" w:rsidRPr="001E23A3">
        <w:t xml:space="preserve">issues and potential impacts of the project </w:t>
      </w:r>
      <w:r w:rsidR="008318FD">
        <w:t xml:space="preserve">need to be </w:t>
      </w:r>
      <w:r w:rsidR="0028093E" w:rsidRPr="001E23A3">
        <w:t xml:space="preserve">presented with limited duplication. </w:t>
      </w:r>
      <w:r w:rsidR="00D00939" w:rsidRPr="001E23A3">
        <w:t xml:space="preserve">Interested stakeholders </w:t>
      </w:r>
      <w:r w:rsidR="00D00939">
        <w:t xml:space="preserve">will have the opportunity to </w:t>
      </w:r>
      <w:r w:rsidR="00D00939" w:rsidRPr="001E23A3">
        <w:t>make submissions on the project</w:t>
      </w:r>
      <w:r w:rsidR="00E1708C">
        <w:t xml:space="preserve"> and its effects</w:t>
      </w:r>
      <w:r w:rsidR="00D00939" w:rsidRPr="001E23A3">
        <w:t>, with respect to its obligations under both the EE Act and EPBC Act</w:t>
      </w:r>
      <w:r w:rsidR="00D00939">
        <w:t>, following the public exhibition period</w:t>
      </w:r>
      <w:r w:rsidR="00D00939" w:rsidRPr="001E23A3">
        <w:t>.</w:t>
      </w:r>
    </w:p>
    <w:p w14:paraId="6C918857" w14:textId="3472C2A7" w:rsidR="0028093E" w:rsidRDefault="0028093E" w:rsidP="0028093E">
      <w:pPr>
        <w:pStyle w:val="Heading2"/>
      </w:pPr>
      <w:bookmarkStart w:id="13" w:name="_Toc79399887"/>
      <w:bookmarkStart w:id="14" w:name="_Toc63930830"/>
      <w:bookmarkStart w:id="15" w:name="_Toc79658858"/>
      <w:bookmarkEnd w:id="13"/>
      <w:bookmarkEnd w:id="14"/>
      <w:r w:rsidRPr="00E73040">
        <w:t>The project</w:t>
      </w:r>
      <w:bookmarkEnd w:id="15"/>
    </w:p>
    <w:p w14:paraId="262872C9" w14:textId="77777777" w:rsidR="0028093E" w:rsidRPr="004C5EDB" w:rsidRDefault="0028093E" w:rsidP="0010291C">
      <w:pPr>
        <w:pStyle w:val="BodyText100ThemeColour"/>
        <w:spacing w:after="60"/>
      </w:pPr>
      <w:r w:rsidRPr="004C5EDB">
        <w:t>The project comprises an offshore wind farm, supporting electricity transmission assets required to transfer energy generated by the wind farm to the existing electricity transmission network, and modifications to ports and harbours required to support the construction and operation of the wind farm. The key components of the project are:</w:t>
      </w:r>
    </w:p>
    <w:p w14:paraId="78C85944" w14:textId="2C0DAD0A" w:rsidR="0028093E" w:rsidRPr="004C5EDB" w:rsidRDefault="0028093E" w:rsidP="00BF62E2">
      <w:pPr>
        <w:pStyle w:val="ListBullet"/>
        <w:numPr>
          <w:ilvl w:val="0"/>
          <w:numId w:val="26"/>
        </w:numPr>
      </w:pPr>
      <w:r w:rsidRPr="004C5EDB">
        <w:t xml:space="preserve">Offshore wind assets consisting of up to </w:t>
      </w:r>
      <w:r w:rsidR="00EC20AE">
        <w:t>2</w:t>
      </w:r>
      <w:r w:rsidRPr="004C5EDB">
        <w:t>00 wind turbines mounted on towers founded in the seabed and a network of buried or mechanically protected subsea cables. These assets would be within Commonwealth jurisdiction as they are beyond 3 nautical miles from the coast of Victoria.</w:t>
      </w:r>
    </w:p>
    <w:p w14:paraId="39157426" w14:textId="77777777" w:rsidR="0028093E" w:rsidRPr="004C5EDB" w:rsidRDefault="0028093E" w:rsidP="00BF62E2">
      <w:pPr>
        <w:pStyle w:val="ListBullet"/>
        <w:numPr>
          <w:ilvl w:val="0"/>
          <w:numId w:val="26"/>
        </w:numPr>
      </w:pPr>
      <w:r w:rsidRPr="004C5EDB">
        <w:t>Offshore substation platforms installed on foundations and up to 13 buried or mechanically protected subsea cables. The substations would be within Commonwealth jurisdiction with the cables originating within Commonwealth jurisdiction and traversing into Victorian jurisdiction.</w:t>
      </w:r>
    </w:p>
    <w:p w14:paraId="0715A5C2" w14:textId="77777777" w:rsidR="0028093E" w:rsidRPr="004C5EDB" w:rsidRDefault="0028093E" w:rsidP="00BF62E2">
      <w:pPr>
        <w:pStyle w:val="ListBullet"/>
        <w:numPr>
          <w:ilvl w:val="0"/>
          <w:numId w:val="26"/>
        </w:numPr>
      </w:pPr>
      <w:r w:rsidRPr="004C5EDB">
        <w:t>Onshore underground or combined underground/overhead powerlines and up to four substations connecting the windfarm to the National Electricity Market. These assets would be within Victorian jurisdiction.</w:t>
      </w:r>
    </w:p>
    <w:p w14:paraId="3F07AA4D" w14:textId="64024EA0" w:rsidR="00DC3B63" w:rsidRDefault="00D00939" w:rsidP="003F30A7">
      <w:pPr>
        <w:pStyle w:val="ListBullet"/>
        <w:numPr>
          <w:ilvl w:val="0"/>
          <w:numId w:val="26"/>
        </w:numPr>
      </w:pPr>
      <w:r>
        <w:t>E</w:t>
      </w:r>
      <w:r w:rsidR="0028093E" w:rsidRPr="004C5EDB">
        <w:t>xisting ports and harbour</w:t>
      </w:r>
      <w:r>
        <w:t>s</w:t>
      </w:r>
      <w:r w:rsidR="00EA5A1B">
        <w:t>,</w:t>
      </w:r>
      <w:r w:rsidR="0028093E" w:rsidRPr="004C5EDB">
        <w:t xml:space="preserve"> </w:t>
      </w:r>
      <w:r w:rsidR="00EA5A1B">
        <w:t xml:space="preserve">to </w:t>
      </w:r>
      <w:r>
        <w:t xml:space="preserve">be used </w:t>
      </w:r>
      <w:r w:rsidR="0028093E" w:rsidRPr="004C5EDB">
        <w:t>to support project construction and operations. These assets would be within Victorian jurisdiction.</w:t>
      </w:r>
      <w:r w:rsidR="00DC3B63">
        <w:br w:type="page"/>
      </w:r>
    </w:p>
    <w:p w14:paraId="5A97B04F" w14:textId="501678A9" w:rsidR="00DC3B63" w:rsidRDefault="001E3A48">
      <w:r>
        <w:rPr>
          <w:noProof/>
        </w:rPr>
        <w:lastRenderedPageBreak/>
        <w:drawing>
          <wp:anchor distT="0" distB="0" distL="114300" distR="114300" simplePos="0" relativeHeight="251679232" behindDoc="0" locked="0" layoutInCell="1" allowOverlap="1" wp14:anchorId="15338006" wp14:editId="0082AC28">
            <wp:simplePos x="0" y="0"/>
            <wp:positionH relativeFrom="column">
              <wp:posOffset>-494030</wp:posOffset>
            </wp:positionH>
            <wp:positionV relativeFrom="paragraph">
              <wp:posOffset>-111125</wp:posOffset>
            </wp:positionV>
            <wp:extent cx="7008718" cy="8209128"/>
            <wp:effectExtent l="0" t="0" r="1905" b="1905"/>
            <wp:wrapNone/>
            <wp:docPr id="45" name="Picture 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5" name="Picture 45"/>
                    <pic:cNvPicPr>
                      <a:picLocks noChangeAspect="1" noChangeArrowheads="1"/>
                    </pic:cNvPicPr>
                  </pic:nvPicPr>
                  <pic:blipFill>
                    <a:blip r:embed="rId39" cstate="print">
                      <a:extLst>
                        <a:ext uri="{28A0092B-C50C-407E-A947-70E740481C1C}">
                          <a14:useLocalDpi xmlns:a14="http://schemas.microsoft.com/office/drawing/2010/main" val="0"/>
                        </a:ext>
                      </a:extLst>
                    </a:blip>
                    <a:stretch>
                      <a:fillRect/>
                    </a:stretch>
                  </pic:blipFill>
                  <pic:spPr bwMode="auto">
                    <a:xfrm>
                      <a:off x="0" y="0"/>
                      <a:ext cx="7008718" cy="8209128"/>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0DE6216B" w14:textId="509CAF88" w:rsidR="00DC3B63" w:rsidRDefault="00DC3B63"/>
    <w:p w14:paraId="2606CDF3" w14:textId="6E179913" w:rsidR="00DC3B63" w:rsidRDefault="00DC3B63"/>
    <w:p w14:paraId="1A5857C7" w14:textId="7401F292" w:rsidR="00DC3B63" w:rsidRDefault="00DC3B63"/>
    <w:p w14:paraId="1DBD8B87" w14:textId="0B9E8799" w:rsidR="00DC3B63" w:rsidRDefault="00DC3B63"/>
    <w:p w14:paraId="5BC4ABFB" w14:textId="2306AD41" w:rsidR="00DC3B63" w:rsidRDefault="00DC3B63"/>
    <w:p w14:paraId="52314DC2" w14:textId="4880FFB1" w:rsidR="00DC3B63" w:rsidRDefault="00DC3B63"/>
    <w:p w14:paraId="17DDF894" w14:textId="3995FFFC" w:rsidR="00DC3B63" w:rsidRDefault="00DC3B63"/>
    <w:p w14:paraId="4A8A458E" w14:textId="359B3EB7" w:rsidR="00DC3B63" w:rsidRDefault="00DC3B63"/>
    <w:p w14:paraId="1FC1BC10" w14:textId="32CAAB75" w:rsidR="00DC3B63" w:rsidRDefault="00DC3B63"/>
    <w:p w14:paraId="6A54C0FB" w14:textId="507C4D33" w:rsidR="00DC3B63" w:rsidRDefault="00DC3B63"/>
    <w:p w14:paraId="4BAA8C92" w14:textId="68DF9E38" w:rsidR="00DC3B63" w:rsidRDefault="00DC3B63"/>
    <w:p w14:paraId="65C5BABC" w14:textId="6D99A9D1" w:rsidR="00DC3B63" w:rsidRDefault="00DC3B63"/>
    <w:p w14:paraId="3B14A9DE" w14:textId="22C575B4" w:rsidR="00DC3B63" w:rsidRDefault="00DC3B63"/>
    <w:p w14:paraId="0C413BE2" w14:textId="3DA2F723" w:rsidR="00DC3B63" w:rsidRDefault="00DC3B63"/>
    <w:p w14:paraId="2FEFCFBC" w14:textId="1E0126DB" w:rsidR="00DC3B63" w:rsidRDefault="00DC3B63"/>
    <w:p w14:paraId="2D3C64F2" w14:textId="00F95309" w:rsidR="00DC3B63" w:rsidRDefault="00DC3B63"/>
    <w:p w14:paraId="77F33FCE" w14:textId="31FFED77" w:rsidR="00DC3B63" w:rsidRDefault="00DC3B63"/>
    <w:p w14:paraId="41C5D4D9" w14:textId="5D8372EE" w:rsidR="00DC3B63" w:rsidRDefault="00DC3B63"/>
    <w:p w14:paraId="16DCF618" w14:textId="35D9C432" w:rsidR="00DC3B63" w:rsidRDefault="00DC3B63"/>
    <w:p w14:paraId="7E4884F5" w14:textId="3F21A031" w:rsidR="00DC3B63" w:rsidRDefault="00DC3B63"/>
    <w:p w14:paraId="080B54F1" w14:textId="35C64C90" w:rsidR="00DC3B63" w:rsidRDefault="00DC3B63"/>
    <w:p w14:paraId="1373EDD5" w14:textId="6177BCB9" w:rsidR="00DC3B63" w:rsidRDefault="00DC3B63"/>
    <w:p w14:paraId="498FF5D3" w14:textId="32D679B8" w:rsidR="00DC3B63" w:rsidRDefault="00DC3B63"/>
    <w:p w14:paraId="6908480E" w14:textId="3D703197" w:rsidR="00DC3B63" w:rsidRDefault="00DC3B63"/>
    <w:p w14:paraId="7806FBAB" w14:textId="3EF1B6BF" w:rsidR="00DC3B63" w:rsidRDefault="00DC3B63"/>
    <w:p w14:paraId="59FC9F51" w14:textId="4B78CFC6" w:rsidR="00DC3B63" w:rsidRDefault="00DC3B63"/>
    <w:p w14:paraId="74C7C79A" w14:textId="2A8710AE" w:rsidR="00DC3B63" w:rsidRDefault="00DC3B63"/>
    <w:p w14:paraId="1A97AA78" w14:textId="47738D78" w:rsidR="00D00939" w:rsidRDefault="00D00939"/>
    <w:p w14:paraId="37070033" w14:textId="229F6292" w:rsidR="00D00939" w:rsidRDefault="00D00939"/>
    <w:p w14:paraId="57953DCD" w14:textId="1370B53F" w:rsidR="00D00939" w:rsidRDefault="00D00939"/>
    <w:p w14:paraId="65E5E835" w14:textId="400A2D8B" w:rsidR="00D00939" w:rsidRDefault="00D00939"/>
    <w:p w14:paraId="618203BD" w14:textId="53D6461F" w:rsidR="00D00939" w:rsidRDefault="00D00939"/>
    <w:p w14:paraId="5E4CF2A5" w14:textId="4905868C" w:rsidR="00D00939" w:rsidRDefault="00D00939"/>
    <w:p w14:paraId="663FFDBD" w14:textId="3FF62E9A" w:rsidR="00DC3B63" w:rsidRDefault="00DC3B63"/>
    <w:p w14:paraId="626695D9" w14:textId="666F1944" w:rsidR="00DC3B63" w:rsidRDefault="00DC3B63"/>
    <w:p w14:paraId="60249B06" w14:textId="775C30CF" w:rsidR="00DC3B63" w:rsidRDefault="00DC3B63"/>
    <w:p w14:paraId="26C96A2A" w14:textId="17FA9591" w:rsidR="00DC3B63" w:rsidRDefault="00DC3B63"/>
    <w:p w14:paraId="03489A05" w14:textId="7304AE03" w:rsidR="00DC3B63" w:rsidRDefault="00DC3B63"/>
    <w:p w14:paraId="0277B7A6" w14:textId="45CD03C4" w:rsidR="00DC3B63" w:rsidRDefault="00DC3B63"/>
    <w:p w14:paraId="65165357" w14:textId="248818FC" w:rsidR="00DC3B63" w:rsidRDefault="00DC3B63"/>
    <w:p w14:paraId="14333000" w14:textId="0AC5292D" w:rsidR="00DC3B63" w:rsidRDefault="00DC3B63"/>
    <w:p w14:paraId="48C9472A" w14:textId="6CBBE95A" w:rsidR="00DC3B63" w:rsidRDefault="00DC3B63"/>
    <w:p w14:paraId="7FF40C64" w14:textId="508C4B58" w:rsidR="00DC3B63" w:rsidRDefault="00DC3B63"/>
    <w:p w14:paraId="313341EA" w14:textId="16748AC6" w:rsidR="00DC3B63" w:rsidRDefault="00DC3B63"/>
    <w:p w14:paraId="0FFC7C77" w14:textId="643F8CFD" w:rsidR="00DC3B63" w:rsidRDefault="00DC3B63"/>
    <w:p w14:paraId="7510A2BE" w14:textId="1A405540" w:rsidR="00DC3B63" w:rsidRDefault="00DC3B63"/>
    <w:p w14:paraId="31134667" w14:textId="4B80A234" w:rsidR="00DC3B63" w:rsidRDefault="00DC3B63"/>
    <w:p w14:paraId="20DB74FE" w14:textId="1E23EE6C" w:rsidR="00DC3B63" w:rsidRDefault="00DC3B63"/>
    <w:p w14:paraId="637E56E9" w14:textId="00D912E6" w:rsidR="00DC3B63" w:rsidRDefault="00DC3B63"/>
    <w:p w14:paraId="22B6A466" w14:textId="47513266" w:rsidR="00DC3B63" w:rsidRDefault="00DC3B63"/>
    <w:p w14:paraId="12D7CFEF" w14:textId="26882C6B" w:rsidR="00DC3B63" w:rsidRDefault="00DC3B63"/>
    <w:p w14:paraId="3F137C77" w14:textId="511CCA1B" w:rsidR="00DC3B63" w:rsidRDefault="00D00939">
      <w:pPr>
        <w:rPr>
          <w:rFonts w:cs="Times New Roman"/>
          <w:lang w:eastAsia="en-US"/>
        </w:rPr>
      </w:pPr>
      <w:r>
        <w:rPr>
          <w:noProof/>
        </w:rPr>
        <mc:AlternateContent>
          <mc:Choice Requires="wps">
            <w:drawing>
              <wp:anchor distT="0" distB="0" distL="114300" distR="114300" simplePos="0" relativeHeight="251671040" behindDoc="0" locked="0" layoutInCell="1" allowOverlap="1" wp14:anchorId="729E4DC0" wp14:editId="37EC5A81">
                <wp:simplePos x="0" y="0"/>
                <wp:positionH relativeFrom="column">
                  <wp:posOffset>6014085</wp:posOffset>
                </wp:positionH>
                <wp:positionV relativeFrom="paragraph">
                  <wp:posOffset>48591</wp:posOffset>
                </wp:positionV>
                <wp:extent cx="269764" cy="333928"/>
                <wp:effectExtent l="0" t="0" r="16510" b="28575"/>
                <wp:wrapNone/>
                <wp:docPr id="25" name="Rectangle 25"/>
                <wp:cNvGraphicFramePr/>
                <a:graphic xmlns:a="http://schemas.openxmlformats.org/drawingml/2006/main">
                  <a:graphicData uri="http://schemas.microsoft.com/office/word/2010/wordprocessingShape">
                    <wps:wsp>
                      <wps:cNvSpPr/>
                      <wps:spPr>
                        <a:xfrm>
                          <a:off x="0" y="0"/>
                          <a:ext cx="269764" cy="333928"/>
                        </a:xfrm>
                        <a:prstGeom prst="rect">
                          <a:avLst/>
                        </a:prstGeom>
                        <a:solidFill>
                          <a:schemeClr val="bg1"/>
                        </a:solidFill>
                        <a:ln>
                          <a:solidFill>
                            <a:schemeClr val="bg1"/>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59DF1A64" id="Rectangle 25" o:spid="_x0000_s1026" style="position:absolute;margin-left:473.55pt;margin-top:3.85pt;width:21.25pt;height:26.3pt;z-index:2516710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UQvukQIAAK0FAAAOAAAAZHJzL2Uyb0RvYy54bWysVN1PGzEMf5+0/yHK+7i2lK+KK6pATJMQ&#10;VMDEc5pLepGSOEvSXru/fk7uo8DQHtD6kMax/bP9O9uXVzujyVb4oMCWdHw0okRYDpWy65L+fL79&#10;dk5JiMxWTIMVJd2LQK/mX79cNm4mJlCDroQnCGLDrHElrWN0s6IIvBaGhSNwwqJSgjcsoujXReVZ&#10;g+hGF5PR6LRowFfOAxch4OtNq6TzjC+l4PFByiAi0SXF3GI+fT5X6Szml2y29szVindpsE9kYZiy&#10;GHSAumGRkY1Xf0EZxT0EkPGIgylASsVFrgGrGY/eVfNUMydyLUhOcANN4f/B8vvt0hNVlXRyQoll&#10;Br/RI7LG7FoLgm9IUOPCDO2e3NJ3UsBrqnYnvUn/WAfZZVL3A6liFwnHx8npxdnplBKOquPj44vJ&#10;ecIsDs7Oh/hdgCHpUlKP0TOVbHsXYmvam6RYAbSqbpXWWUh9Iq61J1uGX3i1Hnfgb6y0/ZQj5pg8&#10;i1R/W3G+xb0WCU/bRyGRulRjTjg37SEZxrmwcdyqalaJNseTEf76LPv0MyEZMCFLrG7A7gB6yxak&#10;x27p6eyTq8g9PziP/pVY6zx45Mhg4+BslAX/EYDGqrrIrX1PUktNYmkF1R4by0M7ccHxW4Wf946F&#10;uGQeRwyHEddGfMBDamhKCt2Nkhr874/ekz12PmopaXBkSxp+bZgXlOgfFmfiYjydphnPwvTkbIKC&#10;f61ZvdbYjbkG7JkxLijH8zXZR91fpQfzgttlkaKiilmOsUvKo++F69iuEtxPXCwW2Qzn2rF4Z58c&#10;T+CJ1dS+z7sX5l3X4xGH4x768Wazd63e2iZPC4tNBKnyHBx47fjGnZAbp9tfaem8lrPVYcvO/wAA&#10;AP//AwBQSwMEFAAGAAgAAAAhAMSs07rdAAAACAEAAA8AAABkcnMvZG93bnJldi54bWxMj8tOwzAQ&#10;RfdI/IM1SGwQdcIjr8apEBJbUAub7tx4GkfE4yh208DXM6xgObpX556pN4sbxIxT6D0pSFcJCKTW&#10;m546BR/vL7cFiBA1GT14QgVfGGDTXF7UujL+TFucd7ETDKFQaQU2xrGSMrQWnQ4rPyJxdvST05HP&#10;qZNm0meGu0HeJUkmne6JF6we8dli+7k7OQXld/sWCz8+2tjvy86lr8dpvlHq+mp5WoOIuMS/Mvzq&#10;szo07HTwJzJBDMx4yFOuKshzEJyXRZmBOCjIknuQTS3/P9D8AAAA//8DAFBLAQItABQABgAIAAAA&#10;IQC2gziS/gAAAOEBAAATAAAAAAAAAAAAAAAAAAAAAABbQ29udGVudF9UeXBlc10ueG1sUEsBAi0A&#10;FAAGAAgAAAAhADj9If/WAAAAlAEAAAsAAAAAAAAAAAAAAAAALwEAAF9yZWxzLy5yZWxzUEsBAi0A&#10;FAAGAAgAAAAhABZRC+6RAgAArQUAAA4AAAAAAAAAAAAAAAAALgIAAGRycy9lMm9Eb2MueG1sUEsB&#10;Ai0AFAAGAAgAAAAhAMSs07rdAAAACAEAAA8AAAAAAAAAAAAAAAAA6wQAAGRycy9kb3ducmV2Lnht&#10;bFBLBQYAAAAABAAEAPMAAAD1BQAAAAA=&#10;" fillcolor="white [3212]" strokecolor="white [3212]" strokeweight="2pt"/>
            </w:pict>
          </mc:Fallback>
        </mc:AlternateContent>
      </w:r>
    </w:p>
    <w:p w14:paraId="267D4EBD" w14:textId="7BE6A145" w:rsidR="003817A4" w:rsidRPr="00050253" w:rsidRDefault="003817A4" w:rsidP="001E23A3">
      <w:pPr>
        <w:pStyle w:val="BodyText100ThemeColour"/>
      </w:pPr>
    </w:p>
    <w:p w14:paraId="327CFC0B" w14:textId="48E2C2FB" w:rsidR="00C72167" w:rsidRDefault="003817A4" w:rsidP="00C72167">
      <w:pPr>
        <w:pStyle w:val="CaptionImageorFigure"/>
        <w:rPr>
          <w:b w:val="0"/>
          <w:bCs w:val="0"/>
        </w:rPr>
      </w:pPr>
      <w:r w:rsidRPr="00756F57">
        <w:t xml:space="preserve">Figure </w:t>
      </w:r>
      <w:r>
        <w:rPr>
          <w:noProof/>
        </w:rPr>
        <w:fldChar w:fldCharType="begin"/>
      </w:r>
      <w:r>
        <w:rPr>
          <w:noProof/>
        </w:rPr>
        <w:instrText xml:space="preserve"> SEQ Figure \* ARABIC  </w:instrText>
      </w:r>
      <w:r>
        <w:rPr>
          <w:noProof/>
        </w:rPr>
        <w:fldChar w:fldCharType="separate"/>
      </w:r>
      <w:r w:rsidR="007A36AB">
        <w:rPr>
          <w:noProof/>
        </w:rPr>
        <w:t>1</w:t>
      </w:r>
      <w:r>
        <w:rPr>
          <w:noProof/>
        </w:rPr>
        <w:fldChar w:fldCharType="end"/>
      </w:r>
      <w:r w:rsidRPr="00756F57">
        <w:t xml:space="preserve">: </w:t>
      </w:r>
      <w:r>
        <w:t xml:space="preserve">Location of the project (source: </w:t>
      </w:r>
      <w:proofErr w:type="spellStart"/>
      <w:r w:rsidR="00DC3B63">
        <w:t>Aecom</w:t>
      </w:r>
      <w:proofErr w:type="spellEnd"/>
      <w:r>
        <w:t>).</w:t>
      </w:r>
      <w:r w:rsidR="00C72167">
        <w:br w:type="page"/>
      </w:r>
    </w:p>
    <w:p w14:paraId="6889D342" w14:textId="79FDD2C5" w:rsidR="00C72167" w:rsidRDefault="00C72167" w:rsidP="00C72167">
      <w:pPr>
        <w:pStyle w:val="BodyText100ThemeColour"/>
      </w:pPr>
      <w:r>
        <w:rPr>
          <w:noProof/>
        </w:rPr>
        <w:lastRenderedPageBreak/>
        <w:drawing>
          <wp:anchor distT="0" distB="0" distL="114300" distR="114300" simplePos="0" relativeHeight="251675136" behindDoc="0" locked="0" layoutInCell="1" allowOverlap="1" wp14:anchorId="597FBDF6" wp14:editId="4105CC4F">
            <wp:simplePos x="0" y="0"/>
            <wp:positionH relativeFrom="page">
              <wp:posOffset>471284</wp:posOffset>
            </wp:positionH>
            <wp:positionV relativeFrom="page">
              <wp:posOffset>1106805</wp:posOffset>
            </wp:positionV>
            <wp:extent cx="6651798" cy="5136356"/>
            <wp:effectExtent l="0" t="0" r="0" b="7620"/>
            <wp:wrapNone/>
            <wp:docPr id="26" name="Picture 26" descr="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 name="Picture 26" descr="Diagram&#10;&#10;Description automatically generated"/>
                    <pic:cNvPicPr/>
                  </pic:nvPicPr>
                  <pic:blipFill>
                    <a:blip r:embed="rId40">
                      <a:extLst>
                        <a:ext uri="{28A0092B-C50C-407E-A947-70E740481C1C}">
                          <a14:useLocalDpi xmlns:a14="http://schemas.microsoft.com/office/drawing/2010/main" val="0"/>
                        </a:ext>
                      </a:extLst>
                    </a:blip>
                    <a:stretch>
                      <a:fillRect/>
                    </a:stretch>
                  </pic:blipFill>
                  <pic:spPr>
                    <a:xfrm>
                      <a:off x="0" y="0"/>
                      <a:ext cx="6651798" cy="5136356"/>
                    </a:xfrm>
                    <a:prstGeom prst="rect">
                      <a:avLst/>
                    </a:prstGeom>
                  </pic:spPr>
                </pic:pic>
              </a:graphicData>
            </a:graphic>
            <wp14:sizeRelH relativeFrom="page">
              <wp14:pctWidth>0</wp14:pctWidth>
            </wp14:sizeRelH>
            <wp14:sizeRelV relativeFrom="page">
              <wp14:pctHeight>0</wp14:pctHeight>
            </wp14:sizeRelV>
          </wp:anchor>
        </w:drawing>
      </w:r>
    </w:p>
    <w:p w14:paraId="14FB1D37" w14:textId="27C4FBCC" w:rsidR="00C72167" w:rsidRDefault="00C72167" w:rsidP="00C72167">
      <w:pPr>
        <w:pStyle w:val="BodyText100ThemeColour"/>
      </w:pPr>
    </w:p>
    <w:p w14:paraId="0DE78E1E" w14:textId="0743DF62" w:rsidR="00C72167" w:rsidRDefault="00C72167" w:rsidP="00C72167">
      <w:pPr>
        <w:pStyle w:val="BodyText100ThemeColour"/>
      </w:pPr>
    </w:p>
    <w:p w14:paraId="51DD6058" w14:textId="34C5F8D5" w:rsidR="00C72167" w:rsidRDefault="00C72167" w:rsidP="00C72167">
      <w:pPr>
        <w:pStyle w:val="BodyText100ThemeColour"/>
      </w:pPr>
    </w:p>
    <w:p w14:paraId="29E7D1E8" w14:textId="3D6C728B" w:rsidR="00C72167" w:rsidRDefault="00C72167" w:rsidP="00C72167">
      <w:pPr>
        <w:pStyle w:val="BodyText100ThemeColour"/>
      </w:pPr>
    </w:p>
    <w:p w14:paraId="0473205B" w14:textId="198BD8C3" w:rsidR="00C72167" w:rsidRDefault="00C72167" w:rsidP="00C72167">
      <w:pPr>
        <w:pStyle w:val="BodyText100ThemeColour"/>
      </w:pPr>
    </w:p>
    <w:p w14:paraId="25077ACC" w14:textId="63D62E86" w:rsidR="00C72167" w:rsidRDefault="00C72167" w:rsidP="00C72167">
      <w:pPr>
        <w:pStyle w:val="BodyText100ThemeColour"/>
      </w:pPr>
    </w:p>
    <w:p w14:paraId="2AC3B7ED" w14:textId="3173D27E" w:rsidR="00C72167" w:rsidRDefault="00C72167" w:rsidP="00C72167">
      <w:pPr>
        <w:pStyle w:val="BodyText100ThemeColour"/>
      </w:pPr>
    </w:p>
    <w:p w14:paraId="435F0BFB" w14:textId="305B7EB7" w:rsidR="00C72167" w:rsidRDefault="00C72167" w:rsidP="00C72167">
      <w:pPr>
        <w:pStyle w:val="BodyText100ThemeColour"/>
      </w:pPr>
    </w:p>
    <w:p w14:paraId="411906DA" w14:textId="7828A0E6" w:rsidR="00C72167" w:rsidRDefault="00C72167" w:rsidP="00C72167">
      <w:pPr>
        <w:pStyle w:val="BodyText100ThemeColour"/>
      </w:pPr>
    </w:p>
    <w:p w14:paraId="49B1913D" w14:textId="3C1DAA66" w:rsidR="00C72167" w:rsidRDefault="00C72167" w:rsidP="00C72167">
      <w:pPr>
        <w:pStyle w:val="BodyText100ThemeColour"/>
      </w:pPr>
    </w:p>
    <w:p w14:paraId="591EF1B5" w14:textId="132B80C0" w:rsidR="00C72167" w:rsidRDefault="00C72167" w:rsidP="00C72167">
      <w:pPr>
        <w:pStyle w:val="BodyText100ThemeColour"/>
      </w:pPr>
    </w:p>
    <w:p w14:paraId="06F710FB" w14:textId="77777777" w:rsidR="00C72167" w:rsidRDefault="00C72167" w:rsidP="00C72167">
      <w:pPr>
        <w:pStyle w:val="BodyText100ThemeColour"/>
      </w:pPr>
    </w:p>
    <w:p w14:paraId="3AC268B3" w14:textId="4F376AFA" w:rsidR="00C72167" w:rsidRDefault="00C72167" w:rsidP="00C72167">
      <w:pPr>
        <w:pStyle w:val="BodyText100ThemeColour"/>
      </w:pPr>
    </w:p>
    <w:p w14:paraId="1C0FCB65" w14:textId="24FA9B9D" w:rsidR="00C72167" w:rsidRDefault="00C72167" w:rsidP="00C72167">
      <w:pPr>
        <w:pStyle w:val="BodyText100ThemeColour"/>
      </w:pPr>
    </w:p>
    <w:p w14:paraId="3D30992C" w14:textId="0C70FD3C" w:rsidR="00C72167" w:rsidRDefault="00C72167" w:rsidP="00C72167">
      <w:pPr>
        <w:pStyle w:val="BodyText100ThemeColour"/>
      </w:pPr>
    </w:p>
    <w:p w14:paraId="3D59B5F1" w14:textId="297B3026" w:rsidR="003817A4" w:rsidRDefault="00C72167" w:rsidP="00DC3B63">
      <w:pPr>
        <w:pStyle w:val="CaptionImageorFigure"/>
      </w:pPr>
      <w:r w:rsidRPr="00756F57">
        <w:t xml:space="preserve">Figure </w:t>
      </w:r>
      <w:r>
        <w:rPr>
          <w:noProof/>
        </w:rPr>
        <w:fldChar w:fldCharType="begin"/>
      </w:r>
      <w:r>
        <w:rPr>
          <w:noProof/>
        </w:rPr>
        <w:instrText xml:space="preserve"> SEQ Figure \* ARABIC  </w:instrText>
      </w:r>
      <w:r>
        <w:rPr>
          <w:noProof/>
        </w:rPr>
        <w:fldChar w:fldCharType="separate"/>
      </w:r>
      <w:r w:rsidR="007A36AB">
        <w:rPr>
          <w:noProof/>
        </w:rPr>
        <w:t>2</w:t>
      </w:r>
      <w:r>
        <w:rPr>
          <w:noProof/>
        </w:rPr>
        <w:fldChar w:fldCharType="end"/>
      </w:r>
      <w:r w:rsidRPr="00756F57">
        <w:t xml:space="preserve">: </w:t>
      </w:r>
      <w:r>
        <w:t>Proposed overview of combined approach to assessment</w:t>
      </w:r>
    </w:p>
    <w:p w14:paraId="2CBE4830" w14:textId="1F181582" w:rsidR="003817A4" w:rsidRDefault="003817A4" w:rsidP="001E23A3">
      <w:pPr>
        <w:pStyle w:val="BodyText100ThemeColour"/>
      </w:pPr>
    </w:p>
    <w:p w14:paraId="5BDC00EE" w14:textId="1D3FB641" w:rsidR="00C72167" w:rsidRPr="000A6532" w:rsidRDefault="00C72167" w:rsidP="001E23A3">
      <w:pPr>
        <w:pStyle w:val="BodyText100ThemeColour"/>
        <w:sectPr w:rsidR="00C72167" w:rsidRPr="000A6532" w:rsidSect="003817A4">
          <w:headerReference w:type="first" r:id="rId41"/>
          <w:pgSz w:w="11907" w:h="16840" w:code="9"/>
          <w:pgMar w:top="2268" w:right="1134" w:bottom="1134" w:left="1134" w:header="567" w:footer="567" w:gutter="0"/>
          <w:pgNumType w:start="1"/>
          <w:cols w:space="720"/>
          <w:titlePg/>
          <w:docGrid w:linePitch="360"/>
        </w:sectPr>
      </w:pPr>
    </w:p>
    <w:p w14:paraId="03548FBB" w14:textId="77777777" w:rsidR="00984EE4" w:rsidRDefault="00984EE4" w:rsidP="00F97388">
      <w:pPr>
        <w:pStyle w:val="Heading1TopofPage"/>
        <w:framePr w:wrap="around"/>
      </w:pPr>
      <w:bookmarkStart w:id="16" w:name="_Toc534816823"/>
      <w:bookmarkStart w:id="17" w:name="_Toc79658859"/>
      <w:r>
        <w:lastRenderedPageBreak/>
        <w:t>Assessment process and required approvals</w:t>
      </w:r>
      <w:bookmarkEnd w:id="16"/>
      <w:bookmarkEnd w:id="17"/>
    </w:p>
    <w:p w14:paraId="5E1AB360" w14:textId="6E5E386F" w:rsidR="00984EE4" w:rsidRDefault="00984EE4" w:rsidP="00F97388">
      <w:pPr>
        <w:pStyle w:val="Heading2"/>
      </w:pPr>
      <w:bookmarkStart w:id="18" w:name="_Toc534816824"/>
      <w:bookmarkStart w:id="19" w:name="_Toc79658860"/>
      <w:r w:rsidRPr="00AF238F">
        <w:t>What</w:t>
      </w:r>
      <w:r>
        <w:t xml:space="preserve"> is an EES?</w:t>
      </w:r>
      <w:bookmarkEnd w:id="18"/>
      <w:bookmarkEnd w:id="19"/>
    </w:p>
    <w:p w14:paraId="32D22763" w14:textId="7B680B79" w:rsidR="00D955F9" w:rsidRPr="000A6532" w:rsidRDefault="00D955F9" w:rsidP="001E23A3">
      <w:pPr>
        <w:pStyle w:val="BodyText100ThemeColour"/>
      </w:pPr>
      <w:r w:rsidRPr="000A6532">
        <w:t>An EES describes a project and its potential environmental effects. It should enable stakeholders and decision-makers to understand how the project is proposed to be implemented and the likely environmental effects of doing so. An EES has two main components</w:t>
      </w:r>
      <w:r>
        <w:t xml:space="preserve"> as follows:</w:t>
      </w:r>
    </w:p>
    <w:p w14:paraId="433DC5D3" w14:textId="618D0A14" w:rsidR="00D955F9" w:rsidRPr="000A6532" w:rsidRDefault="00D955F9" w:rsidP="00D955F9">
      <w:pPr>
        <w:pStyle w:val="ListNumber"/>
        <w:tabs>
          <w:tab w:val="num" w:pos="340"/>
        </w:tabs>
        <w:ind w:left="340" w:hanging="340"/>
      </w:pPr>
      <w:r w:rsidRPr="000A6532">
        <w:t xml:space="preserve">The EES main report – an integrated, plain English document that assesses the potential impacts of the project and examines avoidance, </w:t>
      </w:r>
      <w:proofErr w:type="gramStart"/>
      <w:r w:rsidRPr="000A6532">
        <w:t>mitigation</w:t>
      </w:r>
      <w:proofErr w:type="gramEnd"/>
      <w:r w:rsidRPr="000A6532">
        <w:t xml:space="preserve"> or other measures to reduce the environmental effects.</w:t>
      </w:r>
      <w:r w:rsidR="00AB5FF9">
        <w:t xml:space="preserve"> </w:t>
      </w:r>
      <w:r w:rsidRPr="000A6532">
        <w:t xml:space="preserve">The main report draws on technical studies, </w:t>
      </w:r>
      <w:proofErr w:type="gramStart"/>
      <w:r w:rsidRPr="000A6532">
        <w:t>data</w:t>
      </w:r>
      <w:proofErr w:type="gramEnd"/>
      <w:r w:rsidRPr="000A6532">
        <w:t xml:space="preserve"> and statutory requirements such as specific limits for surface water and groundwater quality and waste discharge to the environment and should clearly identify which components of the scope are being addressed throughout.</w:t>
      </w:r>
    </w:p>
    <w:p w14:paraId="33DB06B8" w14:textId="31A25CE8" w:rsidR="00D955F9" w:rsidRDefault="00D955F9" w:rsidP="00D955F9">
      <w:pPr>
        <w:pStyle w:val="ListNumber"/>
      </w:pPr>
      <w:r w:rsidRPr="000A6532">
        <w:t>The EES technical reports – specialist studies, investigations and analyses that provide the basis for the EES main report.</w:t>
      </w:r>
      <w:r w:rsidR="00AB5FF9">
        <w:t xml:space="preserve"> </w:t>
      </w:r>
      <w:r w:rsidRPr="000A6532">
        <w:t>These reports will be exhibited in full, as appendices to the main report.</w:t>
      </w:r>
      <w:r w:rsidR="00AB5FF9">
        <w:t xml:space="preserve"> </w:t>
      </w:r>
    </w:p>
    <w:p w14:paraId="206851EB" w14:textId="0CF34C3F" w:rsidR="008849A3" w:rsidRDefault="008849A3" w:rsidP="001E23A3">
      <w:pPr>
        <w:pStyle w:val="BodyText100ThemeColour"/>
      </w:pPr>
      <w:r>
        <w:t>Given the multi-jurisdictional requirements for assessment of this project, ultimately, the</w:t>
      </w:r>
      <w:r w:rsidR="004D55AF">
        <w:t>se</w:t>
      </w:r>
      <w:r>
        <w:t xml:space="preserve"> two</w:t>
      </w:r>
      <w:r w:rsidR="004D55AF">
        <w:t xml:space="preserve"> main</w:t>
      </w:r>
      <w:r>
        <w:t xml:space="preserve"> components of the EES may be presented by the proponent </w:t>
      </w:r>
      <w:r w:rsidR="004D55AF">
        <w:t xml:space="preserve">in combination </w:t>
      </w:r>
      <w:r>
        <w:t xml:space="preserve">with other aspects to fulfill </w:t>
      </w:r>
      <w:r w:rsidR="004D55AF">
        <w:t xml:space="preserve">its </w:t>
      </w:r>
      <w:r>
        <w:t>EIS requirements under the EPBC Act.</w:t>
      </w:r>
    </w:p>
    <w:p w14:paraId="2CB32AC3" w14:textId="77777777" w:rsidR="00984EE4" w:rsidRDefault="00984EE4" w:rsidP="00AF238F">
      <w:pPr>
        <w:pStyle w:val="Heading2"/>
      </w:pPr>
      <w:bookmarkStart w:id="20" w:name="_Toc534816825"/>
      <w:bookmarkStart w:id="21" w:name="_Toc79658861"/>
      <w:r>
        <w:t>The EES process</w:t>
      </w:r>
      <w:bookmarkEnd w:id="20"/>
      <w:bookmarkEnd w:id="21"/>
    </w:p>
    <w:p w14:paraId="320574B2" w14:textId="4A063F8C" w:rsidR="00997B6B" w:rsidRPr="000A6532" w:rsidRDefault="00997B6B" w:rsidP="0010291C">
      <w:pPr>
        <w:pStyle w:val="BodyText100ThemeColour"/>
        <w:spacing w:after="60"/>
      </w:pPr>
      <w:r w:rsidRPr="000A6532">
        <w:t>The proponent is responsible for preparing an EES, including conducting technical studies and undertaking stakeholder consultation.</w:t>
      </w:r>
      <w:r w:rsidR="00AB5FF9">
        <w:t xml:space="preserve"> </w:t>
      </w:r>
      <w:r w:rsidRPr="000A6532">
        <w:t>The DELWP is responsible for managing the EES process</w:t>
      </w:r>
      <w:r w:rsidRPr="000A6532">
        <w:rPr>
          <w:rStyle w:val="FootnoteReference"/>
        </w:rPr>
        <w:footnoteReference w:id="3"/>
      </w:r>
      <w:r w:rsidRPr="000A6532">
        <w:t>.</w:t>
      </w:r>
      <w:r w:rsidR="00AB5FF9">
        <w:t xml:space="preserve"> </w:t>
      </w:r>
      <w:r w:rsidRPr="000A6532">
        <w:t>The EES process has the following steps:</w:t>
      </w:r>
    </w:p>
    <w:p w14:paraId="165A9C45" w14:textId="2C2D7AFE" w:rsidR="00997B6B" w:rsidRPr="000A6532" w:rsidRDefault="00997B6B" w:rsidP="00BF62E2">
      <w:pPr>
        <w:pStyle w:val="ListBullet"/>
        <w:numPr>
          <w:ilvl w:val="0"/>
          <w:numId w:val="27"/>
        </w:numPr>
      </w:pPr>
      <w:r w:rsidRPr="000A6532">
        <w:t>preparation of a draft study program and draft schedule by the proponent (</w:t>
      </w:r>
      <w:r w:rsidR="00491DEE">
        <w:t>completed</w:t>
      </w:r>
      <w:proofErr w:type="gramStart"/>
      <w:r w:rsidRPr="000A6532">
        <w:t>);</w:t>
      </w:r>
      <w:proofErr w:type="gramEnd"/>
    </w:p>
    <w:p w14:paraId="2D29C11C" w14:textId="67D42389" w:rsidR="00997B6B" w:rsidRPr="000A6532" w:rsidRDefault="00997B6B" w:rsidP="00BF62E2">
      <w:pPr>
        <w:pStyle w:val="ListBullet"/>
        <w:numPr>
          <w:ilvl w:val="0"/>
          <w:numId w:val="27"/>
        </w:numPr>
      </w:pPr>
      <w:r w:rsidRPr="000A6532">
        <w:t>preparation and exhibition of draft scoping requirements by DELWP on behalf of the Minister with public comments received during the advertised exhibition period (</w:t>
      </w:r>
      <w:r w:rsidR="00491DEE">
        <w:t>completed</w:t>
      </w:r>
      <w:proofErr w:type="gramStart"/>
      <w:r w:rsidRPr="000A6532">
        <w:t>);</w:t>
      </w:r>
      <w:proofErr w:type="gramEnd"/>
    </w:p>
    <w:p w14:paraId="35E211EF" w14:textId="6FA7A672" w:rsidR="00997B6B" w:rsidRPr="000A6532" w:rsidRDefault="00997B6B" w:rsidP="00BF62E2">
      <w:pPr>
        <w:pStyle w:val="ListBullet"/>
        <w:numPr>
          <w:ilvl w:val="0"/>
          <w:numId w:val="27"/>
        </w:numPr>
      </w:pPr>
      <w:r w:rsidRPr="000A6532">
        <w:t>finalisation and issuing of scoping requirements by the Minister</w:t>
      </w:r>
      <w:r w:rsidR="00491DEE">
        <w:t xml:space="preserve"> (this document</w:t>
      </w:r>
      <w:proofErr w:type="gramStart"/>
      <w:r w:rsidR="00491DEE">
        <w:t>)</w:t>
      </w:r>
      <w:r w:rsidRPr="000A6532">
        <w:t>;</w:t>
      </w:r>
      <w:proofErr w:type="gramEnd"/>
    </w:p>
    <w:p w14:paraId="3CD6D198" w14:textId="6C80285C" w:rsidR="00997B6B" w:rsidRPr="000A6532" w:rsidRDefault="00997B6B" w:rsidP="00BF62E2">
      <w:pPr>
        <w:pStyle w:val="ListBullet"/>
        <w:numPr>
          <w:ilvl w:val="0"/>
          <w:numId w:val="27"/>
        </w:numPr>
      </w:pPr>
      <w:r w:rsidRPr="000A6532">
        <w:t>review of the proponent’s EES studies and draft documentation by DELWP and a technical reference group</w:t>
      </w:r>
      <w:r w:rsidRPr="000A6532">
        <w:rPr>
          <w:rStyle w:val="FootnoteReference"/>
        </w:rPr>
        <w:footnoteReference w:id="4"/>
      </w:r>
      <w:r w:rsidR="00491DEE">
        <w:t xml:space="preserve"> (underway</w:t>
      </w:r>
      <w:proofErr w:type="gramStart"/>
      <w:r w:rsidR="00491DEE">
        <w:t>)</w:t>
      </w:r>
      <w:r w:rsidR="00645941">
        <w:t>;</w:t>
      </w:r>
      <w:proofErr w:type="gramEnd"/>
    </w:p>
    <w:p w14:paraId="183390E8" w14:textId="77777777" w:rsidR="00997B6B" w:rsidRPr="000A6532" w:rsidRDefault="00997B6B" w:rsidP="00BF62E2">
      <w:pPr>
        <w:pStyle w:val="ListBullet"/>
        <w:numPr>
          <w:ilvl w:val="0"/>
          <w:numId w:val="27"/>
        </w:numPr>
      </w:pPr>
      <w:r w:rsidRPr="000A6532">
        <w:t xml:space="preserve">completion of the EES by the </w:t>
      </w:r>
      <w:proofErr w:type="gramStart"/>
      <w:r w:rsidRPr="000A6532">
        <w:t>proponent;</w:t>
      </w:r>
      <w:proofErr w:type="gramEnd"/>
    </w:p>
    <w:p w14:paraId="0D4AE236" w14:textId="77777777" w:rsidR="00997B6B" w:rsidRPr="000A6532" w:rsidRDefault="00997B6B" w:rsidP="00BF62E2">
      <w:pPr>
        <w:pStyle w:val="ListBullet"/>
        <w:numPr>
          <w:ilvl w:val="0"/>
          <w:numId w:val="27"/>
        </w:numPr>
      </w:pPr>
      <w:r w:rsidRPr="000A6532">
        <w:t xml:space="preserve">review of the complete EES by DELWP to establish its adequacy for public </w:t>
      </w:r>
      <w:proofErr w:type="gramStart"/>
      <w:r w:rsidRPr="000A6532">
        <w:t>exhibition;</w:t>
      </w:r>
      <w:proofErr w:type="gramEnd"/>
    </w:p>
    <w:p w14:paraId="0CD4E180" w14:textId="77777777" w:rsidR="00997B6B" w:rsidRPr="000A6532" w:rsidRDefault="00997B6B" w:rsidP="00BF62E2">
      <w:pPr>
        <w:pStyle w:val="ListBullet"/>
        <w:numPr>
          <w:ilvl w:val="0"/>
          <w:numId w:val="27"/>
        </w:numPr>
      </w:pPr>
      <w:r w:rsidRPr="000A6532">
        <w:t xml:space="preserve">exhibition of the proponent’s EES and invitation for public comment by DELWP on behalf of the </w:t>
      </w:r>
      <w:proofErr w:type="gramStart"/>
      <w:r w:rsidRPr="000A6532">
        <w:t>Minister;</w:t>
      </w:r>
      <w:proofErr w:type="gramEnd"/>
    </w:p>
    <w:p w14:paraId="5DDBA199" w14:textId="77777777" w:rsidR="00997B6B" w:rsidRPr="000A6532" w:rsidRDefault="00997B6B" w:rsidP="00BF62E2">
      <w:pPr>
        <w:pStyle w:val="ListBullet"/>
        <w:numPr>
          <w:ilvl w:val="0"/>
          <w:numId w:val="27"/>
        </w:numPr>
      </w:pPr>
      <w:r w:rsidRPr="000A6532">
        <w:t xml:space="preserve">appointment of an inquiry panel by the Minister to review the EES and public submissions received, conduct public </w:t>
      </w:r>
      <w:proofErr w:type="gramStart"/>
      <w:r w:rsidRPr="000A6532">
        <w:t>hearings</w:t>
      </w:r>
      <w:proofErr w:type="gramEnd"/>
      <w:r w:rsidRPr="000A6532">
        <w:t xml:space="preserve"> and provide a report to the Minister; and finally</w:t>
      </w:r>
    </w:p>
    <w:p w14:paraId="5E40D349" w14:textId="3AB58448" w:rsidR="005A5122" w:rsidRDefault="00997B6B" w:rsidP="00BF62E2">
      <w:pPr>
        <w:pStyle w:val="ListBullet"/>
        <w:numPr>
          <w:ilvl w:val="0"/>
          <w:numId w:val="27"/>
        </w:numPr>
      </w:pPr>
      <w:r w:rsidRPr="000A6532">
        <w:t>following receipt of the inquiry</w:t>
      </w:r>
      <w:r w:rsidR="00885D66">
        <w:t>’s</w:t>
      </w:r>
      <w:r w:rsidRPr="000A6532">
        <w:t xml:space="preserve"> report, preparation of an assessment on whether the project’s environmental effects are acceptable by the Minister for the consideration of statutory decision-makers.</w:t>
      </w:r>
    </w:p>
    <w:p w14:paraId="10FCB916" w14:textId="35EA0255" w:rsidR="00984EE4" w:rsidRPr="000676CB" w:rsidRDefault="00984EE4" w:rsidP="000676CB">
      <w:pPr>
        <w:pStyle w:val="Heading3"/>
      </w:pPr>
      <w:bookmarkStart w:id="22" w:name="_Toc534816826"/>
      <w:r w:rsidRPr="000676CB">
        <w:t xml:space="preserve">Technical </w:t>
      </w:r>
      <w:r w:rsidR="00FA7FFA" w:rsidRPr="000676CB">
        <w:t>reference gro</w:t>
      </w:r>
      <w:r w:rsidRPr="000676CB">
        <w:t>up</w:t>
      </w:r>
      <w:bookmarkEnd w:id="22"/>
    </w:p>
    <w:p w14:paraId="1E07C5CE" w14:textId="318E308B" w:rsidR="00B91883" w:rsidRPr="000A6532" w:rsidRDefault="00C647CB" w:rsidP="0010291C">
      <w:pPr>
        <w:pStyle w:val="BodyText100ThemeColour"/>
        <w:spacing w:after="60"/>
      </w:pPr>
      <w:r w:rsidRPr="00C647CB">
        <w:t xml:space="preserve">DELWP has convened a technical reference group (TRG) of government agencies, registered </w:t>
      </w:r>
      <w:r w:rsidR="007F1B29">
        <w:t>A</w:t>
      </w:r>
      <w:r w:rsidRPr="00C647CB">
        <w:t>boriginal parties and local councils</w:t>
      </w:r>
      <w:r w:rsidR="00B91883" w:rsidRPr="000A6532">
        <w:t>.</w:t>
      </w:r>
      <w:r w:rsidR="00AB5FF9">
        <w:t xml:space="preserve"> </w:t>
      </w:r>
      <w:r w:rsidR="00B91883" w:rsidRPr="000A6532">
        <w:t>The TRG will advise DELWP and the proponent on:</w:t>
      </w:r>
    </w:p>
    <w:p w14:paraId="2B3C3B4A" w14:textId="77777777" w:rsidR="00B91883" w:rsidRPr="000A6532" w:rsidRDefault="00B91883" w:rsidP="00BF62E2">
      <w:pPr>
        <w:pStyle w:val="ListBullet"/>
        <w:numPr>
          <w:ilvl w:val="0"/>
          <w:numId w:val="27"/>
        </w:numPr>
      </w:pPr>
      <w:r w:rsidRPr="000A6532">
        <w:t xml:space="preserve">applicable policies, strategies and statutory </w:t>
      </w:r>
      <w:proofErr w:type="gramStart"/>
      <w:r w:rsidRPr="000A6532">
        <w:t>provisions;</w:t>
      </w:r>
      <w:proofErr w:type="gramEnd"/>
    </w:p>
    <w:p w14:paraId="40BB5C5A" w14:textId="77777777" w:rsidR="00B91883" w:rsidRPr="000A6532" w:rsidRDefault="00B91883" w:rsidP="00BF62E2">
      <w:pPr>
        <w:pStyle w:val="ListBullet"/>
        <w:numPr>
          <w:ilvl w:val="0"/>
          <w:numId w:val="27"/>
        </w:numPr>
      </w:pPr>
      <w:r w:rsidRPr="000A6532">
        <w:t xml:space="preserve">the scoping requirements for the </w:t>
      </w:r>
      <w:proofErr w:type="gramStart"/>
      <w:r w:rsidRPr="000A6532">
        <w:t>EES;</w:t>
      </w:r>
      <w:proofErr w:type="gramEnd"/>
    </w:p>
    <w:p w14:paraId="6ED2B3B2" w14:textId="77777777" w:rsidR="00B91883" w:rsidRPr="000A6532" w:rsidRDefault="00B91883" w:rsidP="00BF62E2">
      <w:pPr>
        <w:pStyle w:val="ListBullet"/>
        <w:numPr>
          <w:ilvl w:val="0"/>
          <w:numId w:val="27"/>
        </w:numPr>
      </w:pPr>
      <w:r w:rsidRPr="000A6532">
        <w:t xml:space="preserve">the design and adequacy of technical studies for the </w:t>
      </w:r>
      <w:proofErr w:type="gramStart"/>
      <w:r w:rsidRPr="000A6532">
        <w:t>EES;</w:t>
      </w:r>
      <w:proofErr w:type="gramEnd"/>
    </w:p>
    <w:p w14:paraId="2444AD0D" w14:textId="77777777" w:rsidR="00B91883" w:rsidRPr="000A6532" w:rsidRDefault="00B91883" w:rsidP="00BF62E2">
      <w:pPr>
        <w:pStyle w:val="ListBullet"/>
        <w:numPr>
          <w:ilvl w:val="0"/>
          <w:numId w:val="27"/>
        </w:numPr>
      </w:pPr>
      <w:r w:rsidRPr="000A6532">
        <w:t xml:space="preserve">the proponent’s public information and stakeholder consultation program for the </w:t>
      </w:r>
      <w:proofErr w:type="gramStart"/>
      <w:r w:rsidRPr="000A6532">
        <w:t>EES;</w:t>
      </w:r>
      <w:proofErr w:type="gramEnd"/>
    </w:p>
    <w:p w14:paraId="79AF8916" w14:textId="77777777" w:rsidR="00B91883" w:rsidRPr="000A6532" w:rsidRDefault="00B91883" w:rsidP="00BF62E2">
      <w:pPr>
        <w:pStyle w:val="ListBullet"/>
        <w:numPr>
          <w:ilvl w:val="0"/>
          <w:numId w:val="27"/>
        </w:numPr>
      </w:pPr>
      <w:r w:rsidRPr="000A6532">
        <w:t xml:space="preserve">responses to issues arising from the EES </w:t>
      </w:r>
      <w:proofErr w:type="gramStart"/>
      <w:r w:rsidRPr="000A6532">
        <w:t>investigations;</w:t>
      </w:r>
      <w:proofErr w:type="gramEnd"/>
    </w:p>
    <w:p w14:paraId="5E2B0820" w14:textId="77777777" w:rsidR="00B91883" w:rsidRPr="000A6532" w:rsidRDefault="00B91883" w:rsidP="00BF62E2">
      <w:pPr>
        <w:pStyle w:val="ListBullet"/>
        <w:numPr>
          <w:ilvl w:val="0"/>
          <w:numId w:val="27"/>
        </w:numPr>
      </w:pPr>
      <w:r w:rsidRPr="000A6532">
        <w:t>the technical adequacy and completeness of draft EES documentation; and</w:t>
      </w:r>
    </w:p>
    <w:p w14:paraId="33E3ACA3" w14:textId="77777777" w:rsidR="00B91883" w:rsidRPr="000A6532" w:rsidRDefault="00B91883" w:rsidP="00BF62E2">
      <w:pPr>
        <w:pStyle w:val="ListBullet"/>
        <w:numPr>
          <w:ilvl w:val="0"/>
          <w:numId w:val="27"/>
        </w:numPr>
      </w:pPr>
      <w:r w:rsidRPr="000A6532">
        <w:t>coordination of statutory processes.</w:t>
      </w:r>
    </w:p>
    <w:p w14:paraId="3954B953" w14:textId="65CE38B4" w:rsidR="00984EE4" w:rsidRDefault="00984EE4" w:rsidP="000676CB">
      <w:pPr>
        <w:pStyle w:val="Heading3"/>
      </w:pPr>
      <w:bookmarkStart w:id="23" w:name="_Toc534816827"/>
      <w:r>
        <w:lastRenderedPageBreak/>
        <w:t xml:space="preserve">Consultation </w:t>
      </w:r>
      <w:r w:rsidR="00FA7FFA">
        <w:t>plan</w:t>
      </w:r>
      <w:bookmarkEnd w:id="23"/>
    </w:p>
    <w:p w14:paraId="15D0F2C5" w14:textId="6E563835" w:rsidR="003E3ED6" w:rsidRPr="000A6532" w:rsidRDefault="003E3ED6" w:rsidP="0010291C">
      <w:pPr>
        <w:pStyle w:val="BodyText100ThemeColour"/>
        <w:spacing w:after="60"/>
      </w:pPr>
      <w:bookmarkStart w:id="24" w:name="_Toc534816828"/>
      <w:r w:rsidRPr="000A6532">
        <w:t>The proponent is responsible for informing and engaging the public and stakeholders to identify and respond to their issues and keep them informed of the EES studies.</w:t>
      </w:r>
      <w:r w:rsidR="00AB5FF9">
        <w:t xml:space="preserve"> </w:t>
      </w:r>
      <w:r w:rsidRPr="000A6532">
        <w:t xml:space="preserve">Stakeholders include potentially affected parties (including </w:t>
      </w:r>
      <w:r w:rsidRPr="000A6532">
        <w:rPr>
          <w:rFonts w:ascii="Arial" w:hAnsi="Arial" w:cs="Arial"/>
        </w:rPr>
        <w:t>Traditional Owner groups and Registered Aboriginal Parties as relevant)</w:t>
      </w:r>
      <w:r w:rsidRPr="000A6532">
        <w:t>, interested community organisations and government bodies.</w:t>
      </w:r>
      <w:r w:rsidR="00AB5FF9">
        <w:t xml:space="preserve"> </w:t>
      </w:r>
      <w:r w:rsidRPr="000A6532">
        <w:t>Under its consultation plan the proponent informs the public and stakeholders about the EES investigations and provides opportunities for input and engagement during the EES investigations.</w:t>
      </w:r>
      <w:r w:rsidR="00AB5FF9">
        <w:t xml:space="preserve"> </w:t>
      </w:r>
      <w:r w:rsidRPr="000A6532">
        <w:t>The consultation plan is reviewed and amended in consultation with DELWP and the TRG before it is published on the planning website</w:t>
      </w:r>
      <w:r>
        <w:t>.</w:t>
      </w:r>
      <w:r w:rsidRPr="000A6532">
        <w:rPr>
          <w:rStyle w:val="FootnoteReference"/>
        </w:rPr>
        <w:footnoteReference w:id="5"/>
      </w:r>
      <w:r w:rsidR="00AB5FF9">
        <w:t xml:space="preserve"> </w:t>
      </w:r>
      <w:r w:rsidRPr="000A6532">
        <w:t>The final consultation plan will:</w:t>
      </w:r>
    </w:p>
    <w:p w14:paraId="0BFE3D6C" w14:textId="77777777" w:rsidR="003E3ED6" w:rsidRPr="000A6532" w:rsidRDefault="003E3ED6" w:rsidP="00BF62E2">
      <w:pPr>
        <w:pStyle w:val="ListBullet"/>
      </w:pPr>
      <w:r w:rsidRPr="000A6532">
        <w:t xml:space="preserve">identify </w:t>
      </w:r>
      <w:proofErr w:type="gramStart"/>
      <w:r w:rsidRPr="000A6532">
        <w:t>stakeholders;</w:t>
      </w:r>
      <w:proofErr w:type="gramEnd"/>
    </w:p>
    <w:p w14:paraId="33870125" w14:textId="77777777" w:rsidR="003E3ED6" w:rsidRPr="000A6532" w:rsidRDefault="003E3ED6" w:rsidP="00BF62E2">
      <w:pPr>
        <w:pStyle w:val="ListBullet"/>
      </w:pPr>
      <w:r w:rsidRPr="000A6532">
        <w:t xml:space="preserve">characterise public and stakeholders’ interests, concerns and consultation needs, local knowledge and </w:t>
      </w:r>
      <w:proofErr w:type="gramStart"/>
      <w:r w:rsidRPr="000A6532">
        <w:t>inputs;</w:t>
      </w:r>
      <w:proofErr w:type="gramEnd"/>
    </w:p>
    <w:p w14:paraId="5D43C906" w14:textId="77777777" w:rsidR="003E3ED6" w:rsidRPr="000A6532" w:rsidRDefault="003E3ED6" w:rsidP="00BF62E2">
      <w:pPr>
        <w:pStyle w:val="ListBullet"/>
      </w:pPr>
      <w:r w:rsidRPr="000A6532">
        <w:t>describe consultation methods and schedule; and</w:t>
      </w:r>
    </w:p>
    <w:p w14:paraId="0C83CA31" w14:textId="77777777" w:rsidR="003E3ED6" w:rsidRPr="000A6532" w:rsidRDefault="003E3ED6" w:rsidP="00BF62E2">
      <w:pPr>
        <w:pStyle w:val="ListBullet"/>
      </w:pPr>
      <w:r w:rsidRPr="000A6532">
        <w:t>outline how public and stakeholder inputs will be recorded, considered and/or addressed in the preparation of the EES.</w:t>
      </w:r>
    </w:p>
    <w:p w14:paraId="76B639C9" w14:textId="12682A63" w:rsidR="00984EE4" w:rsidRDefault="00434114" w:rsidP="000676CB">
      <w:pPr>
        <w:pStyle w:val="Heading3"/>
      </w:pPr>
      <w:r>
        <w:t>Statutory a</w:t>
      </w:r>
      <w:r w:rsidR="00984EE4">
        <w:t xml:space="preserve">pprovals </w:t>
      </w:r>
      <w:r>
        <w:t>and</w:t>
      </w:r>
      <w:r w:rsidR="00984EE4">
        <w:t xml:space="preserve"> the EES process</w:t>
      </w:r>
      <w:bookmarkEnd w:id="24"/>
    </w:p>
    <w:p w14:paraId="789A46B7" w14:textId="373632CA" w:rsidR="00A5649A" w:rsidRPr="00597A98" w:rsidRDefault="00A5649A" w:rsidP="001E23A3">
      <w:pPr>
        <w:pStyle w:val="BodyText100ThemeColour"/>
      </w:pPr>
      <w:bookmarkStart w:id="25" w:name="_Toc534816829"/>
      <w:r w:rsidRPr="007E73B2">
        <w:t>The project will require a range of approvals under Victorian legislation if it is to proceed.</w:t>
      </w:r>
      <w:r w:rsidR="00AB5FF9">
        <w:t xml:space="preserve"> </w:t>
      </w:r>
      <w:r w:rsidRPr="007E73B2">
        <w:t xml:space="preserve">DELWP coordinates the EES process as closely as practicable with the </w:t>
      </w:r>
      <w:proofErr w:type="gramStart"/>
      <w:r w:rsidRPr="007E73B2">
        <w:t>approvals</w:t>
      </w:r>
      <w:proofErr w:type="gramEnd"/>
      <w:r w:rsidRPr="007E73B2">
        <w:t xml:space="preserve"> procedures, consultation and public notice </w:t>
      </w:r>
      <w:r w:rsidRPr="00597A98">
        <w:t>requirements.</w:t>
      </w:r>
      <w:r w:rsidR="00AB5FF9" w:rsidRPr="00597A98">
        <w:t xml:space="preserve"> </w:t>
      </w:r>
      <w:r w:rsidRPr="00597A98">
        <w:t xml:space="preserve">The key approvals required under Victorian legislation </w:t>
      </w:r>
      <w:proofErr w:type="gramStart"/>
      <w:r w:rsidRPr="00597A98">
        <w:t>are:</w:t>
      </w:r>
      <w:proofErr w:type="gramEnd"/>
      <w:r w:rsidRPr="00597A98">
        <w:t xml:space="preserve"> a </w:t>
      </w:r>
      <w:r w:rsidR="004E6220" w:rsidRPr="00597A98">
        <w:t xml:space="preserve">Planning Scheme Amendment </w:t>
      </w:r>
      <w:r w:rsidR="00F43E63" w:rsidRPr="00597A98">
        <w:t xml:space="preserve">under the </w:t>
      </w:r>
      <w:r w:rsidR="00F43E63" w:rsidRPr="00597A98">
        <w:rPr>
          <w:i/>
          <w:iCs/>
        </w:rPr>
        <w:t>Planning and Environment Act 1987</w:t>
      </w:r>
      <w:r w:rsidR="00F43E63" w:rsidRPr="00597A98">
        <w:t>,</w:t>
      </w:r>
      <w:r w:rsidR="004E6220" w:rsidRPr="00597A98">
        <w:t xml:space="preserve"> </w:t>
      </w:r>
      <w:r w:rsidRPr="00597A98">
        <w:t xml:space="preserve">an approved Cultural Heritage Management Plan under the </w:t>
      </w:r>
      <w:r w:rsidRPr="00597A98">
        <w:rPr>
          <w:i/>
        </w:rPr>
        <w:t>Aboriginal Heritage Act 2006</w:t>
      </w:r>
      <w:r w:rsidR="00636289">
        <w:rPr>
          <w:i/>
        </w:rPr>
        <w:t>,</w:t>
      </w:r>
      <w:r w:rsidR="003B78C0" w:rsidRPr="00597A98">
        <w:t xml:space="preserve"> </w:t>
      </w:r>
      <w:r w:rsidR="007E73B2" w:rsidRPr="00597A98">
        <w:t>a c</w:t>
      </w:r>
      <w:r w:rsidR="003B78C0" w:rsidRPr="00597A98">
        <w:t>onsent to use and develop marine and coastal Crown</w:t>
      </w:r>
      <w:r w:rsidR="007E73B2" w:rsidRPr="00597A98">
        <w:t xml:space="preserve"> </w:t>
      </w:r>
      <w:r w:rsidR="003B78C0" w:rsidRPr="00597A98">
        <w:t xml:space="preserve">Land under the </w:t>
      </w:r>
      <w:r w:rsidR="003B78C0" w:rsidRPr="00597A98">
        <w:rPr>
          <w:i/>
          <w:iCs/>
        </w:rPr>
        <w:t>Marine and Coastal Act 2018</w:t>
      </w:r>
      <w:r w:rsidR="00636289">
        <w:rPr>
          <w:i/>
          <w:iCs/>
        </w:rPr>
        <w:t xml:space="preserve"> </w:t>
      </w:r>
      <w:r w:rsidR="00636289" w:rsidRPr="002F719B">
        <w:t>and a lease/licence under the</w:t>
      </w:r>
      <w:r w:rsidR="00636289" w:rsidRPr="00636289">
        <w:rPr>
          <w:i/>
          <w:iCs/>
        </w:rPr>
        <w:t xml:space="preserve"> Crown land (Reserves) Act 1978</w:t>
      </w:r>
      <w:r w:rsidR="007E73B2" w:rsidRPr="00597A98">
        <w:t xml:space="preserve">. </w:t>
      </w:r>
    </w:p>
    <w:p w14:paraId="727E86FB" w14:textId="2EA1F8AC" w:rsidR="00072EC0" w:rsidRDefault="00434114" w:rsidP="001E23A3">
      <w:pPr>
        <w:pStyle w:val="BodyText100ThemeColour"/>
      </w:pPr>
      <w:r w:rsidRPr="00597A98">
        <w:t xml:space="preserve">Other approvals </w:t>
      </w:r>
      <w:r w:rsidR="00597A98" w:rsidRPr="00597A98">
        <w:t xml:space="preserve">that </w:t>
      </w:r>
      <w:r w:rsidRPr="00597A98">
        <w:t>may be required will be determined throughout the course of the EES.</w:t>
      </w:r>
      <w:bookmarkEnd w:id="25"/>
    </w:p>
    <w:p w14:paraId="43F5D60C" w14:textId="77777777" w:rsidR="00072EC0" w:rsidRDefault="00072EC0" w:rsidP="001E23A3">
      <w:pPr>
        <w:pStyle w:val="BodyText100ThemeColour"/>
      </w:pPr>
    </w:p>
    <w:p w14:paraId="7E9DDC76" w14:textId="77777777" w:rsidR="00211B55" w:rsidRDefault="00211B55" w:rsidP="001E23A3">
      <w:pPr>
        <w:pStyle w:val="BodyText100ThemeColour"/>
        <w:sectPr w:rsidR="00211B55" w:rsidSect="00FF7A4E">
          <w:footerReference w:type="even" r:id="rId42"/>
          <w:pgSz w:w="11907" w:h="16840" w:code="9"/>
          <w:pgMar w:top="2268" w:right="1134" w:bottom="1134" w:left="1134" w:header="567" w:footer="567" w:gutter="0"/>
          <w:cols w:space="720"/>
          <w:titlePg/>
          <w:docGrid w:linePitch="360"/>
        </w:sectPr>
      </w:pPr>
    </w:p>
    <w:p w14:paraId="27328A74" w14:textId="77777777" w:rsidR="00984EE4" w:rsidRDefault="00984EE4" w:rsidP="00E020EA">
      <w:pPr>
        <w:pStyle w:val="Heading1TopofPage"/>
        <w:framePr w:wrap="around"/>
      </w:pPr>
      <w:bookmarkStart w:id="26" w:name="_Toc534816830"/>
      <w:bookmarkStart w:id="27" w:name="_Toc79658862"/>
      <w:r>
        <w:lastRenderedPageBreak/>
        <w:t>Matters to be addressed in the EES</w:t>
      </w:r>
      <w:bookmarkEnd w:id="26"/>
      <w:bookmarkEnd w:id="27"/>
    </w:p>
    <w:p w14:paraId="28223FD4" w14:textId="45D03C6E" w:rsidR="00B8393D" w:rsidRDefault="00B8393D" w:rsidP="001E23A3">
      <w:pPr>
        <w:pStyle w:val="BodyText100ThemeColour"/>
      </w:pPr>
      <w:bookmarkStart w:id="28" w:name="_Hlk69115781"/>
      <w:bookmarkStart w:id="29" w:name="_Toc534816831"/>
      <w:r w:rsidRPr="00B8393D">
        <w:t xml:space="preserve">While this section refers to ‘the EES’, it is understood a combined approach for the assessment documentation is being pursued by the proponent. Therefore, </w:t>
      </w:r>
      <w:r>
        <w:t xml:space="preserve">it is envisaged that </w:t>
      </w:r>
      <w:r w:rsidRPr="00B8393D">
        <w:t xml:space="preserve">items specified in this section as required for the EES will be presented </w:t>
      </w:r>
      <w:r>
        <w:t xml:space="preserve">within </w:t>
      </w:r>
      <w:r w:rsidRPr="00B8393D">
        <w:t>combined EES/EIS documentation</w:t>
      </w:r>
      <w:r>
        <w:t xml:space="preserve"> prepared by the proponent</w:t>
      </w:r>
      <w:r w:rsidRPr="00B8393D">
        <w:t>.</w:t>
      </w:r>
    </w:p>
    <w:p w14:paraId="58F63CEF" w14:textId="7643F531" w:rsidR="00984EE4" w:rsidRDefault="00984EE4" w:rsidP="00AF238F">
      <w:pPr>
        <w:pStyle w:val="Heading2"/>
      </w:pPr>
      <w:bookmarkStart w:id="30" w:name="_Toc79658863"/>
      <w:bookmarkEnd w:id="28"/>
      <w:r>
        <w:t>General approach</w:t>
      </w:r>
      <w:bookmarkEnd w:id="29"/>
      <w:bookmarkEnd w:id="30"/>
    </w:p>
    <w:p w14:paraId="4B12E09C" w14:textId="02522793" w:rsidR="003575C6" w:rsidRPr="000A6532" w:rsidRDefault="003575C6" w:rsidP="0010291C">
      <w:pPr>
        <w:pStyle w:val="BodyText100ThemeColour"/>
        <w:spacing w:after="60"/>
      </w:pPr>
      <w:bookmarkStart w:id="31" w:name="_Toc534816832"/>
      <w:r w:rsidRPr="000A6532">
        <w:t>Preparation of the EES should be consistent with the principles of a systems approach and a risk-based approach. The EES should put forward a sound rationale for the level of assessment and analysis undertaken for any environmental effect or combination of environmental effects</w:t>
      </w:r>
      <w:r w:rsidRPr="000A6532">
        <w:rPr>
          <w:rStyle w:val="FootnoteReference"/>
        </w:rPr>
        <w:footnoteReference w:id="6"/>
      </w:r>
      <w:r w:rsidRPr="000A6532">
        <w:t xml:space="preserve"> arising from all components and stages of the project. The EES should provide an analysis of the significance of the potential effects of the project, with consideration of:</w:t>
      </w:r>
      <w:r w:rsidR="00AB5FF9">
        <w:t xml:space="preserve"> </w:t>
      </w:r>
    </w:p>
    <w:p w14:paraId="2E3FA42E" w14:textId="77777777" w:rsidR="003575C6" w:rsidRPr="000A6532" w:rsidRDefault="003575C6" w:rsidP="00BF62E2">
      <w:pPr>
        <w:pStyle w:val="ListBullet"/>
      </w:pPr>
      <w:r w:rsidRPr="000A6532">
        <w:t xml:space="preserve">the potential effects on individual environmental assets – magnitude, extent and duration of change in the values of each asset – having regard to intended avoidance and mitigation </w:t>
      </w:r>
      <w:proofErr w:type="gramStart"/>
      <w:r w:rsidRPr="000A6532">
        <w:t>measures;</w:t>
      </w:r>
      <w:proofErr w:type="gramEnd"/>
      <w:r w:rsidRPr="000A6532">
        <w:t xml:space="preserve"> </w:t>
      </w:r>
    </w:p>
    <w:p w14:paraId="5A8A3494" w14:textId="77777777" w:rsidR="003575C6" w:rsidRPr="000A6532" w:rsidRDefault="003575C6" w:rsidP="00BF62E2">
      <w:pPr>
        <w:pStyle w:val="ListBullet"/>
      </w:pPr>
      <w:r w:rsidRPr="000A6532">
        <w:t xml:space="preserve">the likelihood of adverse effects, including those caused indirectly as a result of proposed activities, and associated uncertainty of available predictions or </w:t>
      </w:r>
      <w:proofErr w:type="gramStart"/>
      <w:r w:rsidRPr="000A6532">
        <w:t>estimates;</w:t>
      </w:r>
      <w:proofErr w:type="gramEnd"/>
      <w:r w:rsidRPr="000A6532">
        <w:t xml:space="preserve"> </w:t>
      </w:r>
    </w:p>
    <w:p w14:paraId="030FF0A1" w14:textId="77777777" w:rsidR="003575C6" w:rsidRPr="000A6532" w:rsidRDefault="003575C6" w:rsidP="00BF62E2">
      <w:pPr>
        <w:pStyle w:val="ListBullet"/>
      </w:pPr>
      <w:r w:rsidRPr="000A6532">
        <w:t xml:space="preserve">further management measures that are proposed where avoidance and mitigation measures do not adequately address effects on environmental assets, including specific details of how the measures address relevant </w:t>
      </w:r>
      <w:proofErr w:type="gramStart"/>
      <w:r w:rsidRPr="000A6532">
        <w:t>policies;</w:t>
      </w:r>
      <w:proofErr w:type="gramEnd"/>
      <w:r w:rsidRPr="000A6532">
        <w:t xml:space="preserve"> </w:t>
      </w:r>
    </w:p>
    <w:p w14:paraId="158F0252" w14:textId="53296871" w:rsidR="003575C6" w:rsidRPr="000A6532" w:rsidRDefault="003575C6" w:rsidP="00BF62E2">
      <w:pPr>
        <w:pStyle w:val="ListBullet"/>
      </w:pPr>
      <w:r w:rsidRPr="000A6532">
        <w:t>residual effects</w:t>
      </w:r>
      <w:r w:rsidR="003D4BA1">
        <w:t xml:space="preserve"> </w:t>
      </w:r>
      <w:r w:rsidRPr="000A6532">
        <w:t>that are likely to occur assuming the proposed measures to avoid and mitigate environmental effects are implemented; and</w:t>
      </w:r>
    </w:p>
    <w:p w14:paraId="2A58AF40" w14:textId="7698AA10" w:rsidR="003575C6" w:rsidRPr="000A6532" w:rsidRDefault="003575C6" w:rsidP="00BF62E2">
      <w:pPr>
        <w:pStyle w:val="ListBullet"/>
      </w:pPr>
      <w:r w:rsidRPr="000A6532">
        <w:t>proposed approach to managing and monitoring environmental performance and contingency planning.</w:t>
      </w:r>
    </w:p>
    <w:p w14:paraId="0FA574E9" w14:textId="7709315B" w:rsidR="00984EE4" w:rsidRDefault="00283EE3" w:rsidP="00AF238F">
      <w:pPr>
        <w:pStyle w:val="Heading2"/>
      </w:pPr>
      <w:bookmarkStart w:id="32" w:name="_Toc79658864"/>
      <w:r>
        <w:t>C</w:t>
      </w:r>
      <w:r w:rsidR="00984EE4">
        <w:t>ontent and style</w:t>
      </w:r>
      <w:bookmarkEnd w:id="32"/>
      <w:r w:rsidR="00984EE4">
        <w:t xml:space="preserve"> </w:t>
      </w:r>
      <w:bookmarkEnd w:id="31"/>
    </w:p>
    <w:p w14:paraId="3CD7DF6C" w14:textId="74903AB9" w:rsidR="00622C58" w:rsidRPr="000A6532" w:rsidRDefault="00622C58" w:rsidP="001E23A3">
      <w:pPr>
        <w:pStyle w:val="BodyText100ThemeColour"/>
      </w:pPr>
      <w:bookmarkStart w:id="33" w:name="_Toc534816833"/>
      <w:r w:rsidRPr="000A6532">
        <w:t xml:space="preserve">Together with the Minister’s reasons for decision, the published procedures and requirements and the Ministerial Guidelines, the content of the EES and related investigations is to be guided by these scoping requirements. To facilitate decisions on required approvals, the EES should address statutory requirements associated with approvals that will be informed by the Minister’s assessment, including decision-making under the </w:t>
      </w:r>
      <w:r w:rsidRPr="00C26953">
        <w:t>Planning and Environment Act</w:t>
      </w:r>
      <w:r w:rsidR="008D002D" w:rsidRPr="008D002D">
        <w:rPr>
          <w:iCs/>
        </w:rPr>
        <w:t>, Marine and Coastal Act</w:t>
      </w:r>
      <w:r w:rsidR="007F1B29">
        <w:rPr>
          <w:iCs/>
        </w:rPr>
        <w:t xml:space="preserve">, Aboriginal Heritage </w:t>
      </w:r>
      <w:proofErr w:type="gramStart"/>
      <w:r w:rsidR="007F1B29">
        <w:rPr>
          <w:iCs/>
        </w:rPr>
        <w:t>Act</w:t>
      </w:r>
      <w:proofErr w:type="gramEnd"/>
      <w:r w:rsidR="008D002D" w:rsidRPr="008D002D">
        <w:rPr>
          <w:i/>
        </w:rPr>
        <w:t xml:space="preserve"> </w:t>
      </w:r>
      <w:r w:rsidRPr="000A6532">
        <w:t>and other applicable legislation. The EES should also address any other significant issues that emerge during the investigations.</w:t>
      </w:r>
    </w:p>
    <w:p w14:paraId="40A3154A" w14:textId="38916F62" w:rsidR="00622C58" w:rsidRPr="000A6532" w:rsidRDefault="00622C58" w:rsidP="001E23A3">
      <w:pPr>
        <w:pStyle w:val="BodyText100ThemeColour"/>
      </w:pPr>
      <w:r w:rsidRPr="000A6532">
        <w:t>Ultimately, it is the proponent’s responsibility to ensure that adequate studies are undertaken and reported to support the assessment of environmental effects and that the EES has effective internal quality assurance in place. Close consultation with DELWP and the TRG during the investigations and preparation of the EES will be necessary to minimise the need for revisions prior to authorisation of the EES for public exhibition.</w:t>
      </w:r>
      <w:r w:rsidR="00AB5FF9">
        <w:t xml:space="preserve"> </w:t>
      </w:r>
    </w:p>
    <w:p w14:paraId="4B7496AB" w14:textId="3E6AC7FC" w:rsidR="00622C58" w:rsidRPr="007F526F" w:rsidRDefault="00622C58" w:rsidP="0010291C">
      <w:pPr>
        <w:pStyle w:val="BodyText100ThemeColour"/>
        <w:spacing w:after="60"/>
      </w:pPr>
      <w:r w:rsidRPr="000A6532">
        <w:t xml:space="preserve">The EES should provide a clear, </w:t>
      </w:r>
      <w:proofErr w:type="gramStart"/>
      <w:r w:rsidRPr="000A6532">
        <w:t>objective</w:t>
      </w:r>
      <w:proofErr w:type="gramEnd"/>
      <w:r w:rsidRPr="000A6532">
        <w:t xml:space="preserve"> and well-integrated analysis of the potential effects of the proposed project, including proposed avoidance, mitigation and management measures, as well as feasible alternatives. </w:t>
      </w:r>
      <w:r w:rsidR="007F526F">
        <w:t xml:space="preserve">While acknowledging the final documentation prepared will integrate both the EES and EIS requirements, </w:t>
      </w:r>
      <w:r w:rsidRPr="007F526F">
        <w:t xml:space="preserve">the </w:t>
      </w:r>
      <w:r w:rsidR="007F526F">
        <w:t xml:space="preserve">portions prepared in response to these scoping requirements </w:t>
      </w:r>
      <w:r w:rsidRPr="007F526F">
        <w:t>should include:</w:t>
      </w:r>
    </w:p>
    <w:p w14:paraId="52C4EF58" w14:textId="615E1237" w:rsidR="00622C58" w:rsidRPr="00C26953" w:rsidRDefault="00622C58" w:rsidP="00BF62E2">
      <w:pPr>
        <w:pStyle w:val="ListBullet"/>
      </w:pPr>
      <w:bookmarkStart w:id="34" w:name="_Hlk534888888"/>
      <w:r w:rsidRPr="007F526F">
        <w:t xml:space="preserve">an executive summary of the potential environmental effects of the </w:t>
      </w:r>
      <w:proofErr w:type="gramStart"/>
      <w:r w:rsidRPr="007F526F">
        <w:t>project</w:t>
      </w:r>
      <w:r w:rsidR="007F526F" w:rsidRPr="007F526F">
        <w:t>;</w:t>
      </w:r>
      <w:proofErr w:type="gramEnd"/>
    </w:p>
    <w:p w14:paraId="681ED8E9" w14:textId="77777777" w:rsidR="00622C58" w:rsidRPr="007F526F" w:rsidRDefault="00622C58" w:rsidP="00BF62E2">
      <w:pPr>
        <w:pStyle w:val="ListBullet"/>
      </w:pPr>
      <w:r w:rsidRPr="007F526F">
        <w:t xml:space="preserve">a description of the entire project, including its objectives, rationale, key elements, associated requirements for new infrastructure, resource use and use of existing </w:t>
      </w:r>
      <w:proofErr w:type="gramStart"/>
      <w:r w:rsidRPr="007F526F">
        <w:t>infrastructure;</w:t>
      </w:r>
      <w:proofErr w:type="gramEnd"/>
      <w:r w:rsidRPr="007F526F">
        <w:t xml:space="preserve"> </w:t>
      </w:r>
    </w:p>
    <w:p w14:paraId="0274499A" w14:textId="77777777" w:rsidR="00622C58" w:rsidRPr="000A6532" w:rsidRDefault="00622C58" w:rsidP="00BF62E2">
      <w:pPr>
        <w:pStyle w:val="ListBullet"/>
      </w:pPr>
      <w:r w:rsidRPr="007F526F">
        <w:t>a description of</w:t>
      </w:r>
      <w:r w:rsidRPr="000A6532">
        <w:t xml:space="preserve"> the approvals required for the project to proceed, and their relationship to relevant laws, policies, strategies, guidelines and </w:t>
      </w:r>
      <w:proofErr w:type="gramStart"/>
      <w:r w:rsidRPr="000A6532">
        <w:t>standards;</w:t>
      </w:r>
      <w:proofErr w:type="gramEnd"/>
    </w:p>
    <w:p w14:paraId="42383C16" w14:textId="77777777" w:rsidR="00622C58" w:rsidRPr="000A6532" w:rsidRDefault="00622C58" w:rsidP="00BF62E2">
      <w:pPr>
        <w:pStyle w:val="ListBullet"/>
      </w:pPr>
      <w:r w:rsidRPr="000A6532">
        <w:t>a description of feasible alternatives capable of substantially meeting the project’s objectives that may also offer environmental or other benefits (as well as the basis for the choice where a preferred alternative is nominated</w:t>
      </w:r>
      <w:proofErr w:type="gramStart"/>
      <w:r w:rsidRPr="000A6532">
        <w:t>);</w:t>
      </w:r>
      <w:proofErr w:type="gramEnd"/>
      <w:r w:rsidRPr="000A6532">
        <w:t xml:space="preserve"> </w:t>
      </w:r>
    </w:p>
    <w:p w14:paraId="0265F91B" w14:textId="74D7EAB8" w:rsidR="00622C58" w:rsidRPr="000A6532" w:rsidRDefault="00622C58" w:rsidP="00BF62E2">
      <w:pPr>
        <w:pStyle w:val="ListBullet"/>
      </w:pPr>
      <w:r>
        <w:t>descriptions of the existing environment</w:t>
      </w:r>
      <w:r w:rsidR="562D74C2">
        <w:t xml:space="preserve"> and future climate change scenarios</w:t>
      </w:r>
      <w:r>
        <w:t xml:space="preserve">, where this is relevant to the assessment of potential </w:t>
      </w:r>
      <w:proofErr w:type="gramStart"/>
      <w:r>
        <w:t>effects;</w:t>
      </w:r>
      <w:proofErr w:type="gramEnd"/>
      <w:r>
        <w:t xml:space="preserve"> </w:t>
      </w:r>
    </w:p>
    <w:p w14:paraId="1D123483" w14:textId="6D6F0692" w:rsidR="00622C58" w:rsidRPr="000A6532" w:rsidRDefault="00622C58" w:rsidP="00BF62E2">
      <w:pPr>
        <w:pStyle w:val="ListBullet"/>
      </w:pPr>
      <w:r w:rsidRPr="000A6532">
        <w:lastRenderedPageBreak/>
        <w:t>appropriately detailed assessments</w:t>
      </w:r>
      <w:r w:rsidRPr="00B536C3">
        <w:rPr>
          <w:vertAlign w:val="superscript"/>
        </w:rPr>
        <w:footnoteReference w:id="7"/>
      </w:r>
      <w:r w:rsidRPr="000A6532">
        <w:t xml:space="preserve"> of potential effects of the project (and feasible alternatives) on environmental assets and values, relative to the “no project” scenario, together with an estimation of likelihood and degree of uncertainty associated with </w:t>
      </w:r>
      <w:proofErr w:type="gramStart"/>
      <w:r w:rsidRPr="000A6532">
        <w:t>predictions;</w:t>
      </w:r>
      <w:proofErr w:type="gramEnd"/>
    </w:p>
    <w:p w14:paraId="5E7545CE" w14:textId="77777777" w:rsidR="00622C58" w:rsidRPr="000A6532" w:rsidRDefault="00622C58" w:rsidP="00BF62E2">
      <w:pPr>
        <w:pStyle w:val="ListBullet"/>
      </w:pPr>
      <w:r w:rsidRPr="000A6532">
        <w:t xml:space="preserve">clear, active measures for avoiding, minimising, managing and monitoring effects, including a statement of commitment to implement these </w:t>
      </w:r>
      <w:proofErr w:type="gramStart"/>
      <w:r w:rsidRPr="000A6532">
        <w:t>measures;</w:t>
      </w:r>
      <w:proofErr w:type="gramEnd"/>
      <w:r w:rsidRPr="000A6532">
        <w:t xml:space="preserve"> </w:t>
      </w:r>
    </w:p>
    <w:p w14:paraId="5403D3DD" w14:textId="77777777" w:rsidR="00622C58" w:rsidRPr="000A6532" w:rsidRDefault="00622C58" w:rsidP="00BF62E2">
      <w:pPr>
        <w:pStyle w:val="ListBullet"/>
      </w:pPr>
      <w:r w:rsidRPr="000A6532">
        <w:t xml:space="preserve">predictions of residual effects of the project assuming implementation of proposed environmental management </w:t>
      </w:r>
      <w:proofErr w:type="gramStart"/>
      <w:r w:rsidRPr="000A6532">
        <w:t>measures;</w:t>
      </w:r>
      <w:proofErr w:type="gramEnd"/>
    </w:p>
    <w:p w14:paraId="31E3B1EF" w14:textId="372F9A35" w:rsidR="00622C58" w:rsidRPr="000A6532" w:rsidRDefault="00622C58" w:rsidP="00BF62E2">
      <w:pPr>
        <w:pStyle w:val="ListBullet"/>
      </w:pPr>
      <w:r w:rsidRPr="000A6532">
        <w:t xml:space="preserve">any proposed offset measures where avoidance and other mitigation measures will not adequately address effects on environmental </w:t>
      </w:r>
      <w:proofErr w:type="gramStart"/>
      <w:r w:rsidRPr="000A6532">
        <w:t>values;</w:t>
      </w:r>
      <w:proofErr w:type="gramEnd"/>
      <w:r w:rsidRPr="000A6532">
        <w:t xml:space="preserve"> </w:t>
      </w:r>
    </w:p>
    <w:p w14:paraId="072DDFD7" w14:textId="0B077EED" w:rsidR="00622C58" w:rsidRPr="000A6532" w:rsidRDefault="00622C58" w:rsidP="00BF62E2">
      <w:pPr>
        <w:pStyle w:val="ListBullet"/>
      </w:pPr>
      <w:r w:rsidRPr="002B6003">
        <w:t xml:space="preserve">assessment of cumulative impacts with other existing and proposed developments in the </w:t>
      </w:r>
      <w:proofErr w:type="gramStart"/>
      <w:r w:rsidRPr="002B6003">
        <w:t>region;</w:t>
      </w:r>
      <w:proofErr w:type="gramEnd"/>
    </w:p>
    <w:p w14:paraId="05F0EF8F" w14:textId="77777777" w:rsidR="00622C58" w:rsidRPr="002B6003" w:rsidRDefault="00622C58" w:rsidP="00BF62E2">
      <w:pPr>
        <w:pStyle w:val="ListBullet"/>
      </w:pPr>
      <w:r w:rsidRPr="000A6532">
        <w:t xml:space="preserve">documentation of the process and results of the consultation undertaken by the proponent during the preparation of the EES, including the </w:t>
      </w:r>
      <w:r w:rsidRPr="002B6003">
        <w:t xml:space="preserve">issues raised by stakeholders or the public and the proponent’s responses to these issues, in the context of the EES studies and the associated consideration of mitigation </w:t>
      </w:r>
      <w:proofErr w:type="gramStart"/>
      <w:r w:rsidRPr="002B6003">
        <w:t>measures;</w:t>
      </w:r>
      <w:proofErr w:type="gramEnd"/>
    </w:p>
    <w:p w14:paraId="0722FA20" w14:textId="77777777" w:rsidR="00622C58" w:rsidRPr="000A6532" w:rsidRDefault="00622C58" w:rsidP="00BF62E2">
      <w:pPr>
        <w:pStyle w:val="ListBullet"/>
      </w:pPr>
      <w:r w:rsidRPr="000A6532">
        <w:t xml:space="preserve">evaluation of the implications for the project and feasible alternatives from the implementation of legislation and </w:t>
      </w:r>
      <w:proofErr w:type="gramStart"/>
      <w:r w:rsidRPr="000A6532">
        <w:t>policy;</w:t>
      </w:r>
      <w:proofErr w:type="gramEnd"/>
    </w:p>
    <w:p w14:paraId="63E24170" w14:textId="4FB6E897" w:rsidR="00622C58" w:rsidRPr="000A6532" w:rsidRDefault="00622C58" w:rsidP="00BF62E2">
      <w:pPr>
        <w:pStyle w:val="ListBullet"/>
      </w:pPr>
      <w:r w:rsidRPr="000A6532">
        <w:t>evaluation against the principles and objectives of ecologically sustainable development</w:t>
      </w:r>
      <w:r w:rsidR="007F1B29">
        <w:rPr>
          <w:rStyle w:val="FootnoteReference"/>
        </w:rPr>
        <w:footnoteReference w:id="8"/>
      </w:r>
      <w:r w:rsidRPr="000A6532">
        <w:t xml:space="preserve">; </w:t>
      </w:r>
      <w:r>
        <w:t>and</w:t>
      </w:r>
    </w:p>
    <w:p w14:paraId="79F55F25" w14:textId="00F57862" w:rsidR="00622C58" w:rsidRDefault="00622C58" w:rsidP="00BF62E2">
      <w:pPr>
        <w:pStyle w:val="ListBullet"/>
      </w:pPr>
      <w:r w:rsidRPr="000A6532">
        <w:t xml:space="preserve">conclusions on the significance of impacts on local, </w:t>
      </w:r>
      <w:proofErr w:type="gramStart"/>
      <w:r w:rsidRPr="000A6532">
        <w:t>regional</w:t>
      </w:r>
      <w:proofErr w:type="gramEnd"/>
      <w:r w:rsidR="007F526F">
        <w:t xml:space="preserve"> and</w:t>
      </w:r>
      <w:r w:rsidRPr="000A6532">
        <w:t xml:space="preserve"> state</w:t>
      </w:r>
      <w:r w:rsidR="0040687C">
        <w:t xml:space="preserve"> matters</w:t>
      </w:r>
      <w:r w:rsidR="00B8393D">
        <w:t>.</w:t>
      </w:r>
    </w:p>
    <w:bookmarkEnd w:id="34"/>
    <w:p w14:paraId="554FF923" w14:textId="77777777" w:rsidR="00622C58" w:rsidRPr="000A6532" w:rsidRDefault="00622C58" w:rsidP="001E23A3">
      <w:pPr>
        <w:pStyle w:val="BodyText100ThemeColour"/>
      </w:pPr>
      <w:r w:rsidRPr="000A6532">
        <w:t>The EES should also include an outline of a program for community consultation, stakeholder engagement and communications proposed for implementation during the construction and operation of the project, including opportunities for local stakeholders to engage with the proponent to seek responses to issues that might arise during project implementation.</w:t>
      </w:r>
    </w:p>
    <w:p w14:paraId="7815A6BA" w14:textId="058A58B3" w:rsidR="00622C58" w:rsidRPr="000A6532" w:rsidRDefault="00622C58" w:rsidP="001E23A3">
      <w:pPr>
        <w:pStyle w:val="BodyText100ThemeColour"/>
      </w:pPr>
      <w:r w:rsidRPr="000A6532">
        <w:t>The proponent may choose to prepare a website with interactive functionality to provide an alternative form of access to EES information, which may compl</w:t>
      </w:r>
      <w:r w:rsidR="002F719B">
        <w:t>e</w:t>
      </w:r>
      <w:r w:rsidRPr="000A6532">
        <w:t xml:space="preserve">ment the conventional EES chapters and technical documents. Such an approach should be discussed with DELWP Impact Assessment Unit and should be integrated with the preparation of the EES package, including review by the TRG. </w:t>
      </w:r>
      <w:r w:rsidR="0040687C">
        <w:t>Consideration for this functionality with respect to EIS requirements would also need to be discussed with DAWE.</w:t>
      </w:r>
    </w:p>
    <w:p w14:paraId="71AA26CD" w14:textId="1666EA4D" w:rsidR="00622C58" w:rsidRPr="000A6532" w:rsidRDefault="00622C58" w:rsidP="001E23A3">
      <w:pPr>
        <w:pStyle w:val="BodyText100ThemeColour"/>
      </w:pPr>
      <w:r w:rsidRPr="000A6532">
        <w:t>The proponent must also prepare a concise, graphical-based non-technical summary document (hard copy A4, no more than 25 pages) for free distribution to interested parties.</w:t>
      </w:r>
      <w:r w:rsidR="00AB5FF9">
        <w:t xml:space="preserve"> </w:t>
      </w:r>
      <w:r w:rsidRPr="000A6532">
        <w:t xml:space="preserve">The EES summary document should include details of the EES exhibition, public submission process and availability of the EES documentation. </w:t>
      </w:r>
    </w:p>
    <w:p w14:paraId="3CAFCFD6" w14:textId="5FE9490E" w:rsidR="00984EE4" w:rsidRDefault="00984EE4" w:rsidP="00AF238F">
      <w:pPr>
        <w:pStyle w:val="Heading2"/>
      </w:pPr>
      <w:bookmarkStart w:id="35" w:name="_Toc79658865"/>
      <w:r>
        <w:t>Project description</w:t>
      </w:r>
      <w:bookmarkEnd w:id="33"/>
      <w:bookmarkEnd w:id="35"/>
    </w:p>
    <w:p w14:paraId="2181D827" w14:textId="77777777" w:rsidR="000063AE" w:rsidRDefault="000063AE" w:rsidP="0010291C">
      <w:pPr>
        <w:pStyle w:val="BodyText100ThemeColour"/>
        <w:spacing w:after="60"/>
      </w:pPr>
      <w:r>
        <w:t xml:space="preserve">The EES is to describe the project in sufficient detail to allow an understanding of all components, </w:t>
      </w:r>
      <w:proofErr w:type="gramStart"/>
      <w:r>
        <w:t>processes</w:t>
      </w:r>
      <w:proofErr w:type="gramEnd"/>
      <w:r>
        <w:t xml:space="preserve"> and development stages, and to enable assessment of their likely potential environmental effects.  The project description should canvass the following:</w:t>
      </w:r>
    </w:p>
    <w:p w14:paraId="0D4E02BF" w14:textId="298CD842" w:rsidR="000063AE" w:rsidRDefault="000063AE" w:rsidP="006F6878">
      <w:pPr>
        <w:pStyle w:val="ListBullet"/>
      </w:pPr>
      <w:r>
        <w:t xml:space="preserve">an overview of the proponent's environmental performance and track record, including experience in delivering similar projects, as well as organisation health, safety and environmental policies, and whether the proponent has been subject to any past or present proceedings under a Commonwealth, state or territory law for the protection of the environment or the conservation and sustainable use of natural </w:t>
      </w:r>
      <w:proofErr w:type="gramStart"/>
      <w:r>
        <w:t>resources;</w:t>
      </w:r>
      <w:proofErr w:type="gramEnd"/>
    </w:p>
    <w:p w14:paraId="04CC242B" w14:textId="667B9EDA" w:rsidR="000063AE" w:rsidRDefault="000063AE" w:rsidP="006F6878">
      <w:pPr>
        <w:pStyle w:val="ListBullet"/>
      </w:pPr>
      <w:r>
        <w:t xml:space="preserve">contextual information on the project, including its objectives and rationale, its relationship to statutory policies, plans and strategies, including the justification for need for the project, selection of preferred options for alignment and design of the project </w:t>
      </w:r>
      <w:r w:rsidR="00667920">
        <w:t>(see section 3.4</w:t>
      </w:r>
      <w:r w:rsidR="00632CD2">
        <w:t xml:space="preserve"> below) </w:t>
      </w:r>
      <w:r>
        <w:t xml:space="preserve">and implications of the project not </w:t>
      </w:r>
      <w:proofErr w:type="gramStart"/>
      <w:r>
        <w:t>proceeding;</w:t>
      </w:r>
      <w:proofErr w:type="gramEnd"/>
    </w:p>
    <w:p w14:paraId="269443BD" w14:textId="5F5DACFB" w:rsidR="000063AE" w:rsidRDefault="000063AE" w:rsidP="006F6878">
      <w:pPr>
        <w:pStyle w:val="ListBullet"/>
      </w:pPr>
      <w:r>
        <w:t xml:space="preserve">existing and planned land uses in the vicinity of the proposed project, supported by plans and </w:t>
      </w:r>
      <w:proofErr w:type="gramStart"/>
      <w:r>
        <w:t>maps;</w:t>
      </w:r>
      <w:proofErr w:type="gramEnd"/>
      <w:r>
        <w:t xml:space="preserve"> </w:t>
      </w:r>
    </w:p>
    <w:p w14:paraId="20F77364" w14:textId="56728067" w:rsidR="000063AE" w:rsidRDefault="000063AE" w:rsidP="006F6878">
      <w:pPr>
        <w:pStyle w:val="ListBullet"/>
      </w:pPr>
      <w:r>
        <w:t>the proposed operational life of the project, and any decommissioning and rehabilitation arrangements; and</w:t>
      </w:r>
    </w:p>
    <w:p w14:paraId="501292FA" w14:textId="1131E84A" w:rsidR="000063AE" w:rsidRDefault="000063AE" w:rsidP="006F6878">
      <w:pPr>
        <w:pStyle w:val="ListBullet"/>
      </w:pPr>
      <w:r>
        <w:lastRenderedPageBreak/>
        <w:t>other necessary works proposed for the project, such as road upgrades and/or connections,</w:t>
      </w:r>
      <w:r w:rsidR="000957E2">
        <w:t xml:space="preserve"> </w:t>
      </w:r>
      <w:r>
        <w:t>and infrastructure and services relocation.</w:t>
      </w:r>
    </w:p>
    <w:p w14:paraId="739D5DE1" w14:textId="7B9041F1" w:rsidR="000063AE" w:rsidRDefault="000063AE">
      <w:pPr>
        <w:pStyle w:val="BodyText100ThemeColour"/>
        <w:spacing w:after="60"/>
      </w:pPr>
      <w:r>
        <w:t>Description of the project's components</w:t>
      </w:r>
      <w:r w:rsidR="5D5EAEC6">
        <w:t xml:space="preserve"> </w:t>
      </w:r>
      <w:r w:rsidR="5D5EAEC6" w:rsidRPr="5B629597">
        <w:rPr>
          <w:rFonts w:ascii="Arial" w:eastAsia="Arial" w:hAnsi="Arial" w:cs="Arial"/>
        </w:rPr>
        <w:t>(supported by visuals and diagrams)</w:t>
      </w:r>
      <w:r>
        <w:t xml:space="preserve"> should detail:</w:t>
      </w:r>
    </w:p>
    <w:p w14:paraId="77277181" w14:textId="3DC1D792" w:rsidR="000063AE" w:rsidRDefault="000063AE" w:rsidP="006F6878">
      <w:pPr>
        <w:pStyle w:val="ListBullet"/>
      </w:pPr>
      <w:r>
        <w:t xml:space="preserve">applicable standards and adopted specifications for </w:t>
      </w:r>
      <w:proofErr w:type="gramStart"/>
      <w:r>
        <w:t>infrastructure;</w:t>
      </w:r>
      <w:proofErr w:type="gramEnd"/>
    </w:p>
    <w:p w14:paraId="3F3A49F0" w14:textId="4AAC6B26" w:rsidR="000063AE" w:rsidRDefault="000063AE" w:rsidP="006F6878">
      <w:pPr>
        <w:pStyle w:val="ListBullet"/>
      </w:pPr>
      <w:r>
        <w:t xml:space="preserve">location, footprint, layout and access arrangements during construction and </w:t>
      </w:r>
      <w:proofErr w:type="gramStart"/>
      <w:r>
        <w:t>operation;</w:t>
      </w:r>
      <w:proofErr w:type="gramEnd"/>
    </w:p>
    <w:p w14:paraId="6032C84C" w14:textId="74D1775E" w:rsidR="000063AE" w:rsidRDefault="000063AE" w:rsidP="006F6878">
      <w:pPr>
        <w:pStyle w:val="ListBullet"/>
      </w:pPr>
      <w:r>
        <w:t xml:space="preserve">design and expected construction staging and </w:t>
      </w:r>
      <w:proofErr w:type="gramStart"/>
      <w:r>
        <w:t>scheduling;</w:t>
      </w:r>
      <w:proofErr w:type="gramEnd"/>
    </w:p>
    <w:p w14:paraId="173AF689" w14:textId="22DD3E9F" w:rsidR="000063AE" w:rsidRDefault="000063AE" w:rsidP="006F6878">
      <w:pPr>
        <w:pStyle w:val="ListBullet"/>
      </w:pPr>
      <w:r>
        <w:t xml:space="preserve">proposed construction methods and materials, and extent of areas to be disturbed during </w:t>
      </w:r>
      <w:proofErr w:type="gramStart"/>
      <w:r>
        <w:t>construction;</w:t>
      </w:r>
      <w:proofErr w:type="gramEnd"/>
      <w:r>
        <w:t xml:space="preserve"> </w:t>
      </w:r>
    </w:p>
    <w:p w14:paraId="4C10A0F6" w14:textId="1CB81BC7" w:rsidR="000063AE" w:rsidRDefault="000063AE" w:rsidP="006F6878">
      <w:pPr>
        <w:pStyle w:val="ListBullet"/>
      </w:pPr>
      <w:r>
        <w:t xml:space="preserve">solid waste, wastewater and hazardous material generation and management during construction and </w:t>
      </w:r>
      <w:proofErr w:type="gramStart"/>
      <w:r>
        <w:t>operation;</w:t>
      </w:r>
      <w:proofErr w:type="gramEnd"/>
    </w:p>
    <w:p w14:paraId="34FBEA3D" w14:textId="615BA23B" w:rsidR="000063AE" w:rsidRDefault="000063AE" w:rsidP="006F6878">
      <w:pPr>
        <w:pStyle w:val="ListBullet"/>
      </w:pPr>
      <w:r>
        <w:t xml:space="preserve">rehabilitation of site works </w:t>
      </w:r>
      <w:proofErr w:type="gramStart"/>
      <w:r>
        <w:t>areas;</w:t>
      </w:r>
      <w:proofErr w:type="gramEnd"/>
    </w:p>
    <w:p w14:paraId="3F55FD14" w14:textId="136BA520" w:rsidR="000063AE" w:rsidRDefault="000063AE" w:rsidP="006F6878">
      <w:pPr>
        <w:pStyle w:val="ListBullet"/>
      </w:pPr>
      <w:r>
        <w:t xml:space="preserve">proposed tenure arrangements to provide for access for maintenance or other operational </w:t>
      </w:r>
      <w:proofErr w:type="gramStart"/>
      <w:r>
        <w:t>purposes;</w:t>
      </w:r>
      <w:proofErr w:type="gramEnd"/>
    </w:p>
    <w:p w14:paraId="60DAB6B7" w14:textId="23AA817C" w:rsidR="000063AE" w:rsidRDefault="000063AE" w:rsidP="006F6878">
      <w:pPr>
        <w:pStyle w:val="ListBullet"/>
      </w:pPr>
      <w:r>
        <w:t xml:space="preserve">lighting, safety, security, and noise requirements during construction and </w:t>
      </w:r>
      <w:proofErr w:type="gramStart"/>
      <w:r>
        <w:t>operation;</w:t>
      </w:r>
      <w:proofErr w:type="gramEnd"/>
      <w:r>
        <w:t xml:space="preserve"> </w:t>
      </w:r>
    </w:p>
    <w:p w14:paraId="2920875C" w14:textId="00A07E07" w:rsidR="7E906E4F" w:rsidRDefault="7E906E4F" w:rsidP="00322C00">
      <w:pPr>
        <w:pStyle w:val="ListBullet"/>
        <w:spacing w:after="0"/>
        <w:rPr>
          <w:rFonts w:eastAsiaTheme="minorEastAsia" w:cstheme="minorBidi"/>
        </w:rPr>
      </w:pPr>
      <w:r w:rsidRPr="5B629597">
        <w:t xml:space="preserve">workforce accommodation facilities (if required) including location, size and required </w:t>
      </w:r>
      <w:proofErr w:type="gramStart"/>
      <w:r w:rsidRPr="5B629597">
        <w:t>services;</w:t>
      </w:r>
      <w:proofErr w:type="gramEnd"/>
    </w:p>
    <w:p w14:paraId="00445076" w14:textId="0639F681" w:rsidR="7E906E4F" w:rsidRDefault="7E906E4F" w:rsidP="00322C00">
      <w:pPr>
        <w:pStyle w:val="ListBullet"/>
        <w:spacing w:after="0"/>
        <w:rPr>
          <w:rFonts w:eastAsiaTheme="minorEastAsia" w:cstheme="minorBidi"/>
        </w:rPr>
      </w:pPr>
      <w:r w:rsidRPr="5B629597">
        <w:t>hours of operation, workforce requirements (total workforce</w:t>
      </w:r>
      <w:proofErr w:type="gramStart"/>
      <w:r w:rsidRPr="5B629597">
        <w:t>);</w:t>
      </w:r>
      <w:proofErr w:type="gramEnd"/>
    </w:p>
    <w:p w14:paraId="41A06B23" w14:textId="5F36491D" w:rsidR="000063AE" w:rsidRDefault="000063AE" w:rsidP="006F6878">
      <w:pPr>
        <w:pStyle w:val="ListBullet"/>
      </w:pPr>
      <w:r>
        <w:t>hours of construction work and a description of the expected duration of project components, including which components are temporary and which are permanent; and</w:t>
      </w:r>
    </w:p>
    <w:p w14:paraId="5EC0AFED" w14:textId="34A96385" w:rsidR="000063AE" w:rsidRDefault="000063AE" w:rsidP="006F6878">
      <w:pPr>
        <w:pStyle w:val="ListBullet"/>
      </w:pPr>
      <w:r>
        <w:t>operational requirements including maintenance activities and decommissioning.</w:t>
      </w:r>
    </w:p>
    <w:p w14:paraId="4BE5B550" w14:textId="77777777" w:rsidR="00984EE4" w:rsidRDefault="00984EE4" w:rsidP="00AF238F">
      <w:pPr>
        <w:pStyle w:val="Heading2"/>
      </w:pPr>
      <w:bookmarkStart w:id="36" w:name="_Toc534816834"/>
      <w:bookmarkStart w:id="37" w:name="_Toc79658866"/>
      <w:r>
        <w:t>Project alternatives</w:t>
      </w:r>
      <w:bookmarkEnd w:id="36"/>
      <w:bookmarkEnd w:id="37"/>
    </w:p>
    <w:p w14:paraId="05AD2B3C" w14:textId="77777777" w:rsidR="00D57DE8" w:rsidRDefault="000063AE" w:rsidP="001E23A3">
      <w:pPr>
        <w:pStyle w:val="BodyText100ThemeColour"/>
      </w:pPr>
      <w:r w:rsidRPr="000063AE">
        <w:t>The EES should document the proponent's design development process leading to the proponent’s preferred form of the project as presented in the EES. The EES should explain the proponent’s criteria for evaluating the feasibility of potential alternatives and explain how specific alternatives were shortlisted or rejected for evaluation within the EES</w:t>
      </w:r>
      <w:r w:rsidR="00D57DE8">
        <w:t>, including with regards to environmental consideration/ impacts</w:t>
      </w:r>
      <w:r w:rsidRPr="000063AE">
        <w:t xml:space="preserve">. </w:t>
      </w:r>
    </w:p>
    <w:p w14:paraId="779610BA" w14:textId="6F0EEFC4" w:rsidR="000063AE" w:rsidRDefault="000063AE" w:rsidP="0010291C">
      <w:pPr>
        <w:pStyle w:val="BodyText100ThemeColour"/>
        <w:spacing w:after="60"/>
      </w:pPr>
      <w:r w:rsidRPr="000063AE">
        <w:t xml:space="preserve">The EES should </w:t>
      </w:r>
      <w:r w:rsidR="004B054A">
        <w:t>assess</w:t>
      </w:r>
      <w:r w:rsidR="004B054A" w:rsidRPr="000063AE">
        <w:t xml:space="preserve"> </w:t>
      </w:r>
      <w:r w:rsidRPr="000063AE">
        <w:t>the likely environmental effects of feasible alternatives, particularly where these offer a potential to avoid or minimise adverse environmental effects whilst meeting the objectives of the project.</w:t>
      </w:r>
      <w:r w:rsidR="00E95DEF">
        <w:t xml:space="preserve"> </w:t>
      </w:r>
      <w:r>
        <w:t xml:space="preserve">The process for identification and </w:t>
      </w:r>
      <w:r w:rsidR="00CF11EB">
        <w:t xml:space="preserve">assessment </w:t>
      </w:r>
      <w:r>
        <w:t xml:space="preserve">of the project alternatives </w:t>
      </w:r>
      <w:r w:rsidR="00CF11EB">
        <w:t xml:space="preserve">and respective impacts </w:t>
      </w:r>
      <w:r>
        <w:t>will need to be documented in the EES including:</w:t>
      </w:r>
    </w:p>
    <w:p w14:paraId="530CB0E5" w14:textId="7E4BE6AD" w:rsidR="000063AE" w:rsidRDefault="000063AE" w:rsidP="006F6878">
      <w:pPr>
        <w:pStyle w:val="ListBullet"/>
      </w:pPr>
      <w:r>
        <w:t>description of alternatives considered in the project design process, including alternative transmission line alignments</w:t>
      </w:r>
      <w:r w:rsidR="002F719B">
        <w:t xml:space="preserve"> and </w:t>
      </w:r>
      <w:proofErr w:type="gramStart"/>
      <w:r w:rsidR="002F719B">
        <w:t>substations</w:t>
      </w:r>
      <w:r>
        <w:t>;</w:t>
      </w:r>
      <w:proofErr w:type="gramEnd"/>
    </w:p>
    <w:p w14:paraId="28EB2ED0" w14:textId="47857310" w:rsidR="000063AE" w:rsidRDefault="000063AE" w:rsidP="006F6878">
      <w:pPr>
        <w:pStyle w:val="ListBullet"/>
      </w:pPr>
      <w:r>
        <w:t xml:space="preserve">identification of methods and environmental criteria for comparison of alternatives and for selection of </w:t>
      </w:r>
      <w:r w:rsidR="00E95DEF">
        <w:t xml:space="preserve">short-listed and </w:t>
      </w:r>
      <w:r>
        <w:t xml:space="preserve">preferred </w:t>
      </w:r>
      <w:proofErr w:type="gramStart"/>
      <w:r>
        <w:t>alternatives;</w:t>
      </w:r>
      <w:proofErr w:type="gramEnd"/>
    </w:p>
    <w:p w14:paraId="616FB16F" w14:textId="08B49989" w:rsidR="000063AE" w:rsidRDefault="000063AE" w:rsidP="006F6878">
      <w:pPr>
        <w:pStyle w:val="ListBullet"/>
      </w:pPr>
      <w:r>
        <w:t xml:space="preserve">assessment and comparison of the technical feasibility and environmental implications of </w:t>
      </w:r>
      <w:r w:rsidR="000C295A">
        <w:t xml:space="preserve">feasible </w:t>
      </w:r>
      <w:r>
        <w:t xml:space="preserve">alternative options </w:t>
      </w:r>
      <w:proofErr w:type="gramStart"/>
      <w:r>
        <w:t>considered;</w:t>
      </w:r>
      <w:proofErr w:type="gramEnd"/>
      <w:r>
        <w:t xml:space="preserve"> </w:t>
      </w:r>
    </w:p>
    <w:p w14:paraId="14F6E14B" w14:textId="7E395772" w:rsidR="000063AE" w:rsidRDefault="000063AE" w:rsidP="006F6878">
      <w:pPr>
        <w:pStyle w:val="ListBullet"/>
      </w:pPr>
      <w:r>
        <w:t xml:space="preserve">the basis for selecting the preferred project layout and design, particularly where alignments </w:t>
      </w:r>
      <w:proofErr w:type="gramStart"/>
      <w:r>
        <w:t>are located in</w:t>
      </w:r>
      <w:proofErr w:type="gramEnd"/>
      <w:r>
        <w:t xml:space="preserve"> proximity to environmentally sensitive areas; and</w:t>
      </w:r>
    </w:p>
    <w:p w14:paraId="5E2DB849" w14:textId="49FB3319" w:rsidR="000063AE" w:rsidRDefault="000063AE" w:rsidP="006F6878">
      <w:pPr>
        <w:pStyle w:val="ListBullet"/>
      </w:pPr>
      <w:r>
        <w:t>description of how information gathered during the EES process was used to refine the preferred transmission line alignments and other project alternatives.</w:t>
      </w:r>
    </w:p>
    <w:p w14:paraId="3149DE56" w14:textId="77777777" w:rsidR="005F2CD3" w:rsidRDefault="005F2CD3" w:rsidP="00C8468A">
      <w:pPr>
        <w:pStyle w:val="BodyText100ThemeColour"/>
        <w:spacing w:after="60"/>
      </w:pPr>
      <w:r>
        <w:t>Key aspects of the project, for which the EES will need to demonstrate consideration of feasible alternatives, include:</w:t>
      </w:r>
    </w:p>
    <w:p w14:paraId="7ED02B9A" w14:textId="407448A1" w:rsidR="005F2CD3" w:rsidRDefault="005F2CD3" w:rsidP="005F2CD3">
      <w:pPr>
        <w:pStyle w:val="ListBullet"/>
      </w:pPr>
      <w:r>
        <w:t>potential corridors and alignments</w:t>
      </w:r>
      <w:r w:rsidR="00944852">
        <w:t xml:space="preserve"> for the onshore transmission network</w:t>
      </w:r>
      <w:r>
        <w:t xml:space="preserve">, including criteria for excluding </w:t>
      </w:r>
      <w:r w:rsidR="00026A45">
        <w:t>corridors and alignment</w:t>
      </w:r>
      <w:r w:rsidR="00944852">
        <w:t>s</w:t>
      </w:r>
      <w:r w:rsidR="00026A45">
        <w:t xml:space="preserve"> </w:t>
      </w:r>
      <w:r>
        <w:t xml:space="preserve">from further </w:t>
      </w:r>
      <w:proofErr w:type="gramStart"/>
      <w:r>
        <w:t>consideration;</w:t>
      </w:r>
      <w:proofErr w:type="gramEnd"/>
    </w:p>
    <w:p w14:paraId="44300502" w14:textId="4E67138E" w:rsidR="00944852" w:rsidRDefault="005F2CD3" w:rsidP="005F2CD3">
      <w:pPr>
        <w:pStyle w:val="ListBullet"/>
      </w:pPr>
      <w:r>
        <w:t xml:space="preserve">siting of </w:t>
      </w:r>
      <w:r w:rsidR="00944852">
        <w:t xml:space="preserve">the proposed shore crossing at Reeves Beach, as well as the construction techniques </w:t>
      </w:r>
      <w:proofErr w:type="gramStart"/>
      <w:r w:rsidR="00944852">
        <w:t>employed;</w:t>
      </w:r>
      <w:proofErr w:type="gramEnd"/>
    </w:p>
    <w:p w14:paraId="03BAAC0F" w14:textId="506420A0" w:rsidR="005F2CD3" w:rsidRDefault="005F2CD3" w:rsidP="005F2CD3">
      <w:pPr>
        <w:pStyle w:val="ListBullet"/>
      </w:pPr>
      <w:r>
        <w:t xml:space="preserve">siting of </w:t>
      </w:r>
      <w:r w:rsidR="00944852">
        <w:t>sub</w:t>
      </w:r>
      <w:r>
        <w:t>station</w:t>
      </w:r>
      <w:r w:rsidR="00944852">
        <w:t>s</w:t>
      </w:r>
      <w:r>
        <w:t xml:space="preserve"> </w:t>
      </w:r>
      <w:r w:rsidR="00944852">
        <w:t>required for the onshore transmission infrastructure</w:t>
      </w:r>
      <w:r>
        <w:t>, and the extent to which selection of th</w:t>
      </w:r>
      <w:r w:rsidR="00944852">
        <w:t>ese</w:t>
      </w:r>
      <w:r>
        <w:t xml:space="preserve"> site</w:t>
      </w:r>
      <w:r w:rsidR="00944852">
        <w:t>s</w:t>
      </w:r>
      <w:r>
        <w:t xml:space="preserve"> influence the choice of preferred </w:t>
      </w:r>
      <w:proofErr w:type="gramStart"/>
      <w:r>
        <w:t>alignment;</w:t>
      </w:r>
      <w:proofErr w:type="gramEnd"/>
    </w:p>
    <w:p w14:paraId="11CBAB82" w14:textId="3E882DE9" w:rsidR="005F2CD3" w:rsidRDefault="005F2CD3" w:rsidP="005F2CD3">
      <w:pPr>
        <w:pStyle w:val="ListBullet"/>
      </w:pPr>
      <w:r>
        <w:t xml:space="preserve">the rationale for the preferred mode of construction </w:t>
      </w:r>
      <w:r w:rsidR="00944852">
        <w:t xml:space="preserve">across the alignment </w:t>
      </w:r>
      <w:r>
        <w:t>(overhead or underground); and</w:t>
      </w:r>
    </w:p>
    <w:p w14:paraId="1CF4556F" w14:textId="50B0DE3B" w:rsidR="005F2CD3" w:rsidRDefault="005F2CD3" w:rsidP="005F2CD3">
      <w:pPr>
        <w:pStyle w:val="ListBullet"/>
      </w:pPr>
      <w:r>
        <w:t>other feasible alternatives raised through feedback from the community or other stakeholders</w:t>
      </w:r>
      <w:r w:rsidR="00944852">
        <w:t>.</w:t>
      </w:r>
    </w:p>
    <w:p w14:paraId="0139D1C4" w14:textId="615F3800" w:rsidR="000063AE" w:rsidRDefault="00FD7440" w:rsidP="001E23A3">
      <w:pPr>
        <w:pStyle w:val="BodyText100ThemeColour"/>
      </w:pPr>
      <w:r>
        <w:lastRenderedPageBreak/>
        <w:t xml:space="preserve">Where appropriate, </w:t>
      </w:r>
      <w:r w:rsidR="000063AE">
        <w:t>the assessment of environmental effects of site selection, alignment and design alternatives must address the matters set out in these scoping requirements</w:t>
      </w:r>
      <w:r>
        <w:t>.</w:t>
      </w:r>
      <w:r w:rsidR="000063AE">
        <w:t xml:space="preserve"> </w:t>
      </w:r>
      <w:r>
        <w:t>T</w:t>
      </w:r>
      <w:r w:rsidR="000063AE">
        <w:t>he depth of investigation of alternatives</w:t>
      </w:r>
      <w:r w:rsidR="000C295A">
        <w:t xml:space="preserve"> and their impacts</w:t>
      </w:r>
      <w:r w:rsidR="000063AE">
        <w:t xml:space="preserve"> should be proportionate to their potential both to minimise potentially significant adverse effects and to meet project objectives. </w:t>
      </w:r>
    </w:p>
    <w:p w14:paraId="110EF7E0" w14:textId="77777777" w:rsidR="00984EE4" w:rsidRDefault="00984EE4" w:rsidP="00AF238F">
      <w:pPr>
        <w:pStyle w:val="Heading2"/>
      </w:pPr>
      <w:bookmarkStart w:id="38" w:name="_Toc534816835"/>
      <w:bookmarkStart w:id="39" w:name="_Toc79658867"/>
      <w:r>
        <w:t xml:space="preserve">Applicable legislation, </w:t>
      </w:r>
      <w:proofErr w:type="gramStart"/>
      <w:r>
        <w:t>policies</w:t>
      </w:r>
      <w:proofErr w:type="gramEnd"/>
      <w:r>
        <w:t xml:space="preserve"> and strategies</w:t>
      </w:r>
      <w:bookmarkEnd w:id="38"/>
      <w:bookmarkEnd w:id="39"/>
      <w:r>
        <w:t xml:space="preserve"> </w:t>
      </w:r>
    </w:p>
    <w:p w14:paraId="373D5A22" w14:textId="77777777" w:rsidR="00846ECF" w:rsidRDefault="00E06401" w:rsidP="003D2366">
      <w:pPr>
        <w:pStyle w:val="BodyText100ThemeColour"/>
        <w:spacing w:after="60"/>
        <w:rPr>
          <w:lang w:val="en-US"/>
        </w:rPr>
      </w:pPr>
      <w:r w:rsidRPr="000A6532">
        <w:t xml:space="preserve">In addition to the EE Act, the EES will need to identify relevant legislation, policies, </w:t>
      </w:r>
      <w:proofErr w:type="gramStart"/>
      <w:r w:rsidRPr="000A6532">
        <w:t>guidelines</w:t>
      </w:r>
      <w:proofErr w:type="gramEnd"/>
      <w:r w:rsidRPr="000A6532">
        <w:t xml:space="preserve"> and standards, and assess their specific requirements or implications for the project, particularly in relation to required approvals.</w:t>
      </w:r>
      <w:r>
        <w:t xml:space="preserve"> </w:t>
      </w:r>
      <w:r w:rsidRPr="000A6532">
        <w:rPr>
          <w:lang w:val="en-US"/>
        </w:rPr>
        <w:t>Particular attention is drawn to the recent changes in the</w:t>
      </w:r>
      <w:r w:rsidR="00846ECF">
        <w:rPr>
          <w:lang w:val="en-US"/>
        </w:rPr>
        <w:t>:</w:t>
      </w:r>
    </w:p>
    <w:p w14:paraId="00B562F5" w14:textId="64508001" w:rsidR="000C1569" w:rsidRPr="000C1569" w:rsidRDefault="00E06401" w:rsidP="003D2366">
      <w:pPr>
        <w:pStyle w:val="ListBullet"/>
      </w:pPr>
      <w:r w:rsidRPr="00C9122C">
        <w:rPr>
          <w:i/>
          <w:iCs/>
          <w:lang w:val="en-US"/>
        </w:rPr>
        <w:t>E</w:t>
      </w:r>
      <w:r w:rsidR="00C9122C" w:rsidRPr="00C9122C">
        <w:rPr>
          <w:i/>
          <w:iCs/>
          <w:lang w:val="en-US"/>
        </w:rPr>
        <w:t xml:space="preserve">nvironment </w:t>
      </w:r>
      <w:r w:rsidRPr="00C9122C">
        <w:rPr>
          <w:i/>
          <w:iCs/>
          <w:lang w:val="en-US"/>
        </w:rPr>
        <w:t>P</w:t>
      </w:r>
      <w:r w:rsidR="00C9122C" w:rsidRPr="00C9122C">
        <w:rPr>
          <w:i/>
          <w:iCs/>
          <w:lang w:val="en-US"/>
        </w:rPr>
        <w:t>rotection</w:t>
      </w:r>
      <w:r w:rsidRPr="00C9122C">
        <w:rPr>
          <w:i/>
          <w:iCs/>
          <w:lang w:val="en-US"/>
        </w:rPr>
        <w:t xml:space="preserve"> Act </w:t>
      </w:r>
      <w:r w:rsidR="00C9122C" w:rsidRPr="00C9122C">
        <w:rPr>
          <w:i/>
          <w:iCs/>
          <w:lang w:val="en-US"/>
        </w:rPr>
        <w:t>2017</w:t>
      </w:r>
      <w:r w:rsidR="00C9122C">
        <w:rPr>
          <w:lang w:val="en-US"/>
        </w:rPr>
        <w:t xml:space="preserve"> </w:t>
      </w:r>
      <w:r w:rsidRPr="000A6532">
        <w:rPr>
          <w:lang w:val="en-US"/>
        </w:rPr>
        <w:t xml:space="preserve">which </w:t>
      </w:r>
      <w:r w:rsidR="004210DC">
        <w:rPr>
          <w:lang w:val="en-US"/>
        </w:rPr>
        <w:t xml:space="preserve">came </w:t>
      </w:r>
      <w:r w:rsidRPr="000A6532">
        <w:t>into effect on 1 July 202</w:t>
      </w:r>
      <w:r w:rsidR="00CD4708">
        <w:t>1</w:t>
      </w:r>
      <w:r>
        <w:t>, and any subsequent updates to subordinate legislation</w:t>
      </w:r>
      <w:r w:rsidR="00B72018">
        <w:t>; and</w:t>
      </w:r>
    </w:p>
    <w:p w14:paraId="371477AF" w14:textId="77777777" w:rsidR="00F126E4" w:rsidRPr="00F126E4" w:rsidRDefault="00D769CE" w:rsidP="00F126E4">
      <w:pPr>
        <w:pStyle w:val="ListBullet"/>
      </w:pPr>
      <w:r w:rsidRPr="00B72018">
        <w:rPr>
          <w:i/>
        </w:rPr>
        <w:t>Flora and Fauna Guarantee Amendment Act 2019</w:t>
      </w:r>
      <w:r w:rsidR="00B72018">
        <w:t xml:space="preserve"> </w:t>
      </w:r>
      <w:r w:rsidR="003D2366">
        <w:t xml:space="preserve">which came into effect on June 1, </w:t>
      </w:r>
      <w:proofErr w:type="gramStart"/>
      <w:r w:rsidR="003D2366">
        <w:t>2020</w:t>
      </w:r>
      <w:proofErr w:type="gramEnd"/>
      <w:r w:rsidR="003D2366">
        <w:t xml:space="preserve"> and was</w:t>
      </w:r>
      <w:r>
        <w:t xml:space="preserve"> amended to provide a modern and strengthened framework for the protection of Victoria’s biodiversity.</w:t>
      </w:r>
    </w:p>
    <w:p w14:paraId="49A20E4C" w14:textId="34F0B52F" w:rsidR="00E06401" w:rsidRPr="000A6532" w:rsidRDefault="00E06401" w:rsidP="001E23A3">
      <w:pPr>
        <w:pStyle w:val="BodyText100ThemeColour"/>
      </w:pPr>
      <w:r w:rsidRPr="000A6532">
        <w:t>The proponent will also need to identify and address other relevant policies, strategies, subordinate legislation and related management or planning processes that may be relevant to the assessment of the project.</w:t>
      </w:r>
      <w:r w:rsidR="00AB5FF9">
        <w:t xml:space="preserve"> </w:t>
      </w:r>
    </w:p>
    <w:p w14:paraId="328057AF" w14:textId="44CE0EEE" w:rsidR="00984EE4" w:rsidRDefault="005A7245" w:rsidP="00AF238F">
      <w:pPr>
        <w:pStyle w:val="Heading2"/>
      </w:pPr>
      <w:bookmarkStart w:id="40" w:name="_Toc534816841"/>
      <w:bookmarkStart w:id="41" w:name="_Toc79658868"/>
      <w:r>
        <w:t>E</w:t>
      </w:r>
      <w:r w:rsidR="00984EE4">
        <w:t>valuation objectives</w:t>
      </w:r>
      <w:bookmarkEnd w:id="40"/>
      <w:bookmarkEnd w:id="41"/>
    </w:p>
    <w:p w14:paraId="4F664A82" w14:textId="03F8F6A3" w:rsidR="00DF2560" w:rsidRDefault="005A7245" w:rsidP="001E23A3">
      <w:pPr>
        <w:pStyle w:val="BodyText100ThemeColour"/>
      </w:pPr>
      <w:r>
        <w:t>E</w:t>
      </w:r>
      <w:r w:rsidR="002F64E9" w:rsidRPr="000A6532">
        <w:t xml:space="preserve">valuation objectives are provided in Section 4 for each of the topics to be addressed in the EES. The </w:t>
      </w:r>
      <w:r>
        <w:t>proposed</w:t>
      </w:r>
      <w:r w:rsidRPr="000A6532">
        <w:t xml:space="preserve"> </w:t>
      </w:r>
      <w:r w:rsidR="002F64E9" w:rsidRPr="000A6532">
        <w:t>evaluation objectives identify desired outcomes in the context of key legislative and statutory policies, as well as the principles and objectives of ecologically sustainable development and environment protection, including net community benefit. In accordance with the Ministerial Guidelines, they provide a framework to guide an integrated assessment of environmental effects and for evaluating the overall implications of the project.</w:t>
      </w:r>
    </w:p>
    <w:p w14:paraId="34094FB1" w14:textId="2B7C7024" w:rsidR="00984EE4" w:rsidRDefault="00984EE4" w:rsidP="00AF238F">
      <w:pPr>
        <w:pStyle w:val="Heading2"/>
      </w:pPr>
      <w:bookmarkStart w:id="42" w:name="_Toc534816842"/>
      <w:bookmarkStart w:id="43" w:name="_Toc79658869"/>
      <w:r>
        <w:t xml:space="preserve">Environmental </w:t>
      </w:r>
      <w:r w:rsidR="00635281">
        <w:t>management framework</w:t>
      </w:r>
      <w:bookmarkEnd w:id="42"/>
      <w:bookmarkEnd w:id="43"/>
    </w:p>
    <w:p w14:paraId="0AAC98E8" w14:textId="6AD86D86" w:rsidR="0024570C" w:rsidRDefault="744780FE" w:rsidP="001E23A3">
      <w:pPr>
        <w:pStyle w:val="BodyText100ThemeColour"/>
      </w:pPr>
      <w:r w:rsidRPr="00322C00">
        <w:t xml:space="preserve">Competent management of environmental effects during project construction, operation and rehabilitation is required to meet statutory requirements, achieve necessary environmental outcomes, protect environmental </w:t>
      </w:r>
      <w:proofErr w:type="gramStart"/>
      <w:r w:rsidRPr="00322C00">
        <w:t>values</w:t>
      </w:r>
      <w:proofErr w:type="gramEnd"/>
      <w:r w:rsidRPr="00322C00">
        <w:t xml:space="preserve"> and sustain stakeholder confidence. </w:t>
      </w:r>
      <w:r w:rsidR="0024570C" w:rsidRPr="5B629597">
        <w:t>H</w:t>
      </w:r>
      <w:r w:rsidR="0024570C" w:rsidRPr="0043782E">
        <w:t xml:space="preserve">ence, the </w:t>
      </w:r>
      <w:r w:rsidR="0024570C">
        <w:t xml:space="preserve">proposed </w:t>
      </w:r>
      <w:r w:rsidR="0024570C" w:rsidRPr="0043782E">
        <w:t xml:space="preserve">environmental management framework (EMF) in the EES should </w:t>
      </w:r>
      <w:r w:rsidR="0024570C">
        <w:t xml:space="preserve">describe </w:t>
      </w:r>
      <w:r w:rsidR="0024570C" w:rsidRPr="0043782E">
        <w:t xml:space="preserve">a transparent framework with clear accountabilities for managing and monitoring the environmental effects and </w:t>
      </w:r>
      <w:r w:rsidR="0024570C">
        <w:t>risks</w:t>
      </w:r>
      <w:r w:rsidR="0024570C" w:rsidRPr="0043782E">
        <w:t xml:space="preserve"> associated with the construction and operational phases</w:t>
      </w:r>
      <w:r w:rsidR="0024570C">
        <w:rPr>
          <w:rStyle w:val="FootnoteReference"/>
        </w:rPr>
        <w:footnoteReference w:id="9"/>
      </w:r>
      <w:r w:rsidR="0024570C" w:rsidRPr="0043782E">
        <w:t>.</w:t>
      </w:r>
      <w:r w:rsidR="00AB5FF9">
        <w:t xml:space="preserve"> </w:t>
      </w:r>
      <w:r w:rsidR="0024570C" w:rsidRPr="0043782E">
        <w:t xml:space="preserve">The entity responsible for approval of environmental plans should be identified. </w:t>
      </w:r>
    </w:p>
    <w:p w14:paraId="2818493E" w14:textId="77777777" w:rsidR="00AA3A2B" w:rsidRDefault="0024570C" w:rsidP="0010291C">
      <w:pPr>
        <w:pStyle w:val="BodyText100ThemeColour"/>
        <w:spacing w:after="60"/>
      </w:pPr>
      <w:r>
        <w:t xml:space="preserve">The EMF should describe the baseline environmental conditions to allow evaluation of the residual environmental effects of the project, as well as the efficacy of applied environmental management and contingency measures. </w:t>
      </w:r>
    </w:p>
    <w:p w14:paraId="178A71D6" w14:textId="053B68C6" w:rsidR="003643EC" w:rsidRDefault="00AA3A2B" w:rsidP="0010291C">
      <w:pPr>
        <w:pStyle w:val="BodyText100ThemeColour"/>
        <w:spacing w:after="60"/>
      </w:pPr>
      <w:r>
        <w:t>Where appropriate t</w:t>
      </w:r>
      <w:r w:rsidR="004B6F69">
        <w:t>he EMF should utilise adaptive management practices, acknowledging the need to continually improve</w:t>
      </w:r>
      <w:r w:rsidR="00D56340">
        <w:t xml:space="preserve">, as well as </w:t>
      </w:r>
      <w:r w:rsidR="004B6F69">
        <w:t>u</w:t>
      </w:r>
      <w:r w:rsidR="00D56340">
        <w:t>tilise</w:t>
      </w:r>
      <w:r w:rsidR="004B6F69">
        <w:t xml:space="preserve"> evidence-based science and </w:t>
      </w:r>
      <w:r w:rsidR="0083776B">
        <w:t>a systems approach</w:t>
      </w:r>
      <w:r w:rsidR="004B6F69">
        <w:t xml:space="preserve">. </w:t>
      </w:r>
    </w:p>
    <w:p w14:paraId="42C5A5F1" w14:textId="306115B4" w:rsidR="0035410C" w:rsidRDefault="0035410C" w:rsidP="0010291C">
      <w:pPr>
        <w:pStyle w:val="BodyText100ThemeColour"/>
        <w:spacing w:after="60"/>
      </w:pPr>
      <w:r>
        <w:t xml:space="preserve">The framework should include: </w:t>
      </w:r>
    </w:p>
    <w:p w14:paraId="337BEFE2" w14:textId="77777777" w:rsidR="0035410C" w:rsidRPr="00A46BF2" w:rsidRDefault="0035410C" w:rsidP="00BF62E2">
      <w:pPr>
        <w:pStyle w:val="ListBullet"/>
      </w:pPr>
      <w:r>
        <w:t>t</w:t>
      </w:r>
      <w:r w:rsidRPr="00A46BF2">
        <w:t xml:space="preserve">he context of required approvals and </w:t>
      </w:r>
      <w:proofErr w:type="gramStart"/>
      <w:r w:rsidRPr="00A46BF2">
        <w:t>consents</w:t>
      </w:r>
      <w:r>
        <w:t>;</w:t>
      </w:r>
      <w:proofErr w:type="gramEnd"/>
    </w:p>
    <w:p w14:paraId="34AE8912" w14:textId="77777777" w:rsidR="0035410C" w:rsidRPr="00A46BF2" w:rsidRDefault="0035410C" w:rsidP="00BF62E2">
      <w:pPr>
        <w:pStyle w:val="ListBullet"/>
      </w:pPr>
      <w:r>
        <w:t>the</w:t>
      </w:r>
      <w:r w:rsidRPr="00A46BF2">
        <w:t xml:space="preserve"> proposed environmental management system to be </w:t>
      </w:r>
      <w:proofErr w:type="gramStart"/>
      <w:r w:rsidRPr="00A46BF2">
        <w:t>adopted</w:t>
      </w:r>
      <w:r>
        <w:t>;</w:t>
      </w:r>
      <w:proofErr w:type="gramEnd"/>
    </w:p>
    <w:p w14:paraId="26CD3475" w14:textId="77777777" w:rsidR="0035410C" w:rsidRPr="00A46BF2" w:rsidRDefault="0035410C" w:rsidP="00BF62E2">
      <w:pPr>
        <w:pStyle w:val="ListBullet"/>
      </w:pPr>
      <w:r>
        <w:t>o</w:t>
      </w:r>
      <w:r w:rsidRPr="00A46BF2">
        <w:t xml:space="preserve">rganisational responsibilities and accountabilities for environmental </w:t>
      </w:r>
      <w:proofErr w:type="gramStart"/>
      <w:r w:rsidRPr="00A46BF2">
        <w:t>management</w:t>
      </w:r>
      <w:r>
        <w:t>;</w:t>
      </w:r>
      <w:proofErr w:type="gramEnd"/>
    </w:p>
    <w:p w14:paraId="296239D5" w14:textId="77777777" w:rsidR="0035410C" w:rsidRPr="00A46BF2" w:rsidRDefault="0035410C" w:rsidP="00BF62E2">
      <w:pPr>
        <w:pStyle w:val="ListBullet"/>
      </w:pPr>
      <w:r>
        <w:t>an</w:t>
      </w:r>
      <w:r w:rsidRPr="00A46BF2">
        <w:t xml:space="preserve"> environmental risk</w:t>
      </w:r>
      <w:r>
        <w:t xml:space="preserve"> register</w:t>
      </w:r>
      <w:r w:rsidRPr="00A46BF2">
        <w:t xml:space="preserve"> </w:t>
      </w:r>
      <w:r>
        <w:t xml:space="preserve">that </w:t>
      </w:r>
      <w:r w:rsidRPr="00A46BF2">
        <w:t xml:space="preserve">is maintained during project </w:t>
      </w:r>
      <w:proofErr w:type="gramStart"/>
      <w:r w:rsidRPr="00A46BF2">
        <w:t>implementation</w:t>
      </w:r>
      <w:r>
        <w:t>;</w:t>
      </w:r>
      <w:proofErr w:type="gramEnd"/>
    </w:p>
    <w:p w14:paraId="3851653D" w14:textId="77777777" w:rsidR="0035410C" w:rsidRDefault="0035410C" w:rsidP="00BF62E2">
      <w:pPr>
        <w:pStyle w:val="ListBullet"/>
      </w:pPr>
      <w:r>
        <w:t>t</w:t>
      </w:r>
      <w:r w:rsidRPr="00A46BF2">
        <w:t xml:space="preserve">he environmental management measures proposed in the EES to address specific issues, including commitments to mitigate adverse effects and enhance environmental </w:t>
      </w:r>
      <w:proofErr w:type="gramStart"/>
      <w:r w:rsidRPr="00A46BF2">
        <w:t>outcomes</w:t>
      </w:r>
      <w:r>
        <w:t>;</w:t>
      </w:r>
      <w:proofErr w:type="gramEnd"/>
    </w:p>
    <w:p w14:paraId="25A5AC3B" w14:textId="77D90D75" w:rsidR="0035410C" w:rsidRDefault="0035410C" w:rsidP="0010291C">
      <w:pPr>
        <w:pStyle w:val="BodyText100ThemeColour"/>
        <w:spacing w:after="60"/>
      </w:pPr>
      <w:r>
        <w:t xml:space="preserve">An important aspect of the EMF is community consultation, stakeholder engagement and communications during the construction and operation of the project. As the project proceeds it will largely be the EMF that </w:t>
      </w:r>
      <w:r>
        <w:lastRenderedPageBreak/>
        <w:t xml:space="preserve">outlines opportunities for local stakeholders to engage with the proponent to seek responses to issues that might arise during construction or operation. To this end the EMF will set out procedures for: </w:t>
      </w:r>
    </w:p>
    <w:p w14:paraId="5FCD0975" w14:textId="0CA2606A" w:rsidR="0035410C" w:rsidRDefault="0035410C" w:rsidP="00BF62E2">
      <w:pPr>
        <w:pStyle w:val="ListBullet"/>
      </w:pPr>
      <w:r>
        <w:t>complaints recording and resolution</w:t>
      </w:r>
      <w:r w:rsidR="002F719B">
        <w:t xml:space="preserve"> </w:t>
      </w:r>
      <w:proofErr w:type="gramStart"/>
      <w:r w:rsidR="002F719B">
        <w:t>process</w:t>
      </w:r>
      <w:r>
        <w:t>;</w:t>
      </w:r>
      <w:proofErr w:type="gramEnd"/>
      <w:r>
        <w:t xml:space="preserve"> </w:t>
      </w:r>
    </w:p>
    <w:p w14:paraId="57F0A5EB" w14:textId="77777777" w:rsidR="0035410C" w:rsidRDefault="0035410C" w:rsidP="00BF62E2">
      <w:pPr>
        <w:pStyle w:val="ListBullet"/>
      </w:pPr>
      <w:r>
        <w:t>auditing and reporting of performance including compliance with relevant statutory conditions and standards; and</w:t>
      </w:r>
    </w:p>
    <w:p w14:paraId="461A0F19" w14:textId="77777777" w:rsidR="0035410C" w:rsidRDefault="0035410C" w:rsidP="00BF62E2">
      <w:pPr>
        <w:pStyle w:val="ListBullet"/>
      </w:pPr>
      <w:r>
        <w:t>review of the effectiveness of the EMF for continuous improvement.</w:t>
      </w:r>
    </w:p>
    <w:p w14:paraId="7BBE8BA1" w14:textId="5CE635DE" w:rsidR="008B4D94" w:rsidRDefault="008B4D94" w:rsidP="0010291C">
      <w:pPr>
        <w:pStyle w:val="BodyText100ThemeColour"/>
        <w:spacing w:after="60"/>
      </w:pPr>
      <w:r>
        <w:t>Management measures proposed in the EES to address specific issues, including commitments to mitigate adverse effects and enhance environmental outcomes should be clearly described in the EMF. The EMF should describe proposed objectives, indicators and monitoring requirements, including for (but not limited to) managing or addressing:</w:t>
      </w:r>
    </w:p>
    <w:p w14:paraId="0A658677" w14:textId="2E5C0EE4" w:rsidR="000063AE" w:rsidRDefault="000063AE" w:rsidP="000063AE">
      <w:pPr>
        <w:pStyle w:val="ListBullet"/>
      </w:pPr>
      <w:r>
        <w:t xml:space="preserve">biodiversity values, including any mitigation or offsetting </w:t>
      </w:r>
      <w:proofErr w:type="gramStart"/>
      <w:r>
        <w:t>measures;</w:t>
      </w:r>
      <w:proofErr w:type="gramEnd"/>
    </w:p>
    <w:p w14:paraId="73E43189" w14:textId="36F764EC" w:rsidR="000063AE" w:rsidRDefault="000063AE" w:rsidP="000063AE">
      <w:pPr>
        <w:pStyle w:val="ListBullet"/>
      </w:pPr>
      <w:r>
        <w:t xml:space="preserve">landscape and visual </w:t>
      </w:r>
      <w:r w:rsidR="007F1B29">
        <w:t xml:space="preserve">amenity </w:t>
      </w:r>
      <w:proofErr w:type="gramStart"/>
      <w:r>
        <w:t>values;</w:t>
      </w:r>
      <w:proofErr w:type="gramEnd"/>
    </w:p>
    <w:p w14:paraId="144D385A" w14:textId="47893C69" w:rsidR="000063AE" w:rsidRDefault="000A0E07" w:rsidP="000063AE">
      <w:pPr>
        <w:pStyle w:val="ListBullet"/>
      </w:pPr>
      <w:r>
        <w:t>w</w:t>
      </w:r>
      <w:r w:rsidRPr="000A0E07">
        <w:t xml:space="preserve">ater </w:t>
      </w:r>
      <w:r>
        <w:t xml:space="preserve">values </w:t>
      </w:r>
      <w:r w:rsidRPr="000A0E07">
        <w:t>(including groundwater, waterway, wetland, estuarine, intertidal and marine</w:t>
      </w:r>
      <w:proofErr w:type="gramStart"/>
      <w:r w:rsidR="007924C0">
        <w:t>);</w:t>
      </w:r>
      <w:proofErr w:type="gramEnd"/>
    </w:p>
    <w:p w14:paraId="76DF67AD" w14:textId="6E19CFC7" w:rsidR="002F719B" w:rsidRDefault="002F719B" w:rsidP="000063AE">
      <w:pPr>
        <w:pStyle w:val="ListBullet"/>
      </w:pPr>
      <w:r>
        <w:t xml:space="preserve">protection of RAMSAR </w:t>
      </w:r>
      <w:proofErr w:type="gramStart"/>
      <w:r>
        <w:t>wetlands;</w:t>
      </w:r>
      <w:proofErr w:type="gramEnd"/>
    </w:p>
    <w:p w14:paraId="7177979B" w14:textId="100E3FAE" w:rsidR="000063AE" w:rsidRDefault="000063AE" w:rsidP="000063AE">
      <w:pPr>
        <w:pStyle w:val="ListBullet"/>
      </w:pPr>
      <w:r>
        <w:t xml:space="preserve">protection of human </w:t>
      </w:r>
      <w:proofErr w:type="gramStart"/>
      <w:r>
        <w:t>health;</w:t>
      </w:r>
      <w:proofErr w:type="gramEnd"/>
    </w:p>
    <w:p w14:paraId="13FFF705" w14:textId="1140181E" w:rsidR="000063AE" w:rsidRDefault="000063AE" w:rsidP="000063AE">
      <w:pPr>
        <w:pStyle w:val="ListBullet"/>
      </w:pPr>
      <w:r>
        <w:t xml:space="preserve">noise and </w:t>
      </w:r>
      <w:proofErr w:type="gramStart"/>
      <w:r>
        <w:t>vibration;</w:t>
      </w:r>
      <w:proofErr w:type="gramEnd"/>
    </w:p>
    <w:p w14:paraId="5DB428E5" w14:textId="5D95311A" w:rsidR="000063AE" w:rsidRDefault="000063AE" w:rsidP="000063AE">
      <w:pPr>
        <w:pStyle w:val="ListBullet"/>
      </w:pPr>
      <w:r>
        <w:t xml:space="preserve">air quality during </w:t>
      </w:r>
      <w:proofErr w:type="gramStart"/>
      <w:r>
        <w:t>construction;</w:t>
      </w:r>
      <w:proofErr w:type="gramEnd"/>
    </w:p>
    <w:p w14:paraId="6391CE3A" w14:textId="3F89AC5B" w:rsidR="000063AE" w:rsidRDefault="000063AE" w:rsidP="000063AE">
      <w:pPr>
        <w:pStyle w:val="ListBullet"/>
      </w:pPr>
      <w:r>
        <w:t xml:space="preserve">Aboriginal cultural heritage </w:t>
      </w:r>
      <w:proofErr w:type="gramStart"/>
      <w:r>
        <w:t>values;</w:t>
      </w:r>
      <w:proofErr w:type="gramEnd"/>
    </w:p>
    <w:p w14:paraId="6BA17CA1" w14:textId="1FA5E6D8" w:rsidR="000063AE" w:rsidRDefault="000063AE" w:rsidP="000063AE">
      <w:pPr>
        <w:pStyle w:val="ListBullet"/>
      </w:pPr>
      <w:r>
        <w:t xml:space="preserve">historic heritage </w:t>
      </w:r>
      <w:proofErr w:type="gramStart"/>
      <w:r>
        <w:t>values;</w:t>
      </w:r>
      <w:proofErr w:type="gramEnd"/>
    </w:p>
    <w:p w14:paraId="2D372C78" w14:textId="6E1E9C29" w:rsidR="000063AE" w:rsidRDefault="000063AE" w:rsidP="000063AE">
      <w:pPr>
        <w:pStyle w:val="ListBullet"/>
      </w:pPr>
      <w:r>
        <w:t xml:space="preserve">soil </w:t>
      </w:r>
      <w:r w:rsidR="007F1B29">
        <w:t>stability including</w:t>
      </w:r>
      <w:r>
        <w:t xml:space="preserve"> </w:t>
      </w:r>
      <w:proofErr w:type="gramStart"/>
      <w:r>
        <w:t>erosion;</w:t>
      </w:r>
      <w:proofErr w:type="gramEnd"/>
    </w:p>
    <w:p w14:paraId="1461132D" w14:textId="0E178091" w:rsidR="000063AE" w:rsidRDefault="000063AE" w:rsidP="000063AE">
      <w:pPr>
        <w:pStyle w:val="ListBullet"/>
      </w:pPr>
      <w:r>
        <w:t xml:space="preserve">bushfire </w:t>
      </w:r>
      <w:proofErr w:type="gramStart"/>
      <w:r>
        <w:t>risk;</w:t>
      </w:r>
      <w:proofErr w:type="gramEnd"/>
    </w:p>
    <w:p w14:paraId="1787C5CD" w14:textId="12139343" w:rsidR="003800C5" w:rsidRDefault="003800C5" w:rsidP="003800C5">
      <w:pPr>
        <w:pStyle w:val="ListBullet"/>
      </w:pPr>
      <w:r>
        <w:t xml:space="preserve">disruption of, and hazards to, existing </w:t>
      </w:r>
      <w:proofErr w:type="gramStart"/>
      <w:r>
        <w:t>infrastructure;</w:t>
      </w:r>
      <w:proofErr w:type="gramEnd"/>
    </w:p>
    <w:p w14:paraId="36ABFAE4" w14:textId="438C61AD" w:rsidR="003800C5" w:rsidRDefault="003800C5" w:rsidP="003800C5">
      <w:pPr>
        <w:pStyle w:val="ListBullet"/>
      </w:pPr>
      <w:r>
        <w:t xml:space="preserve">hazards and risks associated with disruption/damage of the project </w:t>
      </w:r>
      <w:proofErr w:type="gramStart"/>
      <w:r>
        <w:t>infrastructure;</w:t>
      </w:r>
      <w:proofErr w:type="gramEnd"/>
    </w:p>
    <w:p w14:paraId="7B8BEFC1" w14:textId="6181C601" w:rsidR="000A5396" w:rsidRDefault="000A5396" w:rsidP="003800C5">
      <w:pPr>
        <w:pStyle w:val="ListBullet"/>
      </w:pPr>
      <w:r>
        <w:t>h</w:t>
      </w:r>
      <w:r w:rsidRPr="000A5396">
        <w:t>azards and risks impacting the environment</w:t>
      </w:r>
      <w:r>
        <w:t>,</w:t>
      </w:r>
      <w:r w:rsidRPr="000A5396">
        <w:t xml:space="preserve"> including oil spills</w:t>
      </w:r>
      <w:r>
        <w:t xml:space="preserve"> and </w:t>
      </w:r>
      <w:r w:rsidRPr="000A5396">
        <w:t xml:space="preserve">marine pest </w:t>
      </w:r>
      <w:proofErr w:type="gramStart"/>
      <w:r w:rsidRPr="000A5396">
        <w:t>incursions</w:t>
      </w:r>
      <w:r w:rsidR="007D01AD">
        <w:t>;</w:t>
      </w:r>
      <w:proofErr w:type="gramEnd"/>
    </w:p>
    <w:p w14:paraId="6B297272" w14:textId="204E4C8C" w:rsidR="000063AE" w:rsidRDefault="000063AE" w:rsidP="000063AE">
      <w:pPr>
        <w:pStyle w:val="ListBullet"/>
      </w:pPr>
      <w:r>
        <w:t xml:space="preserve">electromagnetic </w:t>
      </w:r>
      <w:proofErr w:type="gramStart"/>
      <w:r>
        <w:t>interference;</w:t>
      </w:r>
      <w:proofErr w:type="gramEnd"/>
    </w:p>
    <w:p w14:paraId="30187C19" w14:textId="2759B4A0" w:rsidR="000063AE" w:rsidRDefault="004D55AF" w:rsidP="000063AE">
      <w:pPr>
        <w:pStyle w:val="ListBullet"/>
      </w:pPr>
      <w:r>
        <w:t>business and industry</w:t>
      </w:r>
      <w:r w:rsidR="000063AE">
        <w:t xml:space="preserve"> values</w:t>
      </w:r>
      <w:r>
        <w:t xml:space="preserve">, including agriculture, fisheries and </w:t>
      </w:r>
      <w:proofErr w:type="gramStart"/>
      <w:r>
        <w:t>tourism</w:t>
      </w:r>
      <w:r w:rsidR="000063AE">
        <w:t>;</w:t>
      </w:r>
      <w:proofErr w:type="gramEnd"/>
    </w:p>
    <w:p w14:paraId="365D8826" w14:textId="4FCFEEE5" w:rsidR="000063AE" w:rsidRDefault="000063AE" w:rsidP="000063AE">
      <w:pPr>
        <w:pStyle w:val="ListBullet"/>
      </w:pPr>
      <w:r>
        <w:t xml:space="preserve">socioeconomic and land use values, </w:t>
      </w:r>
      <w:r w:rsidR="007F1B29">
        <w:t>including</w:t>
      </w:r>
      <w:r>
        <w:t xml:space="preserve"> landowners, </w:t>
      </w:r>
      <w:proofErr w:type="gramStart"/>
      <w:r>
        <w:t>residents</w:t>
      </w:r>
      <w:proofErr w:type="gramEnd"/>
      <w:r>
        <w:t xml:space="preserve"> and visitors to neighbouring public land reserves; and </w:t>
      </w:r>
    </w:p>
    <w:p w14:paraId="311543BA" w14:textId="41BF33C5" w:rsidR="000063AE" w:rsidRPr="000A6532" w:rsidRDefault="000063AE" w:rsidP="000063AE">
      <w:pPr>
        <w:pStyle w:val="ListBullet"/>
      </w:pPr>
      <w:r>
        <w:t>transport network</w:t>
      </w:r>
      <w:r w:rsidR="007F1B29">
        <w:t xml:space="preserve"> function</w:t>
      </w:r>
      <w:r>
        <w:t>, particularly during construction, including managing temporary disruption and changed accessibility.</w:t>
      </w:r>
    </w:p>
    <w:p w14:paraId="41D1B42A" w14:textId="77777777" w:rsidR="008B4D94" w:rsidRDefault="008B4D94" w:rsidP="001E23A3">
      <w:pPr>
        <w:pStyle w:val="BodyText100ThemeColour"/>
      </w:pPr>
    </w:p>
    <w:p w14:paraId="4ED78A0E" w14:textId="77777777" w:rsidR="00211B55" w:rsidRDefault="00211B55" w:rsidP="001E23A3">
      <w:pPr>
        <w:pStyle w:val="BodyText100ThemeColour"/>
        <w:sectPr w:rsidR="00211B55" w:rsidSect="00851AB3">
          <w:pgSz w:w="11907" w:h="16840" w:code="9"/>
          <w:pgMar w:top="2268" w:right="1134" w:bottom="1134" w:left="1134" w:header="567" w:footer="567" w:gutter="0"/>
          <w:cols w:space="720"/>
          <w:titlePg/>
          <w:docGrid w:linePitch="360"/>
        </w:sectPr>
      </w:pPr>
    </w:p>
    <w:p w14:paraId="022BEBB2" w14:textId="77777777" w:rsidR="00984EE4" w:rsidRDefault="00984EE4" w:rsidP="00E020EA">
      <w:pPr>
        <w:pStyle w:val="Heading1TopofPage"/>
        <w:framePr w:wrap="around"/>
      </w:pPr>
      <w:bookmarkStart w:id="44" w:name="_Toc534816843"/>
      <w:bookmarkStart w:id="45" w:name="_Toc79658870"/>
      <w:r>
        <w:lastRenderedPageBreak/>
        <w:t>Assessment of specific environmental effects</w:t>
      </w:r>
      <w:bookmarkEnd w:id="44"/>
      <w:bookmarkEnd w:id="45"/>
    </w:p>
    <w:p w14:paraId="2C96081C" w14:textId="77777777" w:rsidR="00B808DE" w:rsidRDefault="00B808DE" w:rsidP="00B808DE">
      <w:pPr>
        <w:pStyle w:val="Heading2"/>
      </w:pPr>
      <w:bookmarkStart w:id="46" w:name="_Toc79658871"/>
      <w:r>
        <w:t>Approach to assessment</w:t>
      </w:r>
      <w:bookmarkEnd w:id="46"/>
    </w:p>
    <w:p w14:paraId="10944C86" w14:textId="36922051" w:rsidR="00B808DE" w:rsidRDefault="00DC3B63" w:rsidP="001E23A3">
      <w:pPr>
        <w:pStyle w:val="BodyText100ThemeColour"/>
      </w:pPr>
      <w:r>
        <w:t xml:space="preserve">As </w:t>
      </w:r>
      <w:r w:rsidR="00405607">
        <w:t>described in</w:t>
      </w:r>
      <w:r>
        <w:t xml:space="preserve"> Section 3, this section also refers to ‘the EES’; once again, it is understood a combined approach for the assessment documentation is being pursued whereby items specified in this section as required for the EES will be presented within combined EES/EIS documentation prepared by the proponent. Regardless of that, p</w:t>
      </w:r>
      <w:r w:rsidR="00B808DE">
        <w:t xml:space="preserve">reparation of the EES and the necessary investigation of effects should be proportional to the environmental risk, as outlined in Section 3.1. </w:t>
      </w:r>
    </w:p>
    <w:p w14:paraId="07A1AAEF" w14:textId="7BD6FA75" w:rsidR="00B808DE" w:rsidRDefault="00B808DE" w:rsidP="0010291C">
      <w:pPr>
        <w:pStyle w:val="BodyText100ThemeColour"/>
        <w:spacing w:after="0"/>
      </w:pPr>
      <w:r>
        <w:t xml:space="preserve">The Minister’s procedures and requirements (Appendix A) require the EES to particularly, but not exclusively, document the proposed works </w:t>
      </w:r>
      <w:r w:rsidR="007F1B29">
        <w:t>hav</w:t>
      </w:r>
      <w:r w:rsidR="00186397">
        <w:t>ing</w:t>
      </w:r>
      <w:r>
        <w:t xml:space="preserve">: </w:t>
      </w:r>
    </w:p>
    <w:p w14:paraId="1D9591FD" w14:textId="3C782879" w:rsidR="00B808DE" w:rsidRDefault="00B808DE" w:rsidP="00B808DE">
      <w:pPr>
        <w:pStyle w:val="ListBullet"/>
      </w:pPr>
      <w:r>
        <w:t xml:space="preserve">effects on biodiversity and ecological values within and near the project area including native vegetation, listed communities and species (flora and fauna) under the </w:t>
      </w:r>
      <w:r w:rsidRPr="00B808DE">
        <w:rPr>
          <w:i/>
          <w:iCs/>
        </w:rPr>
        <w:t>Flora and Fauna Guarantee Act 1988</w:t>
      </w:r>
      <w:r>
        <w:t xml:space="preserve"> and DELWP advisory list, such as through loss, degradation or fragmentation of habitat, as well as related ecological </w:t>
      </w:r>
      <w:proofErr w:type="gramStart"/>
      <w:r>
        <w:t>effects;</w:t>
      </w:r>
      <w:proofErr w:type="gramEnd"/>
    </w:p>
    <w:p w14:paraId="45252F4B" w14:textId="2985A03C" w:rsidR="00B808DE" w:rsidRDefault="00B808DE" w:rsidP="00B808DE">
      <w:pPr>
        <w:pStyle w:val="ListBullet"/>
      </w:pPr>
      <w:r>
        <w:t xml:space="preserve">effects on freshwater and marine environments and related beneficial uses, including as a result of any required dredging due to selection of the preferred port option, any changes to stream flows and/or discharge of sediment or waste through waterway </w:t>
      </w:r>
      <w:proofErr w:type="gramStart"/>
      <w:r>
        <w:t>crossings;</w:t>
      </w:r>
      <w:proofErr w:type="gramEnd"/>
    </w:p>
    <w:p w14:paraId="3E9438FF" w14:textId="3D3260DA" w:rsidR="00B808DE" w:rsidRDefault="00B808DE" w:rsidP="00B808DE">
      <w:pPr>
        <w:pStyle w:val="ListBullet"/>
      </w:pPr>
      <w:r>
        <w:t xml:space="preserve">effects on Aboriginal cultural heritage </w:t>
      </w:r>
      <w:proofErr w:type="gramStart"/>
      <w:r>
        <w:t>values;</w:t>
      </w:r>
      <w:proofErr w:type="gramEnd"/>
    </w:p>
    <w:p w14:paraId="18679662" w14:textId="7BA576E1" w:rsidR="00B808DE" w:rsidRDefault="00B808DE" w:rsidP="00B808DE">
      <w:pPr>
        <w:pStyle w:val="ListBullet"/>
      </w:pPr>
      <w:r>
        <w:t>effects on the socioeconomic environment, at local and regional scales, including increased traffic movement and direct and indirect effects of construction of onshore assets; and</w:t>
      </w:r>
    </w:p>
    <w:p w14:paraId="25FD222A" w14:textId="48C7CBBB" w:rsidR="00B808DE" w:rsidRDefault="00B808DE" w:rsidP="002E06C6">
      <w:pPr>
        <w:pStyle w:val="ListBullet"/>
      </w:pPr>
      <w:r>
        <w:t>effects on existing landscape values.</w:t>
      </w:r>
    </w:p>
    <w:p w14:paraId="3CE55481" w14:textId="0B36F54C" w:rsidR="00B808DE" w:rsidRDefault="00B808DE" w:rsidP="001E23A3">
      <w:pPr>
        <w:pStyle w:val="BodyText100ThemeColour"/>
      </w:pPr>
      <w:r>
        <w:t xml:space="preserve">Given these matters are likely to cause effects on the environment and are set out in the procedures and requirements, the EES should assess these effects in detail. For those effects that can be demonstrated to have lower levels of risk of environment effects, the EES should describe and analyse these impacts in detail commensurate with </w:t>
      </w:r>
      <w:r w:rsidR="001E23A3">
        <w:t xml:space="preserve">their level of environmental </w:t>
      </w:r>
      <w:r>
        <w:t xml:space="preserve">risk. </w:t>
      </w:r>
    </w:p>
    <w:p w14:paraId="44388FF1" w14:textId="6C7DBE2C" w:rsidR="00B808DE" w:rsidRDefault="00B808DE" w:rsidP="001E23A3">
      <w:pPr>
        <w:pStyle w:val="BodyText100ThemeColour"/>
      </w:pPr>
      <w:r>
        <w:t>The matters to be investigated and document</w:t>
      </w:r>
      <w:r w:rsidR="00186397">
        <w:t>ed</w:t>
      </w:r>
      <w:r>
        <w:t xml:space="preserve"> within the EES are presented below, grouped by investigation theme. Each theme is presented with an evaluation objective. The following structure sets out how the EES should document its assessment of effects for each evaluation objective. </w:t>
      </w:r>
    </w:p>
    <w:p w14:paraId="1374B7CC" w14:textId="55BFC5E4" w:rsidR="00D02F3A" w:rsidRPr="000A6532" w:rsidRDefault="00D02F3A" w:rsidP="00D02F3A">
      <w:pPr>
        <w:pStyle w:val="ListNumber"/>
        <w:numPr>
          <w:ilvl w:val="0"/>
          <w:numId w:val="24"/>
        </w:numPr>
      </w:pPr>
      <w:r w:rsidRPr="5B629597">
        <w:rPr>
          <w:b/>
          <w:bCs/>
        </w:rPr>
        <w:t xml:space="preserve">Identify key issues or risks </w:t>
      </w:r>
      <w:r>
        <w:t>that the project poses to the achievement of the evaluation objective.</w:t>
      </w:r>
      <w:r w:rsidR="00AB5FF9">
        <w:t xml:space="preserve"> </w:t>
      </w:r>
    </w:p>
    <w:p w14:paraId="7FBBB80A" w14:textId="627147A2" w:rsidR="00D02F3A" w:rsidRPr="000A6532" w:rsidRDefault="00D02F3A" w:rsidP="00D02F3A">
      <w:pPr>
        <w:pStyle w:val="ListNumber"/>
        <w:numPr>
          <w:ilvl w:val="0"/>
          <w:numId w:val="24"/>
        </w:numPr>
      </w:pPr>
      <w:r w:rsidRPr="000A6532">
        <w:rPr>
          <w:b/>
        </w:rPr>
        <w:t>Characterise the existing environment</w:t>
      </w:r>
      <w:r w:rsidRPr="000A6532">
        <w:t xml:space="preserve"> to underpin impact assessments having regard to the level of risk.</w:t>
      </w:r>
      <w:r w:rsidR="00AB5FF9">
        <w:t xml:space="preserve"> </w:t>
      </w:r>
      <w:r w:rsidRPr="000A6532">
        <w:t>The environmental risk assessment by the proponent could guide the necessary data acquisition.</w:t>
      </w:r>
    </w:p>
    <w:p w14:paraId="5F905AE8" w14:textId="05E3183E" w:rsidR="00D02F3A" w:rsidRPr="000A6532" w:rsidRDefault="005A7245" w:rsidP="00D02F3A">
      <w:pPr>
        <w:pStyle w:val="ListNumber"/>
        <w:numPr>
          <w:ilvl w:val="0"/>
          <w:numId w:val="24"/>
        </w:numPr>
      </w:pPr>
      <w:r>
        <w:rPr>
          <w:b/>
        </w:rPr>
        <w:t xml:space="preserve">Assess </w:t>
      </w:r>
      <w:r w:rsidR="00BA1F89" w:rsidRPr="00BA1F89">
        <w:rPr>
          <w:b/>
        </w:rPr>
        <w:t>the potential effects</w:t>
      </w:r>
      <w:r w:rsidR="00BA1F89" w:rsidRPr="00BA1F89">
        <w:rPr>
          <w:bCs/>
        </w:rPr>
        <w:t xml:space="preserve"> of the project on the existing environment</w:t>
      </w:r>
      <w:r>
        <w:rPr>
          <w:bCs/>
        </w:rPr>
        <w:t xml:space="preserve"> </w:t>
      </w:r>
      <w:r w:rsidRPr="000A6532">
        <w:t>and evaluate their significance</w:t>
      </w:r>
      <w:r w:rsidR="00BA1F89" w:rsidRPr="00BA1F89">
        <w:rPr>
          <w:bCs/>
        </w:rPr>
        <w:t>.</w:t>
      </w:r>
    </w:p>
    <w:p w14:paraId="3FFC591D" w14:textId="0DBAF5E6" w:rsidR="00D02F3A" w:rsidRPr="000A6532" w:rsidRDefault="00D02F3A" w:rsidP="00D02F3A">
      <w:pPr>
        <w:pStyle w:val="ListNumber"/>
        <w:numPr>
          <w:ilvl w:val="0"/>
          <w:numId w:val="24"/>
        </w:numPr>
        <w:spacing w:after="0"/>
      </w:pPr>
      <w:r w:rsidRPr="000A6532">
        <w:rPr>
          <w:b/>
        </w:rPr>
        <w:t>Present design and mitigation measures</w:t>
      </w:r>
      <w:r w:rsidRPr="000A6532">
        <w:t xml:space="preserve"> that could substantially reduce and/or mitigate the likelihood, extent and/or duration of potential effects.</w:t>
      </w:r>
      <w:r w:rsidR="00AB5FF9">
        <w:t xml:space="preserve"> </w:t>
      </w:r>
      <w:r>
        <w:t>All design and mitigation measures must apply the mitigation hierarchy with justification of why higher order measures cannot be applied.</w:t>
      </w:r>
    </w:p>
    <w:p w14:paraId="4EF3776A" w14:textId="75854D4D" w:rsidR="00D02F3A" w:rsidRPr="000A6532" w:rsidRDefault="00D02F3A" w:rsidP="00D02F3A">
      <w:pPr>
        <w:pStyle w:val="ListNumber2"/>
        <w:numPr>
          <w:ilvl w:val="1"/>
          <w:numId w:val="24"/>
        </w:numPr>
        <w:spacing w:before="0" w:after="240"/>
        <w:contextualSpacing/>
      </w:pPr>
      <w:r w:rsidRPr="000A6532">
        <w:t xml:space="preserve">Avoidance: measures taken to avoid creating adverse effects on </w:t>
      </w:r>
      <w:r w:rsidR="001B35DB">
        <w:t>the environment</w:t>
      </w:r>
      <w:r w:rsidRPr="000A6532">
        <w:t xml:space="preserve"> from the outset, such as careful spatial or temporal placement of infrastructure or disturbance.</w:t>
      </w:r>
    </w:p>
    <w:p w14:paraId="6D38FB17" w14:textId="77777777" w:rsidR="00D02F3A" w:rsidRPr="000A6532" w:rsidRDefault="00D02F3A" w:rsidP="00D02F3A">
      <w:pPr>
        <w:pStyle w:val="ListNumber2"/>
        <w:numPr>
          <w:ilvl w:val="1"/>
          <w:numId w:val="24"/>
        </w:numPr>
        <w:spacing w:before="240" w:after="240"/>
        <w:contextualSpacing/>
      </w:pPr>
      <w:r w:rsidRPr="000A6532">
        <w:t xml:space="preserve">Minimisation: measures taken to reduce the duration, intensity and extent of impacts that cannot be completely avoided. </w:t>
      </w:r>
    </w:p>
    <w:p w14:paraId="3E059C8A" w14:textId="76269519" w:rsidR="00D02F3A" w:rsidRPr="000A6532" w:rsidRDefault="00D02F3A" w:rsidP="00D02F3A">
      <w:pPr>
        <w:pStyle w:val="ListNumber2"/>
        <w:numPr>
          <w:ilvl w:val="1"/>
          <w:numId w:val="24"/>
        </w:numPr>
        <w:spacing w:before="240" w:after="240"/>
        <w:contextualSpacing/>
      </w:pPr>
      <w:r w:rsidRPr="000A6532">
        <w:t xml:space="preserve">Rehabilitation/restoration: measures taken to improve degraded or removed ecosystems following exposure to impacts that cannot be completely avoided or minimised. </w:t>
      </w:r>
    </w:p>
    <w:p w14:paraId="78532548" w14:textId="16806669" w:rsidR="00D02F3A" w:rsidRDefault="00D02F3A" w:rsidP="00C22F2A">
      <w:pPr>
        <w:pStyle w:val="ListNumber2"/>
        <w:numPr>
          <w:ilvl w:val="1"/>
          <w:numId w:val="24"/>
        </w:numPr>
        <w:spacing w:before="240"/>
        <w:contextualSpacing/>
      </w:pPr>
      <w:r w:rsidRPr="000A6532">
        <w:t>Offsets: measures taken to compensate for any residual, adverse impacts after full implementation of the previous steps of the mitigation hierarchy.</w:t>
      </w:r>
    </w:p>
    <w:p w14:paraId="386512F9" w14:textId="529035D0" w:rsidR="005A7245" w:rsidRDefault="005A7245" w:rsidP="00C22F2A">
      <w:pPr>
        <w:pStyle w:val="BodyText100ThemeColour"/>
        <w:ind w:left="340"/>
      </w:pPr>
      <w:r w:rsidRPr="005A7245">
        <w:t>Note that an assessment of residual effects (post mitigation) and their significance will be required to illustrate the likely effectiveness of the proposed mitigation measures</w:t>
      </w:r>
    </w:p>
    <w:p w14:paraId="72651DF4" w14:textId="44404A2A" w:rsidR="00D02F3A" w:rsidRPr="000A6532" w:rsidRDefault="00D02F3A" w:rsidP="00D02F3A">
      <w:pPr>
        <w:pStyle w:val="ListNumber"/>
        <w:numPr>
          <w:ilvl w:val="0"/>
          <w:numId w:val="24"/>
        </w:numPr>
      </w:pPr>
      <w:r w:rsidRPr="000A6532">
        <w:rPr>
          <w:b/>
        </w:rPr>
        <w:t>Propose performance criteria and management</w:t>
      </w:r>
      <w:r w:rsidRPr="000A6532">
        <w:t xml:space="preserve"> to evaluate whether the project’s effects are maintained within permissible levels and propose contingency approaches if they are not. </w:t>
      </w:r>
    </w:p>
    <w:p w14:paraId="2C3B1F77" w14:textId="6B78DC74" w:rsidR="00D02F3A" w:rsidRDefault="00D02F3A" w:rsidP="001E23A3">
      <w:pPr>
        <w:pStyle w:val="BodyText100ThemeColour"/>
      </w:pPr>
      <w:r w:rsidRPr="000A6532">
        <w:lastRenderedPageBreak/>
        <w:t>The description and assessment of effects must not be confined to the immediate area of the project but must also consider the potential of the project to impact on nearby environmental values, including areas potentially impacted by offsite components of the project</w:t>
      </w:r>
      <w:r w:rsidR="00205221">
        <w:t xml:space="preserve"> such as </w:t>
      </w:r>
      <w:r w:rsidR="00205221" w:rsidRPr="00205221">
        <w:t>Corner Inlet Ramsar Wetland</w:t>
      </w:r>
      <w:r w:rsidRPr="000A6532">
        <w:t>.</w:t>
      </w:r>
      <w:r w:rsidR="00AB5FF9">
        <w:t xml:space="preserve"> </w:t>
      </w:r>
      <w:r w:rsidRPr="000A6532">
        <w:t>In addition, the cumulative effect of the project in combination with</w:t>
      </w:r>
      <w:r w:rsidR="00541981">
        <w:t xml:space="preserve"> </w:t>
      </w:r>
      <w:r w:rsidR="00541981" w:rsidRPr="00541981">
        <w:t>existing activities and projects (approved and proposed)</w:t>
      </w:r>
      <w:r w:rsidRPr="000A6532">
        <w:t xml:space="preserve"> in the broader area/region should be assessed for all significant adverse effects. </w:t>
      </w:r>
    </w:p>
    <w:p w14:paraId="47DA7C20" w14:textId="77777777" w:rsidR="00984EE4" w:rsidRDefault="00984EE4" w:rsidP="00AF238F">
      <w:pPr>
        <w:pStyle w:val="Heading2"/>
      </w:pPr>
      <w:bookmarkStart w:id="47" w:name="_Toc534816844"/>
      <w:bookmarkStart w:id="48" w:name="_Toc79658872"/>
      <w:r>
        <w:t>Biodiversity and habitat</w:t>
      </w:r>
      <w:bookmarkEnd w:id="47"/>
      <w:bookmarkEnd w:id="48"/>
    </w:p>
    <w:p w14:paraId="23D8B6B6" w14:textId="6D84D5CE" w:rsidR="00984EE4" w:rsidRDefault="00BA1F89" w:rsidP="000676CB">
      <w:pPr>
        <w:pStyle w:val="Heading3"/>
      </w:pPr>
      <w:bookmarkStart w:id="49" w:name="_Toc534816845"/>
      <w:r>
        <w:t>E</w:t>
      </w:r>
      <w:r w:rsidR="00984EE4">
        <w:t>valuation objective</w:t>
      </w:r>
      <w:bookmarkEnd w:id="49"/>
    </w:p>
    <w:p w14:paraId="50FFB588" w14:textId="4A13BFDC" w:rsidR="00DC6FFB" w:rsidRPr="00BF62E2" w:rsidRDefault="00DC6FFB" w:rsidP="001E23A3">
      <w:pPr>
        <w:pStyle w:val="BodyText100ThemeColour"/>
      </w:pPr>
      <w:r w:rsidRPr="00BF62E2">
        <w:t>To avoid</w:t>
      </w:r>
      <w:r w:rsidR="00ED7AF5">
        <w:t>,</w:t>
      </w:r>
      <w:r w:rsidRPr="00BF62E2">
        <w:t xml:space="preserve"> </w:t>
      </w:r>
      <w:r w:rsidR="00ED7AF5">
        <w:t xml:space="preserve">and </w:t>
      </w:r>
      <w:r w:rsidR="00ED7AF5" w:rsidRPr="00ED7AF5">
        <w:t>where avoidance is not possible, minimise</w:t>
      </w:r>
      <w:r w:rsidR="00ED7AF5">
        <w:t>,</w:t>
      </w:r>
      <w:r w:rsidR="00ED7AF5" w:rsidRPr="00ED7AF5">
        <w:t xml:space="preserve"> potential adverse effects on protected native vegetation and listed threatened species and their habitat and listed ecological communities, </w:t>
      </w:r>
      <w:r w:rsidR="00CF2CAC">
        <w:t xml:space="preserve">in both onshore and offshore environments, </w:t>
      </w:r>
      <w:r w:rsidR="00ED7AF5" w:rsidRPr="00ED7AF5">
        <w:t>as well as address offset requirements consistent with state policies.</w:t>
      </w:r>
    </w:p>
    <w:p w14:paraId="0BF5FAAF" w14:textId="31742581" w:rsidR="005541F5" w:rsidRPr="004B0A10" w:rsidRDefault="005541F5" w:rsidP="005541F5">
      <w:pPr>
        <w:pStyle w:val="Heading3"/>
        <w:numPr>
          <w:ilvl w:val="2"/>
          <w:numId w:val="0"/>
        </w:numPr>
      </w:pPr>
      <w:bookmarkStart w:id="50" w:name="_Toc534816846"/>
      <w:bookmarkStart w:id="51" w:name="_Toc534816852"/>
      <w:r w:rsidRPr="004B0A10">
        <w:t>Key issues</w:t>
      </w:r>
      <w:bookmarkEnd w:id="50"/>
    </w:p>
    <w:p w14:paraId="53F40475" w14:textId="7A88FFCF" w:rsidR="00ED7AF5" w:rsidRDefault="00ED7AF5" w:rsidP="00ED7AF5">
      <w:pPr>
        <w:pStyle w:val="ListBullet"/>
      </w:pPr>
      <w:r>
        <w:t xml:space="preserve">Direct or indirect loss of native vegetation or other habitat values due to project works or operational maintenance </w:t>
      </w:r>
      <w:r w:rsidR="00CF2CAC">
        <w:t>activities</w:t>
      </w:r>
      <w:r>
        <w:t>.</w:t>
      </w:r>
      <w:r w:rsidR="00205221" w:rsidRPr="00205221">
        <w:t xml:space="preserve"> </w:t>
      </w:r>
    </w:p>
    <w:p w14:paraId="535BCD0D" w14:textId="1DDD9948" w:rsidR="00ED7AF5" w:rsidRDefault="00ED7AF5" w:rsidP="00ED7AF5">
      <w:pPr>
        <w:pStyle w:val="ListBullet"/>
      </w:pPr>
      <w:r>
        <w:t xml:space="preserve">Direct or indirect loss, disturbance and/or degradation of listed or other protected species and nearby habitat that may support listed or other protected flora, </w:t>
      </w:r>
      <w:proofErr w:type="gramStart"/>
      <w:r>
        <w:t>fauna</w:t>
      </w:r>
      <w:proofErr w:type="gramEnd"/>
      <w:r>
        <w:t xml:space="preserve"> or ecological communities.</w:t>
      </w:r>
    </w:p>
    <w:p w14:paraId="03D64FAE" w14:textId="2078F62E" w:rsidR="00ED7AF5" w:rsidRDefault="00ED7AF5" w:rsidP="00ED7AF5">
      <w:pPr>
        <w:pStyle w:val="ListBullet"/>
      </w:pPr>
      <w:r>
        <w:t>Potential initiation or exacerbation of listed potentially threatening processes under the FFG Act.</w:t>
      </w:r>
    </w:p>
    <w:p w14:paraId="4FBB8586" w14:textId="7BD462CC" w:rsidR="00ED7AF5" w:rsidRDefault="00ED7AF5" w:rsidP="00ED7AF5">
      <w:pPr>
        <w:pStyle w:val="ListBullet"/>
      </w:pPr>
      <w:r>
        <w:t>Potential impacts on habitats within protected area</w:t>
      </w:r>
      <w:r w:rsidR="00122C51">
        <w:t>s</w:t>
      </w:r>
      <w:r>
        <w:t xml:space="preserve">, </w:t>
      </w:r>
      <w:r w:rsidR="00CF2CAC">
        <w:t xml:space="preserve">such as </w:t>
      </w:r>
      <w:r>
        <w:t>national</w:t>
      </w:r>
      <w:r w:rsidR="00CF2CAC">
        <w:t xml:space="preserve"> parks,</w:t>
      </w:r>
      <w:r>
        <w:t xml:space="preserve"> </w:t>
      </w:r>
      <w:r w:rsidR="00CF2CAC">
        <w:t xml:space="preserve">state </w:t>
      </w:r>
      <w:r>
        <w:t xml:space="preserve">parks </w:t>
      </w:r>
      <w:r w:rsidR="00CF2CAC">
        <w:t xml:space="preserve">or </w:t>
      </w:r>
      <w:r>
        <w:t>other conservation reserves.</w:t>
      </w:r>
      <w:r w:rsidR="00282ACC" w:rsidRPr="00282ACC">
        <w:t xml:space="preserve"> </w:t>
      </w:r>
    </w:p>
    <w:p w14:paraId="67FE522C" w14:textId="297FFFD8" w:rsidR="00ED7AF5" w:rsidRDefault="00ED7AF5" w:rsidP="00ED7AF5">
      <w:pPr>
        <w:pStyle w:val="ListBullet"/>
      </w:pPr>
      <w:r>
        <w:t xml:space="preserve">Potential impacts on planted </w:t>
      </w:r>
      <w:r w:rsidR="0064481D">
        <w:t xml:space="preserve">native </w:t>
      </w:r>
      <w:r>
        <w:t>vegetation established through environmental programs.</w:t>
      </w:r>
    </w:p>
    <w:p w14:paraId="709CECE3" w14:textId="1A2D6FDE" w:rsidR="00282ACC" w:rsidRDefault="00282ACC" w:rsidP="00ED7AF5">
      <w:pPr>
        <w:pStyle w:val="ListBullet"/>
      </w:pPr>
      <w:r>
        <w:t>P</w:t>
      </w:r>
      <w:r w:rsidRPr="00205221">
        <w:t xml:space="preserve">otential impacts on the </w:t>
      </w:r>
      <w:r>
        <w:t>e</w:t>
      </w:r>
      <w:r w:rsidRPr="00205221">
        <w:t xml:space="preserve">cological </w:t>
      </w:r>
      <w:r>
        <w:t>c</w:t>
      </w:r>
      <w:r w:rsidRPr="00205221">
        <w:t xml:space="preserve">haracter </w:t>
      </w:r>
      <w:r w:rsidR="004A6D09">
        <w:t xml:space="preserve">and associated </w:t>
      </w:r>
      <w:r w:rsidR="0049743F">
        <w:t xml:space="preserve">biodiversity </w:t>
      </w:r>
      <w:r w:rsidR="004A6D09">
        <w:t xml:space="preserve">values </w:t>
      </w:r>
      <w:r w:rsidRPr="00205221">
        <w:t>of Ramsar Wetlands.</w:t>
      </w:r>
    </w:p>
    <w:p w14:paraId="22A362CA" w14:textId="2AD60C27" w:rsidR="00ED7AF5" w:rsidRPr="00B84644" w:rsidRDefault="00ED7AF5" w:rsidP="00ED7AF5">
      <w:pPr>
        <w:pStyle w:val="ListBullet"/>
      </w:pPr>
      <w:r w:rsidRPr="00B84644">
        <w:t xml:space="preserve">Disruption to the movement of fauna between areas of habitat across the broader landscape, </w:t>
      </w:r>
      <w:r w:rsidR="00B84644">
        <w:t>for example, through</w:t>
      </w:r>
      <w:r w:rsidRPr="00B84644">
        <w:t xml:space="preserve"> collisions with transmission line infrastructure.</w:t>
      </w:r>
    </w:p>
    <w:p w14:paraId="0FA6A9BF" w14:textId="0D7B4A24" w:rsidR="00B84644" w:rsidRDefault="00B84644" w:rsidP="00B84644">
      <w:pPr>
        <w:pStyle w:val="ListBullet"/>
      </w:pPr>
      <w:r>
        <w:t>Potential cumulative effects on listed threatened flora and fauna species</w:t>
      </w:r>
      <w:r w:rsidR="00F56255">
        <w:t>, and their habitats,</w:t>
      </w:r>
      <w:r>
        <w:t xml:space="preserve"> from the project in combination with other projects.</w:t>
      </w:r>
    </w:p>
    <w:p w14:paraId="57D63C23" w14:textId="45DB5187" w:rsidR="00ED7AF5" w:rsidRPr="00B84644" w:rsidRDefault="00ED7AF5" w:rsidP="00ED7AF5">
      <w:pPr>
        <w:pStyle w:val="ListBullet"/>
      </w:pPr>
      <w:r w:rsidRPr="00B84644">
        <w:t>The availability of suitable offsets for the loss of native vegetation and habitat for listed threatened species under the FFG Act.</w:t>
      </w:r>
    </w:p>
    <w:p w14:paraId="33E40727" w14:textId="77777777" w:rsidR="005541F5" w:rsidRPr="00B84644" w:rsidRDefault="005541F5" w:rsidP="005541F5">
      <w:pPr>
        <w:pStyle w:val="Heading3"/>
        <w:numPr>
          <w:ilvl w:val="2"/>
          <w:numId w:val="0"/>
        </w:numPr>
      </w:pPr>
      <w:bookmarkStart w:id="52" w:name="_Toc534816847"/>
      <w:r w:rsidRPr="00B84644">
        <w:t>Existing environment</w:t>
      </w:r>
      <w:bookmarkEnd w:id="52"/>
    </w:p>
    <w:p w14:paraId="4DF32C73" w14:textId="30091C40" w:rsidR="005541F5" w:rsidRPr="00B84644" w:rsidRDefault="005541F5" w:rsidP="00BF62E2">
      <w:pPr>
        <w:pStyle w:val="ListBullet"/>
      </w:pPr>
      <w:r w:rsidRPr="00B84644">
        <w:t xml:space="preserve">Characterise the type, </w:t>
      </w:r>
      <w:proofErr w:type="gramStart"/>
      <w:r w:rsidRPr="00B84644">
        <w:t>distribution</w:t>
      </w:r>
      <w:proofErr w:type="gramEnd"/>
      <w:r w:rsidRPr="00B84644">
        <w:t xml:space="preserve"> and condition of biodiversity values within a suitable study area, comprising the project site and its environs, including native vegetation, terrestrial and aquatic</w:t>
      </w:r>
      <w:r w:rsidR="00122C51">
        <w:t>/marine</w:t>
      </w:r>
      <w:r w:rsidRPr="00B84644">
        <w:t xml:space="preserve"> habitat and habitat corridors or linkages.</w:t>
      </w:r>
    </w:p>
    <w:p w14:paraId="47B24A8A" w14:textId="090527BA" w:rsidR="00531B1C" w:rsidRPr="00531B1C" w:rsidRDefault="00531B1C" w:rsidP="00BF62E2">
      <w:pPr>
        <w:pStyle w:val="ListBullet"/>
      </w:pPr>
      <w:r w:rsidRPr="00531B1C">
        <w:t>Identify planted or recovered vegetation established through environmental programs.</w:t>
      </w:r>
    </w:p>
    <w:p w14:paraId="034D9FD1" w14:textId="7B2C9BC0" w:rsidR="00531B1C" w:rsidRDefault="00531B1C" w:rsidP="00531B1C">
      <w:pPr>
        <w:pStyle w:val="ListBullet"/>
        <w:spacing w:after="0"/>
      </w:pPr>
      <w:r>
        <w:t xml:space="preserve">Describe the biodiversity values that could be directly or indirectly affected by the project, including: </w:t>
      </w:r>
    </w:p>
    <w:p w14:paraId="53F8B764" w14:textId="44721A18" w:rsidR="00531B1C" w:rsidRDefault="00531B1C" w:rsidP="00531B1C">
      <w:pPr>
        <w:pStyle w:val="ListBullet2"/>
      </w:pPr>
      <w:r>
        <w:t xml:space="preserve">native vegetation and any ecological communities listed under the FFG Act; and </w:t>
      </w:r>
    </w:p>
    <w:p w14:paraId="07A06674" w14:textId="447F14B6" w:rsidR="00531B1C" w:rsidRDefault="00531B1C" w:rsidP="00531B1C">
      <w:pPr>
        <w:pStyle w:val="ListBullet2"/>
        <w:spacing w:after="40"/>
      </w:pPr>
      <w:r>
        <w:t>presence of, or suitable habitats for, protected flora and fauna species, in particular species listed under the FFG Act and DELWP advisory lists.</w:t>
      </w:r>
    </w:p>
    <w:p w14:paraId="2F872292" w14:textId="74B84ADA" w:rsidR="00531B1C" w:rsidRDefault="00531B1C" w:rsidP="00531B1C">
      <w:pPr>
        <w:pStyle w:val="ListBullet"/>
        <w:spacing w:after="0"/>
      </w:pPr>
      <w:r>
        <w:t xml:space="preserve">Describe any existing threats to biodiversity values, including but not limited to: </w:t>
      </w:r>
    </w:p>
    <w:p w14:paraId="6E45F7E1" w14:textId="1B271343" w:rsidR="00531B1C" w:rsidRDefault="00531B1C" w:rsidP="00531B1C">
      <w:pPr>
        <w:pStyle w:val="ListBullet2"/>
      </w:pPr>
      <w:r>
        <w:t>historic or ongoing disturbance or alteration of habitat conditions (</w:t>
      </w:r>
      <w:proofErr w:type="gramStart"/>
      <w:r>
        <w:t>e.g.</w:t>
      </w:r>
      <w:proofErr w:type="gramEnd"/>
      <w:r>
        <w:t xml:space="preserve"> habitat fragmentation, severance of wildlife corridors or habitat linkages, changes to water quantity or quality</w:t>
      </w:r>
      <w:r w:rsidR="0064481D">
        <w:t xml:space="preserve"> and</w:t>
      </w:r>
      <w:r>
        <w:t xml:space="preserve"> fire hazards); </w:t>
      </w:r>
    </w:p>
    <w:p w14:paraId="0D435F76" w14:textId="2005528B" w:rsidR="00531B1C" w:rsidRDefault="00531B1C" w:rsidP="00531B1C">
      <w:pPr>
        <w:pStyle w:val="ListBullet2"/>
      </w:pPr>
      <w:r>
        <w:t>potentially threatening process listed under the FFG Act; and</w:t>
      </w:r>
    </w:p>
    <w:p w14:paraId="6CB1FAEB" w14:textId="30806ADD" w:rsidR="00531B1C" w:rsidRPr="00531B1C" w:rsidRDefault="00531B1C" w:rsidP="00531B1C">
      <w:pPr>
        <w:pStyle w:val="ListBullet2"/>
        <w:spacing w:after="40"/>
      </w:pPr>
      <w:r>
        <w:t xml:space="preserve">the presence of </w:t>
      </w:r>
      <w:r w:rsidRPr="00531B1C">
        <w:t xml:space="preserve">any declared weeds, </w:t>
      </w:r>
      <w:proofErr w:type="gramStart"/>
      <w:r w:rsidRPr="00531B1C">
        <w:t>pathogens</w:t>
      </w:r>
      <w:proofErr w:type="gramEnd"/>
      <w:r w:rsidRPr="00531B1C">
        <w:t xml:space="preserve"> and pest animals within and in the vicinity of the project area. </w:t>
      </w:r>
    </w:p>
    <w:p w14:paraId="56746A58" w14:textId="1E51178B" w:rsidR="00EF26DA" w:rsidRDefault="00EF26DA" w:rsidP="00531B1C">
      <w:pPr>
        <w:pStyle w:val="ListBullet"/>
      </w:pPr>
      <w:r w:rsidRPr="00EF26DA">
        <w:t>Describe any trends observed in existing biodiversity values, including but not limited to historic or ongoing increases or declines in populations or communities, including their reasons where known.</w:t>
      </w:r>
    </w:p>
    <w:p w14:paraId="68FE52FE" w14:textId="280B597A" w:rsidR="00531B1C" w:rsidRPr="00BA1F89" w:rsidRDefault="00531B1C" w:rsidP="00531B1C">
      <w:pPr>
        <w:pStyle w:val="ListBullet"/>
      </w:pPr>
      <w:r w:rsidRPr="00531B1C">
        <w:t xml:space="preserve">Characterisation of the existing environment is to be informed by relevant databases, literature (and published data), community observations (including citizen science and information from residents and landholders in or adjacent to the area of interest), appropriate targeted and/or seasonal surveys and modelling of the potential and actual presence of threatened species and communities consistent with </w:t>
      </w:r>
      <w:r w:rsidR="0064481D">
        <w:t>DELWP</w:t>
      </w:r>
      <w:r w:rsidR="0064481D" w:rsidRPr="00531B1C">
        <w:t xml:space="preserve"> </w:t>
      </w:r>
      <w:r w:rsidRPr="00531B1C">
        <w:t xml:space="preserve">survey guidelines, conservation advices and threatened species recovery plans or action statements. Where surveys do not identify a listed species or community, but past </w:t>
      </w:r>
      <w:r w:rsidRPr="00531B1C">
        <w:lastRenderedPageBreak/>
        <w:t xml:space="preserve">records and/or habitat analysis suggest that it may occur, a precautionary approach to the further </w:t>
      </w:r>
      <w:r w:rsidRPr="00BA1F89">
        <w:t>investigation and assessment of its occurrence should be applied.</w:t>
      </w:r>
    </w:p>
    <w:p w14:paraId="2517D2E4" w14:textId="77777777" w:rsidR="005541F5" w:rsidRPr="00BA1F89" w:rsidRDefault="005541F5" w:rsidP="005541F5">
      <w:pPr>
        <w:pStyle w:val="Heading3"/>
        <w:numPr>
          <w:ilvl w:val="2"/>
          <w:numId w:val="0"/>
        </w:numPr>
      </w:pPr>
      <w:bookmarkStart w:id="53" w:name="_Toc534816849"/>
      <w:bookmarkStart w:id="54" w:name="_Toc534816848"/>
      <w:r w:rsidRPr="00BA1F89">
        <w:t>Likely effects</w:t>
      </w:r>
      <w:bookmarkEnd w:id="53"/>
    </w:p>
    <w:p w14:paraId="0DD5FBE8" w14:textId="5BB553E4" w:rsidR="00BA1F89" w:rsidRPr="00BA1F89" w:rsidRDefault="00BA1F89" w:rsidP="00BA1F89">
      <w:pPr>
        <w:pStyle w:val="ListBullet"/>
      </w:pPr>
      <w:r w:rsidRPr="00BA1F89">
        <w:t xml:space="preserve">Assess the direct and indirect effects of the project including feasible design, </w:t>
      </w:r>
      <w:proofErr w:type="gramStart"/>
      <w:r w:rsidR="0064481D">
        <w:t>location</w:t>
      </w:r>
      <w:proofErr w:type="gramEnd"/>
      <w:r w:rsidR="0064481D">
        <w:t xml:space="preserve"> and alignment alternatives</w:t>
      </w:r>
      <w:r w:rsidRPr="00BA1F89">
        <w:t>, and including transport route upgrades and other ancillary activities, on native vegetation, listed ecological communities, and listed threatened and other protected flora species.</w:t>
      </w:r>
    </w:p>
    <w:p w14:paraId="652D9C7D" w14:textId="131F6137" w:rsidR="00BA1F89" w:rsidRPr="00BA1F89" w:rsidRDefault="00BA1F89" w:rsidP="00BA1F89">
      <w:pPr>
        <w:pStyle w:val="ListBullet"/>
      </w:pPr>
      <w:r w:rsidRPr="00BA1F89">
        <w:t>Assess the direct and indirect effects of the project and feasible alternatives, on listed threatened and other protected fauna species under the FFG Act and/or DELWP advisory lists or their habitats.</w:t>
      </w:r>
    </w:p>
    <w:p w14:paraId="21D963DE" w14:textId="6ADF7CFA" w:rsidR="00BA1F89" w:rsidRDefault="00BA1F89" w:rsidP="00BA1F89">
      <w:pPr>
        <w:pStyle w:val="ListBullet"/>
      </w:pPr>
      <w:r>
        <w:t xml:space="preserve">Assess the direct and indirect effects on planted or recovered </w:t>
      </w:r>
      <w:r w:rsidR="0064481D">
        <w:t xml:space="preserve">native </w:t>
      </w:r>
      <w:r>
        <w:t>vegetation established through environmental programs.</w:t>
      </w:r>
    </w:p>
    <w:p w14:paraId="2BD90A2D" w14:textId="760E0694" w:rsidR="00BA1F89" w:rsidRDefault="00BA1F89" w:rsidP="00BA1F89">
      <w:pPr>
        <w:pStyle w:val="ListBullet"/>
        <w:spacing w:after="0"/>
      </w:pPr>
      <w:r>
        <w:t>Assess the direct and indirect effects of the project during construction and operation on biodiversity values, including:</w:t>
      </w:r>
    </w:p>
    <w:p w14:paraId="4068219C" w14:textId="12F6E9A4" w:rsidR="00BA1F89" w:rsidRDefault="00BA1F89" w:rsidP="00BA1F89">
      <w:pPr>
        <w:pStyle w:val="ListBullet2"/>
      </w:pPr>
      <w:r>
        <w:t>disturbance or alteration of habitat conditions (</w:t>
      </w:r>
      <w:proofErr w:type="gramStart"/>
      <w:r>
        <w:t>e.g.</w:t>
      </w:r>
      <w:proofErr w:type="gramEnd"/>
      <w:r>
        <w:t xml:space="preserve"> habitat fragmentation, severance of wildlife corridors or habitat linkages, displacement due to avoidance of project infrastructure, changes to water quantity or quality </w:t>
      </w:r>
      <w:r w:rsidR="0064481D">
        <w:t xml:space="preserve">and </w:t>
      </w:r>
      <w:r>
        <w:t xml:space="preserve">fire hazards); </w:t>
      </w:r>
    </w:p>
    <w:p w14:paraId="6C2A78C2" w14:textId="227F948C" w:rsidR="000A5396" w:rsidRDefault="000A5396" w:rsidP="00BA1F89">
      <w:pPr>
        <w:pStyle w:val="ListBullet2"/>
      </w:pPr>
      <w:r>
        <w:t xml:space="preserve">disturbance through </w:t>
      </w:r>
      <w:r w:rsidRPr="000A5396">
        <w:t>noise</w:t>
      </w:r>
      <w:r>
        <w:t xml:space="preserve"> or</w:t>
      </w:r>
      <w:r w:rsidRPr="000A5396">
        <w:t xml:space="preserve"> vibration</w:t>
      </w:r>
      <w:r>
        <w:t xml:space="preserve"> in the offshore </w:t>
      </w:r>
      <w:proofErr w:type="gramStart"/>
      <w:r>
        <w:t>environment;</w:t>
      </w:r>
      <w:proofErr w:type="gramEnd"/>
    </w:p>
    <w:p w14:paraId="256DF605" w14:textId="4BFD441F" w:rsidR="000A5396" w:rsidRDefault="000A5396" w:rsidP="00BA1F89">
      <w:pPr>
        <w:pStyle w:val="ListBullet2"/>
      </w:pPr>
      <w:r>
        <w:t xml:space="preserve">disturbance through changed </w:t>
      </w:r>
      <w:r w:rsidRPr="000A5396">
        <w:t>shipping activities</w:t>
      </w:r>
      <w:r>
        <w:t xml:space="preserve"> due to the </w:t>
      </w:r>
      <w:proofErr w:type="gramStart"/>
      <w:r>
        <w:t>project;</w:t>
      </w:r>
      <w:proofErr w:type="gramEnd"/>
    </w:p>
    <w:p w14:paraId="6A38006C" w14:textId="238D618B" w:rsidR="00BA1F89" w:rsidRDefault="00BA1F89" w:rsidP="00BA1F89">
      <w:pPr>
        <w:pStyle w:val="ListBullet2"/>
      </w:pPr>
      <w:r>
        <w:t xml:space="preserve">direct removal of individuals or destruction of </w:t>
      </w:r>
      <w:proofErr w:type="gramStart"/>
      <w:r>
        <w:t>habitat;</w:t>
      </w:r>
      <w:proofErr w:type="gramEnd"/>
    </w:p>
    <w:p w14:paraId="01751C1C" w14:textId="1C80B9AE" w:rsidR="00BA1F89" w:rsidRDefault="00BA1F89" w:rsidP="00BA1F89">
      <w:pPr>
        <w:pStyle w:val="ListBullet2"/>
      </w:pPr>
      <w:r>
        <w:t xml:space="preserve">threats of mortality of listed threatened or other protected fauna (including </w:t>
      </w:r>
      <w:proofErr w:type="gramStart"/>
      <w:r>
        <w:t>site and species specific</w:t>
      </w:r>
      <w:proofErr w:type="gramEnd"/>
      <w:r>
        <w:t xml:space="preserve"> risk-factors); and </w:t>
      </w:r>
    </w:p>
    <w:p w14:paraId="04C40EBB" w14:textId="2C52A014" w:rsidR="00BA1F89" w:rsidRPr="00BA1F89" w:rsidRDefault="00BA1F89" w:rsidP="00BA1F89">
      <w:pPr>
        <w:pStyle w:val="ListBullet2"/>
        <w:spacing w:after="40"/>
      </w:pPr>
      <w:r>
        <w:t xml:space="preserve">the presence </w:t>
      </w:r>
      <w:r w:rsidRPr="00BA1F89">
        <w:t xml:space="preserve">and potential spread of any declared weeds, </w:t>
      </w:r>
      <w:proofErr w:type="gramStart"/>
      <w:r w:rsidRPr="00BA1F89">
        <w:t>pathogens</w:t>
      </w:r>
      <w:proofErr w:type="gramEnd"/>
      <w:r w:rsidRPr="00BA1F89">
        <w:t xml:space="preserve"> and pest animals within and in the vicinity of the project area.</w:t>
      </w:r>
    </w:p>
    <w:p w14:paraId="4BADC69C" w14:textId="2A5DF096" w:rsidR="00EF26DA" w:rsidRDefault="00EF26DA" w:rsidP="00BA1F89">
      <w:pPr>
        <w:pStyle w:val="ListBullet"/>
      </w:pPr>
      <w:r w:rsidRPr="00EF26DA">
        <w:t>Assess the potential effects on listed threatened or other protected fauna species</w:t>
      </w:r>
      <w:r w:rsidR="000406F3">
        <w:t xml:space="preserve"> having considered</w:t>
      </w:r>
      <w:r w:rsidRPr="00EF26DA" w:rsidDel="000406F3">
        <w:t xml:space="preserve"> </w:t>
      </w:r>
      <w:r w:rsidR="001B3BD1">
        <w:t xml:space="preserve">issues and </w:t>
      </w:r>
      <w:r w:rsidRPr="00EF26DA">
        <w:t xml:space="preserve">experiences </w:t>
      </w:r>
      <w:r w:rsidR="001B3BD1">
        <w:t xml:space="preserve">with </w:t>
      </w:r>
      <w:r w:rsidRPr="00EF26DA">
        <w:t>similar projects elsewhere in the world</w:t>
      </w:r>
      <w:r w:rsidDel="007D790E">
        <w:t>,</w:t>
      </w:r>
      <w:r>
        <w:t xml:space="preserve"> </w:t>
      </w:r>
      <w:r w:rsidR="001B3BD1">
        <w:t xml:space="preserve">as well as </w:t>
      </w:r>
      <w:r>
        <w:t>being cognisant of unique values existing in this locale.</w:t>
      </w:r>
    </w:p>
    <w:p w14:paraId="73EA785E" w14:textId="5C4BAD2A" w:rsidR="00B00A22" w:rsidRDefault="00B00A22" w:rsidP="00BA1F89">
      <w:pPr>
        <w:pStyle w:val="ListBullet"/>
      </w:pPr>
      <w:r>
        <w:t>Assess the p</w:t>
      </w:r>
      <w:r w:rsidRPr="00B00A22">
        <w:t>otential impacts on habitat connectivity</w:t>
      </w:r>
      <w:r>
        <w:t xml:space="preserve"> of listed or other protected species,</w:t>
      </w:r>
      <w:r w:rsidRPr="00B00A22">
        <w:t xml:space="preserve"> both </w:t>
      </w:r>
      <w:r>
        <w:t>onshore and offshore,</w:t>
      </w:r>
      <w:r w:rsidRPr="00B00A22">
        <w:t xml:space="preserve"> including but not </w:t>
      </w:r>
      <w:r>
        <w:t>limited</w:t>
      </w:r>
      <w:r w:rsidRPr="00B00A22">
        <w:t xml:space="preserve"> to migratory species.</w:t>
      </w:r>
    </w:p>
    <w:p w14:paraId="6380020E" w14:textId="67CF5B32" w:rsidR="00BA1F89" w:rsidRPr="00BA1F89" w:rsidRDefault="00BA1F89" w:rsidP="00BA1F89">
      <w:pPr>
        <w:pStyle w:val="ListBullet"/>
      </w:pPr>
      <w:r w:rsidRPr="00BA1F89">
        <w:t>Assess the potential cumulative effects on listed threatened or other protected fauna species</w:t>
      </w:r>
      <w:r w:rsidR="00F56255">
        <w:t>,</w:t>
      </w:r>
      <w:r w:rsidRPr="00BA1F89">
        <w:t xml:space="preserve"> </w:t>
      </w:r>
      <w:r w:rsidR="00F56255">
        <w:t xml:space="preserve">and their habitats, </w:t>
      </w:r>
      <w:r w:rsidRPr="00BA1F89">
        <w:t>from the project in combination with other projects that might have similar types of impacts.</w:t>
      </w:r>
    </w:p>
    <w:p w14:paraId="1EED05A7" w14:textId="77777777" w:rsidR="005541F5" w:rsidRPr="005B19C5" w:rsidRDefault="005541F5" w:rsidP="005541F5">
      <w:pPr>
        <w:pStyle w:val="Heading3"/>
        <w:numPr>
          <w:ilvl w:val="2"/>
          <w:numId w:val="0"/>
        </w:numPr>
      </w:pPr>
      <w:r w:rsidRPr="005B19C5">
        <w:t>Mitigation measures</w:t>
      </w:r>
      <w:bookmarkEnd w:id="54"/>
    </w:p>
    <w:p w14:paraId="2A9C789D" w14:textId="1DA6860D" w:rsidR="00531B1C" w:rsidRPr="005B19C5" w:rsidRDefault="00531B1C" w:rsidP="00531B1C">
      <w:pPr>
        <w:pStyle w:val="ListBullet"/>
      </w:pPr>
      <w:r w:rsidRPr="005B19C5">
        <w:t xml:space="preserve">Identify and describe potential alternatives, proposed design options and mitigation measures and their expected effectiveness in avoidance or reduction of significant effects on any flora, fauna and ecological communities listed on the FFG Act or DELWP advisory lists or other protected species or protected area estate. Provide clear statements noting which avoidance </w:t>
      </w:r>
      <w:r w:rsidR="005B19C5" w:rsidRPr="005B19C5">
        <w:t>and/</w:t>
      </w:r>
      <w:r w:rsidRPr="005B19C5">
        <w:t>or mitigation measure will be committed to.</w:t>
      </w:r>
    </w:p>
    <w:p w14:paraId="4FCBED7C" w14:textId="308D6D4E" w:rsidR="00531B1C" w:rsidRDefault="00531B1C" w:rsidP="00531B1C">
      <w:pPr>
        <w:pStyle w:val="ListBullet"/>
      </w:pPr>
      <w:r>
        <w:t>Identify staging or timing options for works that could help to avoid or minimise adverse effects on seasonal values (</w:t>
      </w:r>
      <w:proofErr w:type="gramStart"/>
      <w:r>
        <w:t>e.g.</w:t>
      </w:r>
      <w:proofErr w:type="gramEnd"/>
      <w:r>
        <w:t xml:space="preserve"> migratory species, breeding behaviour).</w:t>
      </w:r>
    </w:p>
    <w:p w14:paraId="5D628EB4" w14:textId="6EBEB7E7" w:rsidR="00531B1C" w:rsidRDefault="00531B1C" w:rsidP="00531B1C">
      <w:pPr>
        <w:pStyle w:val="ListBullet"/>
      </w:pPr>
      <w:r>
        <w:t>Justify and describe the assumptions and level of uncertainty associated with the proposed measures achieving their desired outcomes.</w:t>
      </w:r>
    </w:p>
    <w:p w14:paraId="7C0A2B14" w14:textId="50A64D04" w:rsidR="00531B1C" w:rsidRPr="00BA1F89" w:rsidRDefault="00531B1C" w:rsidP="00531B1C">
      <w:pPr>
        <w:pStyle w:val="ListBullet"/>
      </w:pPr>
      <w:r w:rsidRPr="00531B1C">
        <w:t>Describe the application of the three-step approach to</w:t>
      </w:r>
      <w:r w:rsidR="00541981">
        <w:t>;</w:t>
      </w:r>
      <w:r w:rsidRPr="00531B1C">
        <w:t xml:space="preserve"> avoiding the removal of native vegetation, minimising impacts from removal of native vegetation that cannot be </w:t>
      </w:r>
      <w:proofErr w:type="gramStart"/>
      <w:r w:rsidRPr="00531B1C">
        <w:t>avoided</w:t>
      </w:r>
      <w:r w:rsidR="00541981">
        <w:t>,</w:t>
      </w:r>
      <w:r w:rsidRPr="00531B1C">
        <w:t xml:space="preserve"> and</w:t>
      </w:r>
      <w:proofErr w:type="gramEnd"/>
      <w:r w:rsidRPr="00531B1C">
        <w:t xml:space="preserve"> providing offsets to compensate for the biodiversity impact from the </w:t>
      </w:r>
      <w:r w:rsidRPr="00BA1F89">
        <w:t>removal of native vegetation.</w:t>
      </w:r>
    </w:p>
    <w:p w14:paraId="2DEDD85B" w14:textId="77777777" w:rsidR="005541F5" w:rsidRPr="00BA1F89" w:rsidRDefault="005541F5" w:rsidP="005541F5">
      <w:pPr>
        <w:pStyle w:val="Heading3"/>
        <w:numPr>
          <w:ilvl w:val="2"/>
          <w:numId w:val="0"/>
        </w:numPr>
      </w:pPr>
      <w:bookmarkStart w:id="55" w:name="_Toc534816850"/>
      <w:r w:rsidRPr="00BA1F89">
        <w:t>Performance</w:t>
      </w:r>
      <w:bookmarkEnd w:id="55"/>
      <w:r w:rsidRPr="00BA1F89">
        <w:t xml:space="preserve"> objectives</w:t>
      </w:r>
    </w:p>
    <w:p w14:paraId="1891D73B" w14:textId="23F20872" w:rsidR="005541F5" w:rsidRPr="00BA1F89" w:rsidRDefault="005541F5" w:rsidP="00BF62E2">
      <w:pPr>
        <w:pStyle w:val="ListBullet"/>
      </w:pPr>
      <w:r w:rsidRPr="00BA1F89">
        <w:t>Describe and evaluate proposed commitments to manage residual effects of the project on biodiversity values, including an outline of an offset strategy to secure appropriate offsets to satisfy state offset requirements.</w:t>
      </w:r>
    </w:p>
    <w:p w14:paraId="2DFAA071" w14:textId="32CD7995" w:rsidR="005541F5" w:rsidRPr="00BA1F89" w:rsidRDefault="005541F5" w:rsidP="00BF62E2">
      <w:pPr>
        <w:pStyle w:val="ListBullet"/>
      </w:pPr>
      <w:r w:rsidRPr="00BA1F89">
        <w:t xml:space="preserve">Develop contingency measures to be implemented in the event of </w:t>
      </w:r>
      <w:r w:rsidR="00BA1F89">
        <w:t xml:space="preserve">unintended </w:t>
      </w:r>
      <w:r w:rsidRPr="00BA1F89">
        <w:t>adverse residual effects (including ineffective mitigation) on flora and fauna values requiring further management.</w:t>
      </w:r>
    </w:p>
    <w:p w14:paraId="41E375BB" w14:textId="77777777" w:rsidR="00A142FC" w:rsidRDefault="00A142FC" w:rsidP="00A142FC">
      <w:pPr>
        <w:pStyle w:val="Heading2"/>
      </w:pPr>
      <w:bookmarkStart w:id="56" w:name="_Toc79658873"/>
      <w:bookmarkStart w:id="57" w:name="_Toc534816866"/>
      <w:bookmarkEnd w:id="51"/>
      <w:r w:rsidRPr="00F01B53">
        <w:lastRenderedPageBreak/>
        <w:t>Water and catchment values</w:t>
      </w:r>
      <w:bookmarkEnd w:id="56"/>
    </w:p>
    <w:p w14:paraId="4E286FE8" w14:textId="77777777" w:rsidR="00A142FC" w:rsidRDefault="00A142FC" w:rsidP="00A142FC">
      <w:pPr>
        <w:pStyle w:val="Heading3"/>
      </w:pPr>
      <w:r>
        <w:t>Evaluation objective</w:t>
      </w:r>
    </w:p>
    <w:p w14:paraId="005A037B" w14:textId="77777777" w:rsidR="00A142FC" w:rsidRPr="00F01B53" w:rsidRDefault="00A142FC" w:rsidP="00A142FC">
      <w:pPr>
        <w:pStyle w:val="BodyText100ThemeColour"/>
      </w:pPr>
      <w:r w:rsidRPr="00F01B53">
        <w:t xml:space="preserve">To minimise adverse effects on water (including groundwater, waterway, wetland, estuarine, </w:t>
      </w:r>
      <w:proofErr w:type="gramStart"/>
      <w:r w:rsidRPr="00F01B53">
        <w:t>intertidal</w:t>
      </w:r>
      <w:proofErr w:type="gramEnd"/>
      <w:r w:rsidRPr="00F01B53">
        <w:t xml:space="preserve"> and marine) quality and movement.</w:t>
      </w:r>
    </w:p>
    <w:p w14:paraId="18444440" w14:textId="77777777" w:rsidR="00A142FC" w:rsidRDefault="00A142FC" w:rsidP="00A142FC">
      <w:pPr>
        <w:pStyle w:val="Heading3"/>
      </w:pPr>
      <w:r>
        <w:t>Key issues</w:t>
      </w:r>
    </w:p>
    <w:p w14:paraId="0DFB186E" w14:textId="77777777" w:rsidR="00A142FC" w:rsidRDefault="00A142FC" w:rsidP="00A142FC">
      <w:pPr>
        <w:pStyle w:val="ListBullet"/>
      </w:pPr>
      <w:r>
        <w:t xml:space="preserve">The potential for adverse effects on the functions, </w:t>
      </w:r>
      <w:proofErr w:type="gramStart"/>
      <w:r>
        <w:t>values</w:t>
      </w:r>
      <w:proofErr w:type="gramEnd"/>
      <w:r>
        <w:t xml:space="preserve"> and beneficial uses of surface water environments, such as interception or diversion of flows or changed water quality or flow regimes.</w:t>
      </w:r>
    </w:p>
    <w:p w14:paraId="74E4F93F" w14:textId="77777777" w:rsidR="00A142FC" w:rsidRDefault="00A142FC" w:rsidP="00A142FC">
      <w:pPr>
        <w:pStyle w:val="ListBullet"/>
      </w:pPr>
      <w:r>
        <w:t xml:space="preserve">The potential for adverse effects on the functions, </w:t>
      </w:r>
      <w:proofErr w:type="gramStart"/>
      <w:r>
        <w:t>values</w:t>
      </w:r>
      <w:proofErr w:type="gramEnd"/>
      <w:r>
        <w:t xml:space="preserve"> and beneficial uses of groundwater due to the project’s shore crossing construction.</w:t>
      </w:r>
    </w:p>
    <w:p w14:paraId="0F3AEE9E" w14:textId="77777777" w:rsidR="00A142FC" w:rsidRDefault="00A142FC" w:rsidP="00A142FC">
      <w:pPr>
        <w:pStyle w:val="ListBullet"/>
      </w:pPr>
      <w:r>
        <w:t>The p</w:t>
      </w:r>
      <w:r w:rsidRPr="005B659B">
        <w:t xml:space="preserve">otential for </w:t>
      </w:r>
      <w:r>
        <w:t xml:space="preserve">adverse effects </w:t>
      </w:r>
      <w:r w:rsidRPr="005B659B">
        <w:t>to coastal landform</w:t>
      </w:r>
      <w:r>
        <w:t>s, including changes to</w:t>
      </w:r>
      <w:r w:rsidRPr="005B659B">
        <w:t xml:space="preserve"> hydrodynamic and sediment transport</w:t>
      </w:r>
      <w:r>
        <w:t xml:space="preserve"> </w:t>
      </w:r>
      <w:proofErr w:type="gramStart"/>
      <w:r>
        <w:t>as a result of</w:t>
      </w:r>
      <w:proofErr w:type="gramEnd"/>
      <w:r>
        <w:t xml:space="preserve"> the project.</w:t>
      </w:r>
    </w:p>
    <w:p w14:paraId="62E0CB55" w14:textId="77777777" w:rsidR="00A142FC" w:rsidRDefault="00A142FC" w:rsidP="00A142FC">
      <w:pPr>
        <w:pStyle w:val="ListBullet"/>
      </w:pPr>
      <w:r>
        <w:t>The potential for adverse effects on nearby and downstream water environments due to changed flow regimes, floodplain storage, run-off rates, water quality changes, or other waterway conditions, including in the context of climate change projections.</w:t>
      </w:r>
    </w:p>
    <w:p w14:paraId="64E574F6" w14:textId="77777777" w:rsidR="00A142FC" w:rsidRDefault="00A142FC" w:rsidP="00A142FC">
      <w:pPr>
        <w:pStyle w:val="ListBullet"/>
      </w:pPr>
      <w:r>
        <w:t>The potential for disturbance of contaminated, saline, dispersive or acid sulphate soils.</w:t>
      </w:r>
    </w:p>
    <w:p w14:paraId="51C4EF96" w14:textId="77777777" w:rsidR="00A142FC" w:rsidRDefault="00A142FC" w:rsidP="00440044">
      <w:pPr>
        <w:pStyle w:val="ListBullet"/>
      </w:pPr>
      <w:r>
        <w:t>Potential effects to values through spills of fuels or chemicals or the introduction of invasive species.</w:t>
      </w:r>
    </w:p>
    <w:p w14:paraId="0B282EC1" w14:textId="77777777" w:rsidR="00A142FC" w:rsidRDefault="00A142FC" w:rsidP="00A142FC">
      <w:pPr>
        <w:pStyle w:val="Heading3"/>
      </w:pPr>
      <w:r>
        <w:t>Existing environment</w:t>
      </w:r>
    </w:p>
    <w:p w14:paraId="1F964CC0" w14:textId="77777777" w:rsidR="00A142FC" w:rsidRDefault="00A142FC" w:rsidP="00A142FC">
      <w:pPr>
        <w:pStyle w:val="ListBullet"/>
      </w:pPr>
      <w:r>
        <w:t xml:space="preserve">Describe marine, estuarine, </w:t>
      </w:r>
      <w:proofErr w:type="gramStart"/>
      <w:r>
        <w:t>intertidal</w:t>
      </w:r>
      <w:proofErr w:type="gramEnd"/>
      <w:r>
        <w:t xml:space="preserve"> and freshwater waters and their beneficial uses that could be affected by the project, such as from changed water quality, or water movement.</w:t>
      </w:r>
    </w:p>
    <w:p w14:paraId="640B22C9" w14:textId="77777777" w:rsidR="00A142FC" w:rsidRDefault="00A142FC" w:rsidP="00A142FC">
      <w:pPr>
        <w:pStyle w:val="ListBullet"/>
      </w:pPr>
      <w:r>
        <w:t>Characterise the local groundwater quality and behaviour, including the protected beneficial uses and values and identifying any GDEs that might be affected by the project during construction.</w:t>
      </w:r>
    </w:p>
    <w:p w14:paraId="1A426C56" w14:textId="77777777" w:rsidR="00A142FC" w:rsidRDefault="00A142FC" w:rsidP="00A142FC">
      <w:pPr>
        <w:pStyle w:val="ListBullet"/>
      </w:pPr>
      <w:r w:rsidRPr="00597A98">
        <w:t>Characterise soil types and structures in the project area and identify the potential location and disturbance of dispersive, acid sulphate, saline or potentially contaminated soils, or soils of other special characteristics that could affect or be affected by the project.</w:t>
      </w:r>
    </w:p>
    <w:p w14:paraId="0142E7A1" w14:textId="77777777" w:rsidR="00A142FC" w:rsidRDefault="00A142FC" w:rsidP="00A142FC">
      <w:pPr>
        <w:pStyle w:val="Heading3"/>
      </w:pPr>
      <w:r>
        <w:t>Likely effects</w:t>
      </w:r>
    </w:p>
    <w:p w14:paraId="7EBCAA6E" w14:textId="77777777" w:rsidR="00A142FC" w:rsidRDefault="00A142FC" w:rsidP="00A142FC">
      <w:pPr>
        <w:pStyle w:val="ListBullet"/>
      </w:pPr>
      <w:r>
        <w:t xml:space="preserve">Identify and evaluate effects of the project on </w:t>
      </w:r>
      <w:r w:rsidRPr="005B659B">
        <w:t xml:space="preserve">groundwater, waterway, wetland, estuarine, </w:t>
      </w:r>
      <w:proofErr w:type="gramStart"/>
      <w:r w:rsidRPr="005B659B">
        <w:t>intertidal</w:t>
      </w:r>
      <w:proofErr w:type="gramEnd"/>
      <w:r w:rsidRPr="005B659B">
        <w:t xml:space="preserve"> and marine </w:t>
      </w:r>
      <w:r>
        <w:t>waters potentially affected by project works, including with appropriate consideration of climate change scenarios and possible cumulative effects.</w:t>
      </w:r>
    </w:p>
    <w:p w14:paraId="26E33ED7" w14:textId="77777777" w:rsidR="00A142FC" w:rsidRDefault="00A142FC" w:rsidP="00A142FC">
      <w:pPr>
        <w:pStyle w:val="ListBullet"/>
      </w:pPr>
      <w:r>
        <w:t>Identify and assess potential residual effects of the project on soil stability, erosion and the exposure and disposal of contaminated or hazardous soils (</w:t>
      </w:r>
      <w:proofErr w:type="gramStart"/>
      <w:r>
        <w:t>e.g.</w:t>
      </w:r>
      <w:proofErr w:type="gramEnd"/>
      <w:r>
        <w:t xml:space="preserve"> acid sulphate soils). </w:t>
      </w:r>
    </w:p>
    <w:p w14:paraId="76EE8D4D" w14:textId="63AA2137" w:rsidR="00A142FC" w:rsidRDefault="00A142FC" w:rsidP="00A142FC">
      <w:pPr>
        <w:pStyle w:val="ListBullet"/>
      </w:pPr>
      <w:r>
        <w:t xml:space="preserve">Identify potential residual effects resulting from the generation, storage, treatment, </w:t>
      </w:r>
      <w:proofErr w:type="gramStart"/>
      <w:r>
        <w:t>transport</w:t>
      </w:r>
      <w:proofErr w:type="gramEnd"/>
      <w:r>
        <w:t xml:space="preserve"> and disposal of solid and liquid wastes.</w:t>
      </w:r>
    </w:p>
    <w:p w14:paraId="10C931D2" w14:textId="164AA8F4" w:rsidR="00C17CF9" w:rsidRDefault="00C17CF9" w:rsidP="003F30A7">
      <w:pPr>
        <w:pStyle w:val="ListBullet"/>
      </w:pPr>
      <w:r w:rsidRPr="00F3426F">
        <w:t xml:space="preserve">Ensure a systems-based assessment </w:t>
      </w:r>
      <w:r>
        <w:t xml:space="preserve">where necessary, </w:t>
      </w:r>
      <w:r w:rsidRPr="00F3426F">
        <w:t>with marine water quality, hydrodynamics and marine ecology studies undertaken together.</w:t>
      </w:r>
    </w:p>
    <w:p w14:paraId="38AFC2F3" w14:textId="77777777" w:rsidR="00A142FC" w:rsidRDefault="00A142FC" w:rsidP="00A142FC">
      <w:pPr>
        <w:pStyle w:val="Heading3"/>
      </w:pPr>
      <w:r>
        <w:t>Mitigation</w:t>
      </w:r>
    </w:p>
    <w:p w14:paraId="49D6C768" w14:textId="77777777" w:rsidR="00A142FC" w:rsidRDefault="00A142FC" w:rsidP="00A142FC">
      <w:pPr>
        <w:pStyle w:val="ListBullet"/>
      </w:pPr>
      <w:r>
        <w:t xml:space="preserve">Identify and evaluate aspects of project works and operations, and proposed design refinement options or measures, that could avoid or minimise significant effects on </w:t>
      </w:r>
      <w:r w:rsidRPr="005B659B">
        <w:t xml:space="preserve">groundwater, waterway, wetland, estuarine, </w:t>
      </w:r>
      <w:proofErr w:type="gramStart"/>
      <w:r w:rsidRPr="005B659B">
        <w:t>intertidal</w:t>
      </w:r>
      <w:proofErr w:type="gramEnd"/>
      <w:r w:rsidRPr="005B659B">
        <w:t xml:space="preserve"> and marine waters</w:t>
      </w:r>
      <w:r>
        <w:t>.</w:t>
      </w:r>
    </w:p>
    <w:p w14:paraId="4FACC689" w14:textId="77777777" w:rsidR="00A142FC" w:rsidRDefault="00A142FC" w:rsidP="00A142FC">
      <w:pPr>
        <w:pStyle w:val="ListBullet"/>
      </w:pPr>
      <w:r>
        <w:t xml:space="preserve">Describe further potential and proposed design options and measures that could avoid or minimise significant effects on </w:t>
      </w:r>
      <w:r w:rsidRPr="005B659B">
        <w:t xml:space="preserve">groundwater, waterway, wetland, estuarine, </w:t>
      </w:r>
      <w:proofErr w:type="gramStart"/>
      <w:r w:rsidRPr="005B659B">
        <w:t>intertidal</w:t>
      </w:r>
      <w:proofErr w:type="gramEnd"/>
      <w:r w:rsidRPr="005B659B">
        <w:t xml:space="preserve"> and marine </w:t>
      </w:r>
      <w:r>
        <w:t>waters during the project’s construction and operation, including response measures for environmental incidents.</w:t>
      </w:r>
    </w:p>
    <w:p w14:paraId="324942DF" w14:textId="77777777" w:rsidR="00A142FC" w:rsidRDefault="00A142FC" w:rsidP="00A142FC">
      <w:pPr>
        <w:pStyle w:val="ListBullet"/>
      </w:pPr>
      <w:r>
        <w:t xml:space="preserve">Describe potential and proposed design options and measures that could avoid or minimise significant effects on soil stability. </w:t>
      </w:r>
    </w:p>
    <w:p w14:paraId="3F973B54" w14:textId="77777777" w:rsidR="00A142FC" w:rsidRDefault="00A142FC" w:rsidP="00A142FC">
      <w:pPr>
        <w:pStyle w:val="ListBullet"/>
      </w:pPr>
      <w:r>
        <w:t>Describe available options for treatment or disposal of the various categories of solid and liquid wastes generated by the project.</w:t>
      </w:r>
    </w:p>
    <w:p w14:paraId="27CBE8F3" w14:textId="77777777" w:rsidR="00A142FC" w:rsidRDefault="00A142FC" w:rsidP="00A142FC">
      <w:pPr>
        <w:pStyle w:val="Heading3"/>
      </w:pPr>
      <w:r>
        <w:t>Performance criteria</w:t>
      </w:r>
    </w:p>
    <w:p w14:paraId="54B4672D" w14:textId="77777777" w:rsidR="00A142FC" w:rsidRDefault="00A142FC" w:rsidP="00A142FC">
      <w:pPr>
        <w:pStyle w:val="ListBullet"/>
      </w:pPr>
      <w:r>
        <w:t xml:space="preserve">Describe and evaluate the approach to monitoring and the proposed contingency measures to be implemented in the event of adverse residual effects on </w:t>
      </w:r>
      <w:r w:rsidRPr="005B659B">
        <w:t xml:space="preserve">groundwater, waterway, wetland, estuarine, </w:t>
      </w:r>
      <w:proofErr w:type="gramStart"/>
      <w:r w:rsidRPr="005B659B">
        <w:t>intertidal</w:t>
      </w:r>
      <w:proofErr w:type="gramEnd"/>
      <w:r w:rsidRPr="005B659B">
        <w:t xml:space="preserve"> and marine </w:t>
      </w:r>
      <w:r>
        <w:t>waters requiring further management.</w:t>
      </w:r>
    </w:p>
    <w:p w14:paraId="27E70C54" w14:textId="77777777" w:rsidR="00A142FC" w:rsidRDefault="00A142FC" w:rsidP="00A142FC">
      <w:pPr>
        <w:pStyle w:val="ListBullet"/>
      </w:pPr>
      <w:r w:rsidRPr="00597A98">
        <w:lastRenderedPageBreak/>
        <w:t>Describe contingency measures for responding to unexpected but foreseeable impacts such as disturbance of acid sulphate</w:t>
      </w:r>
      <w:r>
        <w:t xml:space="preserve"> soils</w:t>
      </w:r>
      <w:r w:rsidRPr="00597A98">
        <w:t>.</w:t>
      </w:r>
    </w:p>
    <w:p w14:paraId="6FD1EDF3" w14:textId="77777777" w:rsidR="00984EE4" w:rsidRDefault="00984EE4" w:rsidP="00AF238F">
      <w:pPr>
        <w:pStyle w:val="Heading2"/>
      </w:pPr>
      <w:bookmarkStart w:id="58" w:name="_Toc79658874"/>
      <w:r>
        <w:t>Cultural heritage</w:t>
      </w:r>
      <w:bookmarkEnd w:id="57"/>
      <w:bookmarkEnd w:id="58"/>
    </w:p>
    <w:p w14:paraId="2B9E6EB1" w14:textId="7523CA6E" w:rsidR="00FA2885" w:rsidRPr="00052A81" w:rsidRDefault="00BF62E2" w:rsidP="00FA2885">
      <w:pPr>
        <w:pStyle w:val="Heading3"/>
      </w:pPr>
      <w:bookmarkStart w:id="59" w:name="_Toc534816873"/>
      <w:r>
        <w:t>E</w:t>
      </w:r>
      <w:r w:rsidR="00FA2885" w:rsidRPr="00052A81">
        <w:t>valuation objective</w:t>
      </w:r>
    </w:p>
    <w:p w14:paraId="78093C49" w14:textId="77777777" w:rsidR="00FA2885" w:rsidRPr="00322652" w:rsidRDefault="00FA2885" w:rsidP="001E23A3">
      <w:pPr>
        <w:pStyle w:val="BodyText100ThemeColour"/>
      </w:pPr>
      <w:r w:rsidRPr="00322652">
        <w:t>To avoid or minimise adverse effects on Aboriginal and historic cultural heritage and associated values.</w:t>
      </w:r>
      <w:r w:rsidRPr="00322652">
        <w:rPr>
          <w:sz w:val="22"/>
          <w:szCs w:val="22"/>
        </w:rPr>
        <w:t xml:space="preserve"> </w:t>
      </w:r>
    </w:p>
    <w:p w14:paraId="155AC15F" w14:textId="77777777" w:rsidR="00FA2885" w:rsidRPr="00052A81" w:rsidRDefault="00FA2885" w:rsidP="00FA2885">
      <w:pPr>
        <w:pStyle w:val="Heading3"/>
      </w:pPr>
      <w:r w:rsidRPr="00052A81">
        <w:t xml:space="preserve">Key issues </w:t>
      </w:r>
    </w:p>
    <w:p w14:paraId="03A714A3" w14:textId="3515E0E6" w:rsidR="00D40D3B" w:rsidRDefault="00D40D3B" w:rsidP="00D40D3B">
      <w:pPr>
        <w:pStyle w:val="ListBullet"/>
      </w:pPr>
      <w:r>
        <w:t>Potential for adverse effects on Aboriginal cultural heritage values</w:t>
      </w:r>
      <w:r w:rsidR="00297C1B">
        <w:t xml:space="preserve"> (including </w:t>
      </w:r>
      <w:r w:rsidR="00297C1B" w:rsidRPr="00297C1B">
        <w:t>underwater Aboriginal cultural heritage</w:t>
      </w:r>
      <w:r w:rsidR="00297C1B">
        <w:t>,</w:t>
      </w:r>
      <w:r w:rsidR="00297C1B" w:rsidRPr="00297C1B">
        <w:t xml:space="preserve"> tangible and/or intangible)</w:t>
      </w:r>
      <w:r w:rsidR="002E06C6">
        <w:t>, both known and unknown</w:t>
      </w:r>
      <w:r>
        <w:t>.</w:t>
      </w:r>
    </w:p>
    <w:p w14:paraId="78F99277" w14:textId="2EC999C9" w:rsidR="00297C1B" w:rsidRDefault="00297C1B" w:rsidP="003F30A7">
      <w:pPr>
        <w:pStyle w:val="ListBullet"/>
      </w:pPr>
      <w:r>
        <w:t>Potential for adverse effects on historic cultural heritage values (including underwater cultural heritage and archaeology), both known and unknown.</w:t>
      </w:r>
    </w:p>
    <w:p w14:paraId="55B90EEF" w14:textId="16E5676D" w:rsidR="00FA2885" w:rsidRPr="00322652" w:rsidRDefault="00D40D3B" w:rsidP="00D40D3B">
      <w:pPr>
        <w:pStyle w:val="ListBullet"/>
      </w:pPr>
      <w:r>
        <w:t>Potential for permanent loss of heritage values.</w:t>
      </w:r>
    </w:p>
    <w:p w14:paraId="377ED438" w14:textId="77777777" w:rsidR="00FA2885" w:rsidRPr="00052A81" w:rsidRDefault="00FA2885" w:rsidP="00FA2885">
      <w:pPr>
        <w:pStyle w:val="Heading3"/>
      </w:pPr>
      <w:r w:rsidRPr="00052A81">
        <w:t>Existing environment</w:t>
      </w:r>
    </w:p>
    <w:p w14:paraId="17A049AE" w14:textId="79BD7352" w:rsidR="00FA2885" w:rsidRDefault="00FA2885" w:rsidP="00BF62E2">
      <w:pPr>
        <w:pStyle w:val="ListBullet"/>
      </w:pPr>
      <w:r>
        <w:t xml:space="preserve">Review land use history, previous </w:t>
      </w:r>
      <w:proofErr w:type="gramStart"/>
      <w:r>
        <w:t>studies</w:t>
      </w:r>
      <w:proofErr w:type="gramEnd"/>
      <w:r>
        <w:t xml:space="preserve"> and relevant registers to identify areas with </w:t>
      </w:r>
      <w:r w:rsidR="0064481D">
        <w:t>known</w:t>
      </w:r>
      <w:r>
        <w:t xml:space="preserve"> or potential Aboriginal cultural heritage value.</w:t>
      </w:r>
    </w:p>
    <w:p w14:paraId="7B3749CF" w14:textId="0946FAB9" w:rsidR="00FA2885" w:rsidRDefault="00FA2885" w:rsidP="00BF62E2">
      <w:pPr>
        <w:pStyle w:val="ListBullet"/>
      </w:pPr>
      <w:r w:rsidRPr="00322652">
        <w:t>Identify and characterise Aboriginal cultural heritage sites or areas of sensitivity</w:t>
      </w:r>
      <w:r w:rsidR="00304051">
        <w:t>,</w:t>
      </w:r>
      <w:r w:rsidRPr="00322652">
        <w:t xml:space="preserve"> </w:t>
      </w:r>
      <w:r w:rsidR="00304051">
        <w:t xml:space="preserve">and </w:t>
      </w:r>
      <w:r w:rsidR="00304051" w:rsidRPr="00304051">
        <w:t xml:space="preserve">intangible cultural heritage values </w:t>
      </w:r>
      <w:r w:rsidRPr="00322652">
        <w:t>potentially impacted by the project</w:t>
      </w:r>
      <w:r w:rsidR="00D40D3B" w:rsidRPr="00D40D3B">
        <w:t xml:space="preserve"> </w:t>
      </w:r>
      <w:r w:rsidR="00D40D3B">
        <w:t>in consultation with registered Aboriginal parties and traditional owner groups</w:t>
      </w:r>
      <w:r w:rsidRPr="00322652">
        <w:t xml:space="preserve">. </w:t>
      </w:r>
    </w:p>
    <w:p w14:paraId="14705BBE" w14:textId="1B1A213D" w:rsidR="00297C1B" w:rsidRPr="00322652" w:rsidRDefault="00297C1B" w:rsidP="00BF62E2">
      <w:pPr>
        <w:pStyle w:val="ListBullet"/>
      </w:pPr>
      <w:r>
        <w:t>C</w:t>
      </w:r>
      <w:r w:rsidRPr="00297C1B">
        <w:t>haracteri</w:t>
      </w:r>
      <w:r>
        <w:t>se</w:t>
      </w:r>
      <w:r w:rsidRPr="00297C1B">
        <w:t xml:space="preserve"> the seafloor to attempt to reconstruct submerged landscapes utilizing relevant survey data</w:t>
      </w:r>
      <w:r w:rsidR="00304051">
        <w:t>,</w:t>
      </w:r>
      <w:r w:rsidR="00304051" w:rsidRPr="00304051">
        <w:t xml:space="preserve"> </w:t>
      </w:r>
      <w:r w:rsidR="00304051">
        <w:t xml:space="preserve">to identify </w:t>
      </w:r>
      <w:r w:rsidR="00304051" w:rsidRPr="00297C1B">
        <w:t>submerged Aboriginal tangible</w:t>
      </w:r>
      <w:r w:rsidR="00304051">
        <w:t xml:space="preserve"> and/or </w:t>
      </w:r>
      <w:r w:rsidR="00304051" w:rsidRPr="00297C1B">
        <w:t>intangible cultural heritage</w:t>
      </w:r>
      <w:r w:rsidR="00304051">
        <w:t>.</w:t>
      </w:r>
    </w:p>
    <w:p w14:paraId="131793D8" w14:textId="7D1CF64D" w:rsidR="00FA2885" w:rsidRPr="00322652" w:rsidRDefault="00FA2885" w:rsidP="00BF62E2">
      <w:pPr>
        <w:pStyle w:val="ListBullet"/>
      </w:pPr>
      <w:r w:rsidRPr="00322652">
        <w:t>Identify and document known, and previously unidentified places</w:t>
      </w:r>
      <w:r w:rsidR="00297C1B">
        <w:t>,</w:t>
      </w:r>
      <w:r w:rsidRPr="00322652">
        <w:t xml:space="preserve"> sites</w:t>
      </w:r>
      <w:r w:rsidR="00297C1B">
        <w:t>, objects and/or artefacts</w:t>
      </w:r>
      <w:r w:rsidRPr="00322652">
        <w:t xml:space="preserve"> of historic cultural heritage significance potentially impacted by the project, including any areas of significant archaeological interest, </w:t>
      </w:r>
      <w:r w:rsidR="00D40D3B">
        <w:t>in accordance with Heritage Victoria guidelines</w:t>
      </w:r>
      <w:r w:rsidRPr="00322652">
        <w:t>.</w:t>
      </w:r>
    </w:p>
    <w:p w14:paraId="0A8F92E0" w14:textId="77777777" w:rsidR="00FA2885" w:rsidRPr="00052A81" w:rsidRDefault="00FA2885" w:rsidP="00FA2885">
      <w:pPr>
        <w:pStyle w:val="Heading3"/>
      </w:pPr>
      <w:r w:rsidRPr="00052A81">
        <w:t>Likely effects</w:t>
      </w:r>
    </w:p>
    <w:p w14:paraId="4B05597A" w14:textId="5B21ECAB" w:rsidR="00D40D3B" w:rsidRDefault="00D40D3B" w:rsidP="00D40D3B">
      <w:pPr>
        <w:pStyle w:val="ListBullet"/>
      </w:pPr>
      <w:r>
        <w:t xml:space="preserve">Assess </w:t>
      </w:r>
      <w:r w:rsidR="00304051">
        <w:t xml:space="preserve">the </w:t>
      </w:r>
      <w:r>
        <w:t>potential effects on Aboriginal cultural heritage resulting from the project and alternatives.</w:t>
      </w:r>
    </w:p>
    <w:p w14:paraId="2B160987" w14:textId="1ACB54F9" w:rsidR="00D40D3B" w:rsidRDefault="00D40D3B" w:rsidP="003F30A7">
      <w:pPr>
        <w:pStyle w:val="ListBullet"/>
      </w:pPr>
      <w:r>
        <w:t>Assess the potential effects on sites and places of historic cultural heritage significance</w:t>
      </w:r>
      <w:r w:rsidR="00C65ACF">
        <w:t>.</w:t>
      </w:r>
      <w:r>
        <w:t xml:space="preserve"> </w:t>
      </w:r>
      <w:r w:rsidR="00C65ACF">
        <w:t xml:space="preserve">Assessments are to be undertaken in accordance with the </w:t>
      </w:r>
      <w:r w:rsidR="00C65ACF" w:rsidRPr="00C65ACF">
        <w:rPr>
          <w:i/>
          <w:iCs/>
        </w:rPr>
        <w:t>Heritage Act 2017</w:t>
      </w:r>
      <w:r w:rsidR="00C65ACF">
        <w:t>, Heritage Victoria’s Guidelines for Conducting Archaeological Surveys (2020) or updates and other guidance documents. Maps of site extents showing their proximity to proposed works should be provided</w:t>
      </w:r>
      <w:r>
        <w:t>.</w:t>
      </w:r>
    </w:p>
    <w:p w14:paraId="35C27FF1" w14:textId="448D9F31" w:rsidR="00FA2885" w:rsidRPr="004B0A10" w:rsidRDefault="00FA2885" w:rsidP="00D40D3B">
      <w:pPr>
        <w:pStyle w:val="Heading3"/>
      </w:pPr>
      <w:r>
        <w:t>M</w:t>
      </w:r>
      <w:r w:rsidRPr="004B0A10">
        <w:t>itigation</w:t>
      </w:r>
    </w:p>
    <w:p w14:paraId="01B312AD" w14:textId="77777777" w:rsidR="00FA2885" w:rsidRDefault="00FA2885" w:rsidP="00BF62E2">
      <w:pPr>
        <w:pStyle w:val="ListBullet"/>
      </w:pPr>
      <w:r w:rsidRPr="00322652">
        <w:t>Describe and evaluate proposed design</w:t>
      </w:r>
      <w:r>
        <w:t>, management or site protection measures</w:t>
      </w:r>
      <w:r w:rsidRPr="00322652">
        <w:t xml:space="preserve"> </w:t>
      </w:r>
      <w:r>
        <w:t>t</w:t>
      </w:r>
      <w:r w:rsidRPr="00322652">
        <w:t>hat could avoid or mitigate potential adverse effects on known or potential Aboriginal or historical cultural heritage values.</w:t>
      </w:r>
    </w:p>
    <w:p w14:paraId="4DE02D52" w14:textId="77777777" w:rsidR="00FA2885" w:rsidRPr="00322652" w:rsidRDefault="00FA2885" w:rsidP="00BF62E2">
      <w:pPr>
        <w:pStyle w:val="ListBullet"/>
      </w:pPr>
      <w:r>
        <w:t xml:space="preserve">Develop management and contingency measures </w:t>
      </w:r>
      <w:r w:rsidRPr="00322652">
        <w:t xml:space="preserve">in accordance with the requirements for </w:t>
      </w:r>
      <w:r>
        <w:t xml:space="preserve">a </w:t>
      </w:r>
      <w:r w:rsidRPr="00322652">
        <w:t xml:space="preserve">Cultural Heritage Management Plan (CHMP) under the </w:t>
      </w:r>
      <w:r w:rsidRPr="00597A98">
        <w:rPr>
          <w:i/>
          <w:iCs/>
        </w:rPr>
        <w:t>Aboriginal Heritage Act 2006</w:t>
      </w:r>
      <w:r>
        <w:t>.</w:t>
      </w:r>
    </w:p>
    <w:p w14:paraId="2C377EA8" w14:textId="24F5BCA7" w:rsidR="00FA2885" w:rsidRPr="00052A81" w:rsidRDefault="00FA2885" w:rsidP="00FA2885">
      <w:pPr>
        <w:pStyle w:val="Heading3"/>
      </w:pPr>
      <w:r w:rsidRPr="00052A81">
        <w:t xml:space="preserve">Performance </w:t>
      </w:r>
      <w:r w:rsidR="00D40D3B">
        <w:t>criteria</w:t>
      </w:r>
    </w:p>
    <w:p w14:paraId="6802B1AB" w14:textId="058799D8" w:rsidR="00FA2885" w:rsidRPr="00322652" w:rsidRDefault="00FA2885" w:rsidP="00BF62E2">
      <w:pPr>
        <w:pStyle w:val="ListBullet"/>
      </w:pPr>
      <w:r w:rsidRPr="00322652">
        <w:t>Outline any proposed commitments to mitigate and manage residual effects on sites and places of Aboriginal cultural heritage significance</w:t>
      </w:r>
      <w:r>
        <w:t xml:space="preserve"> (</w:t>
      </w:r>
      <w:r w:rsidRPr="00322652">
        <w:t xml:space="preserve">within the framework of a </w:t>
      </w:r>
      <w:r>
        <w:t>CHMP as appropriate)</w:t>
      </w:r>
      <w:r w:rsidRPr="00322652">
        <w:t>.</w:t>
      </w:r>
    </w:p>
    <w:p w14:paraId="4A66E7A1" w14:textId="77777777" w:rsidR="00FA2885" w:rsidRPr="00322652" w:rsidRDefault="00FA2885" w:rsidP="00BF62E2">
      <w:pPr>
        <w:pStyle w:val="ListBullet"/>
      </w:pPr>
      <w:r w:rsidRPr="00322652">
        <w:t>Outline any proposed commitments to mitigate and manage residual effects on sites and places of historical heritage significance, including site investigation and recording procedures.</w:t>
      </w:r>
    </w:p>
    <w:p w14:paraId="7A1E2E13" w14:textId="65D0CA54" w:rsidR="0096720D" w:rsidRPr="00052A81" w:rsidRDefault="0096720D" w:rsidP="0096720D">
      <w:pPr>
        <w:pStyle w:val="Heading2"/>
        <w:tabs>
          <w:tab w:val="num" w:pos="3402"/>
        </w:tabs>
      </w:pPr>
      <w:bookmarkStart w:id="60" w:name="_Toc16578661"/>
      <w:bookmarkStart w:id="61" w:name="_Toc30160310"/>
      <w:bookmarkStart w:id="62" w:name="_Toc79658875"/>
      <w:r w:rsidRPr="00052A81">
        <w:t>Landscape and visual</w:t>
      </w:r>
      <w:bookmarkEnd w:id="60"/>
      <w:bookmarkEnd w:id="61"/>
      <w:bookmarkEnd w:id="62"/>
    </w:p>
    <w:p w14:paraId="72DA9A91" w14:textId="1F837E34" w:rsidR="0096720D" w:rsidRPr="00052A81" w:rsidRDefault="00BF62E2" w:rsidP="0096720D">
      <w:pPr>
        <w:pStyle w:val="Heading3"/>
      </w:pPr>
      <w:bookmarkStart w:id="63" w:name="_Toc534816867"/>
      <w:r>
        <w:t>E</w:t>
      </w:r>
      <w:r w:rsidR="0096720D" w:rsidRPr="00052A81">
        <w:t>valuation objective</w:t>
      </w:r>
      <w:bookmarkEnd w:id="63"/>
    </w:p>
    <w:p w14:paraId="47689CB2" w14:textId="77777777" w:rsidR="0096720D" w:rsidRDefault="0096720D" w:rsidP="001E23A3">
      <w:pPr>
        <w:pStyle w:val="BodyText100ThemeColour"/>
      </w:pPr>
      <w:r w:rsidRPr="000E296D">
        <w:t xml:space="preserve">To minimise and manage potential adverse effects </w:t>
      </w:r>
      <w:r>
        <w:t>on landscape and visual amenity</w:t>
      </w:r>
      <w:r w:rsidRPr="000E296D">
        <w:t xml:space="preserve">. </w:t>
      </w:r>
    </w:p>
    <w:p w14:paraId="1350216C" w14:textId="77777777" w:rsidR="0096720D" w:rsidRDefault="0096720D" w:rsidP="0096720D">
      <w:pPr>
        <w:pStyle w:val="Heading3"/>
      </w:pPr>
      <w:r>
        <w:t xml:space="preserve">Key issues </w:t>
      </w:r>
    </w:p>
    <w:p w14:paraId="041EEE07" w14:textId="4E06F901" w:rsidR="0096720D" w:rsidRDefault="0096720D" w:rsidP="00BF62E2">
      <w:pPr>
        <w:pStyle w:val="ListBullet"/>
      </w:pPr>
      <w:r>
        <w:t xml:space="preserve">Potential effects on significant landscape values in the vicinity of the project, especially national parks, other </w:t>
      </w:r>
      <w:proofErr w:type="gramStart"/>
      <w:r>
        <w:t>reserves</w:t>
      </w:r>
      <w:proofErr w:type="gramEnd"/>
      <w:r>
        <w:t xml:space="preserve"> and areas </w:t>
      </w:r>
      <w:r w:rsidR="00987869">
        <w:t xml:space="preserve">formally </w:t>
      </w:r>
      <w:r>
        <w:t>identified for their landscape values</w:t>
      </w:r>
      <w:r w:rsidR="00541981">
        <w:t>, such as</w:t>
      </w:r>
      <w:r w:rsidR="00987869">
        <w:t xml:space="preserve"> within the Wellington, South Gippsland and </w:t>
      </w:r>
      <w:proofErr w:type="spellStart"/>
      <w:r w:rsidR="00987869">
        <w:t>LaTrobe</w:t>
      </w:r>
      <w:proofErr w:type="spellEnd"/>
      <w:r w:rsidR="00987869">
        <w:t xml:space="preserve"> Shire planning schemes</w:t>
      </w:r>
      <w:r>
        <w:t xml:space="preserve">. </w:t>
      </w:r>
    </w:p>
    <w:p w14:paraId="319E2217" w14:textId="55BA8226" w:rsidR="0096720D" w:rsidRPr="00812698" w:rsidRDefault="0096720D" w:rsidP="00BF62E2">
      <w:pPr>
        <w:pStyle w:val="ListBullet"/>
      </w:pPr>
      <w:r w:rsidRPr="001A18DB">
        <w:lastRenderedPageBreak/>
        <w:t xml:space="preserve">Potential </w:t>
      </w:r>
      <w:r w:rsidRPr="00535971">
        <w:t xml:space="preserve">for nearby residents </w:t>
      </w:r>
      <w:r w:rsidR="00304051">
        <w:t>and</w:t>
      </w:r>
      <w:r w:rsidRPr="00535971">
        <w:t xml:space="preserve"> communities to be exposed to significant effects </w:t>
      </w:r>
      <w:r w:rsidR="00304051">
        <w:t>on</w:t>
      </w:r>
      <w:r w:rsidRPr="00535971">
        <w:t xml:space="preserve"> visual amenity from project infrastructure.</w:t>
      </w:r>
    </w:p>
    <w:p w14:paraId="6A7FA0E2" w14:textId="77777777" w:rsidR="0096720D" w:rsidRDefault="0096720D" w:rsidP="0096720D">
      <w:pPr>
        <w:pStyle w:val="Heading3"/>
      </w:pPr>
      <w:r>
        <w:t>Existing environment</w:t>
      </w:r>
    </w:p>
    <w:p w14:paraId="3D4BDBC3" w14:textId="77777777" w:rsidR="0096720D" w:rsidRDefault="0096720D" w:rsidP="00BF62E2">
      <w:pPr>
        <w:pStyle w:val="ListBullet"/>
      </w:pPr>
      <w:r>
        <w:t>Characterise the landscape character, features and values of the project area and its environs.</w:t>
      </w:r>
    </w:p>
    <w:p w14:paraId="223AA3A1" w14:textId="7C8B7F50" w:rsidR="0096720D" w:rsidRDefault="0096720D" w:rsidP="00BF62E2">
      <w:pPr>
        <w:pStyle w:val="ListBullet"/>
      </w:pPr>
      <w:r>
        <w:t>Identify public and private view sheds to the project and characterise visual values of the area, including dark skies.</w:t>
      </w:r>
    </w:p>
    <w:p w14:paraId="3EA41E85" w14:textId="41D44D93" w:rsidR="0096720D" w:rsidRDefault="0096720D" w:rsidP="00BF62E2">
      <w:pPr>
        <w:pStyle w:val="ListBullet"/>
      </w:pPr>
      <w:r>
        <w:t>Identify the components of the project that may result in a significant visual amenity effect.</w:t>
      </w:r>
    </w:p>
    <w:p w14:paraId="3933B5A6" w14:textId="18FB7049" w:rsidR="0096720D" w:rsidRDefault="0096720D" w:rsidP="00BF62E2">
      <w:pPr>
        <w:pStyle w:val="ListBullet"/>
      </w:pPr>
      <w:r w:rsidRPr="00444925">
        <w:t>Identify viewsheds in which the project site features, including from nearby residences</w:t>
      </w:r>
      <w:r>
        <w:t xml:space="preserve"> (where permitted)</w:t>
      </w:r>
      <w:r w:rsidRPr="00444925">
        <w:t>, public lookouts</w:t>
      </w:r>
      <w:r>
        <w:t>, tourist attractions</w:t>
      </w:r>
      <w:r w:rsidRPr="00444925">
        <w:t xml:space="preserve">, </w:t>
      </w:r>
      <w:proofErr w:type="gramStart"/>
      <w:r w:rsidR="00987869">
        <w:t>roads</w:t>
      </w:r>
      <w:proofErr w:type="gramEnd"/>
      <w:r w:rsidR="00987869">
        <w:t xml:space="preserve"> </w:t>
      </w:r>
      <w:r w:rsidR="00987869" w:rsidRPr="00444925">
        <w:t xml:space="preserve">and key vantage points </w:t>
      </w:r>
      <w:r w:rsidRPr="00444925">
        <w:t>in the vicinity.</w:t>
      </w:r>
    </w:p>
    <w:p w14:paraId="0FCC7946" w14:textId="38A5162E" w:rsidR="0096720D" w:rsidRDefault="0096720D" w:rsidP="00BF62E2">
      <w:pPr>
        <w:pStyle w:val="ListBullet"/>
      </w:pPr>
      <w:r>
        <w:t>Identify existing built features within the landscape and their impact on the existing landscape and visual setting.</w:t>
      </w:r>
    </w:p>
    <w:p w14:paraId="32552F59" w14:textId="77777777" w:rsidR="0096720D" w:rsidRDefault="0096720D" w:rsidP="0096720D">
      <w:pPr>
        <w:pStyle w:val="Heading3"/>
        <w:numPr>
          <w:ilvl w:val="0"/>
          <w:numId w:val="0"/>
        </w:numPr>
      </w:pPr>
      <w:r>
        <w:t>Likely effects</w:t>
      </w:r>
    </w:p>
    <w:p w14:paraId="090636A9" w14:textId="3AC74615" w:rsidR="0096720D" w:rsidRDefault="0096720D" w:rsidP="00BF62E2">
      <w:pPr>
        <w:pStyle w:val="ListBullet"/>
      </w:pPr>
      <w:r>
        <w:t xml:space="preserve">Assess the landscape and visual </w:t>
      </w:r>
      <w:r w:rsidR="00987869">
        <w:t xml:space="preserve">amenity </w:t>
      </w:r>
      <w:r>
        <w:t>effects of the project, including on public and private views</w:t>
      </w:r>
      <w:r w:rsidR="00BA1F89">
        <w:t xml:space="preserve">. </w:t>
      </w:r>
      <w:r>
        <w:t>Use photomontages and other visual techniques to support the assessment.</w:t>
      </w:r>
    </w:p>
    <w:p w14:paraId="4E6BB641" w14:textId="26018020" w:rsidR="0096720D" w:rsidRDefault="0096720D" w:rsidP="00BF62E2">
      <w:pPr>
        <w:pStyle w:val="ListBullet"/>
      </w:pPr>
      <w:r>
        <w:t>Assess the potential for cumulative impacts associated with the development of the project in the context of existing built infrastructure, as well as nearby proposed/approved developments</w:t>
      </w:r>
      <w:r w:rsidR="00BA1F89">
        <w:t xml:space="preserve"> (where such information is publicly available)</w:t>
      </w:r>
      <w:r>
        <w:t>.</w:t>
      </w:r>
    </w:p>
    <w:p w14:paraId="153BB2AF" w14:textId="5960016F" w:rsidR="0096720D" w:rsidRPr="004B0A10" w:rsidRDefault="0096720D" w:rsidP="0096720D">
      <w:pPr>
        <w:pStyle w:val="Heading3"/>
      </w:pPr>
      <w:r>
        <w:t>M</w:t>
      </w:r>
      <w:r w:rsidRPr="004B0A10">
        <w:t>itigation</w:t>
      </w:r>
      <w:r>
        <w:t xml:space="preserve"> </w:t>
      </w:r>
    </w:p>
    <w:p w14:paraId="2E429999" w14:textId="77777777" w:rsidR="0096720D" w:rsidRDefault="0096720D" w:rsidP="00BF62E2">
      <w:pPr>
        <w:pStyle w:val="ListBullet"/>
      </w:pPr>
      <w:r>
        <w:t>Outline and evaluate any potential design and siting options that could avoid and minimise potential effects on landscape and visual amenity of neighbouring residences and communities and additional management strategies that may further minimise potential effects.</w:t>
      </w:r>
    </w:p>
    <w:p w14:paraId="4C0B5AFF" w14:textId="712BAF3B" w:rsidR="0096720D" w:rsidRDefault="0096720D" w:rsidP="0096720D">
      <w:pPr>
        <w:pStyle w:val="Heading3"/>
      </w:pPr>
      <w:r>
        <w:t xml:space="preserve">Performance </w:t>
      </w:r>
      <w:r w:rsidR="00B808DE">
        <w:t>criteria</w:t>
      </w:r>
    </w:p>
    <w:p w14:paraId="6AAECF5C" w14:textId="6234FE02" w:rsidR="0096720D" w:rsidRDefault="0096720D" w:rsidP="00BF62E2">
      <w:pPr>
        <w:pStyle w:val="ListBullet"/>
      </w:pPr>
      <w:r w:rsidRPr="00AF3233">
        <w:t xml:space="preserve">Describe proposed measures to manage </w:t>
      </w:r>
      <w:r>
        <w:t xml:space="preserve">residual </w:t>
      </w:r>
      <w:r w:rsidRPr="00AF3233">
        <w:t>effects on landscape and visual amenity values</w:t>
      </w:r>
      <w:r>
        <w:t>, including in the context of potential rehabilitation and restoration work</w:t>
      </w:r>
      <w:r w:rsidRPr="00322652">
        <w:t>.</w:t>
      </w:r>
    </w:p>
    <w:p w14:paraId="4F55FDBF" w14:textId="77777777" w:rsidR="0096720D" w:rsidRPr="00052A81" w:rsidRDefault="0096720D" w:rsidP="0096720D">
      <w:pPr>
        <w:pStyle w:val="Heading2"/>
        <w:tabs>
          <w:tab w:val="num" w:pos="3402"/>
        </w:tabs>
      </w:pPr>
      <w:bookmarkStart w:id="64" w:name="_Toc13232171"/>
      <w:bookmarkStart w:id="65" w:name="_Toc13480074"/>
      <w:bookmarkStart w:id="66" w:name="_Toc13232172"/>
      <w:bookmarkStart w:id="67" w:name="_Toc13480075"/>
      <w:bookmarkStart w:id="68" w:name="_Toc13232173"/>
      <w:bookmarkStart w:id="69" w:name="_Toc13480076"/>
      <w:bookmarkStart w:id="70" w:name="_Toc13232174"/>
      <w:bookmarkStart w:id="71" w:name="_Toc13480077"/>
      <w:bookmarkStart w:id="72" w:name="_Toc13232175"/>
      <w:bookmarkStart w:id="73" w:name="_Toc13480078"/>
      <w:bookmarkStart w:id="74" w:name="_Toc13232176"/>
      <w:bookmarkStart w:id="75" w:name="_Toc13480079"/>
      <w:bookmarkStart w:id="76" w:name="_Toc13232177"/>
      <w:bookmarkStart w:id="77" w:name="_Toc13480080"/>
      <w:bookmarkStart w:id="78" w:name="_Toc13232178"/>
      <w:bookmarkStart w:id="79" w:name="_Toc13480081"/>
      <w:bookmarkStart w:id="80" w:name="_Toc13232179"/>
      <w:bookmarkStart w:id="81" w:name="_Toc13480082"/>
      <w:bookmarkStart w:id="82" w:name="_Toc13232180"/>
      <w:bookmarkStart w:id="83" w:name="_Toc13480083"/>
      <w:bookmarkStart w:id="84" w:name="_Toc13232181"/>
      <w:bookmarkStart w:id="85" w:name="_Toc13480084"/>
      <w:bookmarkStart w:id="86" w:name="_Toc13232182"/>
      <w:bookmarkStart w:id="87" w:name="_Toc13480085"/>
      <w:bookmarkStart w:id="88" w:name="_Toc13232183"/>
      <w:bookmarkStart w:id="89" w:name="_Toc13480086"/>
      <w:bookmarkStart w:id="90" w:name="_Toc13232184"/>
      <w:bookmarkStart w:id="91" w:name="_Toc13480087"/>
      <w:bookmarkStart w:id="92" w:name="_Toc13232185"/>
      <w:bookmarkStart w:id="93" w:name="_Toc13480088"/>
      <w:bookmarkStart w:id="94" w:name="_Toc13232186"/>
      <w:bookmarkStart w:id="95" w:name="_Toc13480089"/>
      <w:bookmarkStart w:id="96" w:name="_Toc13232187"/>
      <w:bookmarkStart w:id="97" w:name="_Toc13480090"/>
      <w:bookmarkStart w:id="98" w:name="_Toc13232188"/>
      <w:bookmarkStart w:id="99" w:name="_Toc13480091"/>
      <w:bookmarkStart w:id="100" w:name="_Toc30160311"/>
      <w:bookmarkStart w:id="101" w:name="_Toc79658876"/>
      <w:bookmarkEnd w:id="64"/>
      <w:bookmarkEnd w:id="65"/>
      <w:bookmarkEnd w:id="66"/>
      <w:bookmarkEnd w:id="67"/>
      <w:bookmarkEnd w:id="68"/>
      <w:bookmarkEnd w:id="69"/>
      <w:bookmarkEnd w:id="70"/>
      <w:bookmarkEnd w:id="71"/>
      <w:bookmarkEnd w:id="72"/>
      <w:bookmarkEnd w:id="73"/>
      <w:bookmarkEnd w:id="74"/>
      <w:bookmarkEnd w:id="75"/>
      <w:bookmarkEnd w:id="76"/>
      <w:bookmarkEnd w:id="77"/>
      <w:bookmarkEnd w:id="78"/>
      <w:bookmarkEnd w:id="79"/>
      <w:bookmarkEnd w:id="80"/>
      <w:bookmarkEnd w:id="81"/>
      <w:bookmarkEnd w:id="82"/>
      <w:bookmarkEnd w:id="83"/>
      <w:bookmarkEnd w:id="84"/>
      <w:bookmarkEnd w:id="85"/>
      <w:bookmarkEnd w:id="86"/>
      <w:bookmarkEnd w:id="87"/>
      <w:bookmarkEnd w:id="88"/>
      <w:bookmarkEnd w:id="89"/>
      <w:bookmarkEnd w:id="90"/>
      <w:bookmarkEnd w:id="91"/>
      <w:bookmarkEnd w:id="92"/>
      <w:bookmarkEnd w:id="93"/>
      <w:bookmarkEnd w:id="94"/>
      <w:bookmarkEnd w:id="95"/>
      <w:bookmarkEnd w:id="96"/>
      <w:bookmarkEnd w:id="97"/>
      <w:bookmarkEnd w:id="98"/>
      <w:bookmarkEnd w:id="99"/>
      <w:r w:rsidRPr="00052A81">
        <w:t>Land use and socioeconomic</w:t>
      </w:r>
      <w:bookmarkEnd w:id="100"/>
      <w:bookmarkEnd w:id="101"/>
    </w:p>
    <w:p w14:paraId="30F475DC" w14:textId="764B7550" w:rsidR="0096720D" w:rsidRPr="00052A81" w:rsidRDefault="00BF62E2" w:rsidP="0096720D">
      <w:pPr>
        <w:pStyle w:val="Heading3"/>
      </w:pPr>
      <w:r>
        <w:t>E</w:t>
      </w:r>
      <w:r w:rsidR="0096720D" w:rsidRPr="00052A81">
        <w:t>valuation objective</w:t>
      </w:r>
    </w:p>
    <w:p w14:paraId="2D5A3ADC" w14:textId="4AE4BB3E" w:rsidR="0096720D" w:rsidRPr="00A36251" w:rsidRDefault="0096720D" w:rsidP="001E23A3">
      <w:pPr>
        <w:pStyle w:val="BodyText100ThemeColour"/>
      </w:pPr>
      <w:r w:rsidRPr="00322652">
        <w:t xml:space="preserve">To avoid and minimise adverse effects on land use, </w:t>
      </w:r>
      <w:bookmarkStart w:id="102" w:name="_Hlk12374606"/>
      <w:r w:rsidRPr="00322652">
        <w:t>social fabric of the community</w:t>
      </w:r>
      <w:bookmarkEnd w:id="102"/>
      <w:r w:rsidRPr="00322652">
        <w:t xml:space="preserve">, local infrastructure, and </w:t>
      </w:r>
      <w:r w:rsidR="00AB3002">
        <w:t xml:space="preserve">local businesses and tourism </w:t>
      </w:r>
      <w:r w:rsidRPr="00A36251">
        <w:t>during construction, operation and decommissioning of the project.</w:t>
      </w:r>
    </w:p>
    <w:p w14:paraId="7990DDC3" w14:textId="77777777" w:rsidR="0096720D" w:rsidRPr="00A36251" w:rsidRDefault="0096720D" w:rsidP="0096720D">
      <w:pPr>
        <w:pStyle w:val="Heading3"/>
      </w:pPr>
      <w:r w:rsidRPr="00A36251">
        <w:t>Key issues</w:t>
      </w:r>
    </w:p>
    <w:p w14:paraId="45988BDC" w14:textId="7CD7E54C" w:rsidR="0096720D" w:rsidRPr="00A36251" w:rsidRDefault="00AB3002" w:rsidP="00BF62E2">
      <w:pPr>
        <w:pStyle w:val="ListBullet"/>
      </w:pPr>
      <w:r>
        <w:t>Potential</w:t>
      </w:r>
      <w:r w:rsidR="0096720D" w:rsidRPr="00A36251">
        <w:t xml:space="preserve"> disruption to existing and/or proposed land uses, with associated economic and social effects. </w:t>
      </w:r>
    </w:p>
    <w:p w14:paraId="64D039A2" w14:textId="540E3E3F" w:rsidR="000A0E07" w:rsidRDefault="000A0E07" w:rsidP="002E06C6">
      <w:pPr>
        <w:pStyle w:val="ListBullet"/>
      </w:pPr>
      <w:r>
        <w:t>Potential effects on social cohesion resulting from disruption of existing networks or effects on community facilities and recreational activities.</w:t>
      </w:r>
    </w:p>
    <w:p w14:paraId="07EFBC6D" w14:textId="2713F885" w:rsidR="0096720D" w:rsidRPr="00A36251" w:rsidRDefault="0096720D" w:rsidP="00BF62E2">
      <w:pPr>
        <w:pStyle w:val="ListBullet"/>
      </w:pPr>
      <w:r>
        <w:t>Potential economic and social effects</w:t>
      </w:r>
      <w:r w:rsidR="000A0E07">
        <w:t xml:space="preserve"> from the project, such as through disruption of business</w:t>
      </w:r>
      <w:r w:rsidR="005B659B">
        <w:t>, industry</w:t>
      </w:r>
      <w:r w:rsidR="00A36E77">
        <w:t xml:space="preserve"> (including agriculture and fisheries)</w:t>
      </w:r>
      <w:r w:rsidR="000A0E07">
        <w:t xml:space="preserve"> or tourism opportunities</w:t>
      </w:r>
      <w:r>
        <w:t>.</w:t>
      </w:r>
    </w:p>
    <w:p w14:paraId="131C58AC" w14:textId="77777777" w:rsidR="0096720D" w:rsidRPr="00A36251" w:rsidRDefault="0096720D" w:rsidP="0096720D">
      <w:pPr>
        <w:pStyle w:val="Heading3"/>
      </w:pPr>
      <w:r w:rsidRPr="00A36251">
        <w:t>Existing environment</w:t>
      </w:r>
    </w:p>
    <w:p w14:paraId="4182855E" w14:textId="77777777" w:rsidR="0096720D" w:rsidRPr="00A36251" w:rsidRDefault="0096720D" w:rsidP="00BF62E2">
      <w:pPr>
        <w:pStyle w:val="ListBullet"/>
      </w:pPr>
      <w:r w:rsidRPr="00A36251">
        <w:t>Describe the project area and its environs in terms of land use (existing and proposed), residences, zoning and overlays and public infrastructure that support current and strategic patterns of economic and social activity.</w:t>
      </w:r>
    </w:p>
    <w:p w14:paraId="47433A8B" w14:textId="399B4E13" w:rsidR="0096720D" w:rsidRPr="00A36251" w:rsidRDefault="0096720D" w:rsidP="00BF62E2">
      <w:pPr>
        <w:pStyle w:val="ListBullet"/>
      </w:pPr>
      <w:r w:rsidRPr="00A36251">
        <w:t>Describe the local community and social setting</w:t>
      </w:r>
      <w:r w:rsidR="000A0E07">
        <w:t xml:space="preserve">, including businesses </w:t>
      </w:r>
      <w:r w:rsidR="005B659B">
        <w:t xml:space="preserve">and industry </w:t>
      </w:r>
      <w:r w:rsidR="000A0E07">
        <w:t>within the area</w:t>
      </w:r>
      <w:r w:rsidR="004C6613">
        <w:t xml:space="preserve"> such as agriculture and fisheries</w:t>
      </w:r>
      <w:r w:rsidRPr="00A36251">
        <w:t>.</w:t>
      </w:r>
    </w:p>
    <w:p w14:paraId="797CAE62" w14:textId="54C33165" w:rsidR="0096720D" w:rsidRDefault="0096720D" w:rsidP="00BF62E2">
      <w:pPr>
        <w:pStyle w:val="ListBullet"/>
      </w:pPr>
      <w:r w:rsidRPr="00A36251">
        <w:t>Characterise tourism usage of the project area and its surroundings, including national parks and reserves.</w:t>
      </w:r>
    </w:p>
    <w:p w14:paraId="46623503" w14:textId="77777777" w:rsidR="0096720D" w:rsidRPr="00A36251" w:rsidRDefault="0096720D" w:rsidP="0096720D">
      <w:pPr>
        <w:pStyle w:val="Heading3"/>
      </w:pPr>
      <w:r w:rsidRPr="00A36251">
        <w:t>Likely effects</w:t>
      </w:r>
    </w:p>
    <w:p w14:paraId="409895B9" w14:textId="2A9EC052" w:rsidR="0096720D" w:rsidRPr="00A36251" w:rsidRDefault="0096720D" w:rsidP="00BF62E2">
      <w:pPr>
        <w:pStyle w:val="ListBullet"/>
      </w:pPr>
      <w:r w:rsidRPr="00A36251">
        <w:t>Identify potential long and short-term effects of the project on existing and potential land uses</w:t>
      </w:r>
      <w:r w:rsidR="00EC1B8C" w:rsidRPr="00A36251">
        <w:t xml:space="preserve"> and</w:t>
      </w:r>
      <w:r w:rsidRPr="00A36251">
        <w:t xml:space="preserve"> public infrastructure.</w:t>
      </w:r>
    </w:p>
    <w:p w14:paraId="7ECD0EB8" w14:textId="3686170B" w:rsidR="000A0E07" w:rsidRDefault="000A0E07" w:rsidP="002E06C6">
      <w:pPr>
        <w:pStyle w:val="ListBullet"/>
      </w:pPr>
      <w:bookmarkStart w:id="103" w:name="_Hlk12374655"/>
      <w:r>
        <w:t>Identify potential social impacts from the project, including through changes interfering with the current usages of private land and community facilities in the area.</w:t>
      </w:r>
    </w:p>
    <w:p w14:paraId="38B4A7AF" w14:textId="7DC4CC83" w:rsidR="0096720D" w:rsidRDefault="0096720D" w:rsidP="00BF62E2">
      <w:pPr>
        <w:pStyle w:val="ListBullet"/>
      </w:pPr>
      <w:r w:rsidRPr="00A36251">
        <w:lastRenderedPageBreak/>
        <w:t>Identify potential economic effects of the project, considering direct and indirect consequences on employment</w:t>
      </w:r>
      <w:r w:rsidR="005B659B">
        <w:t>,</w:t>
      </w:r>
      <w:r w:rsidRPr="00A36251">
        <w:t xml:space="preserve"> </w:t>
      </w:r>
      <w:r w:rsidR="005B659B">
        <w:t xml:space="preserve">local </w:t>
      </w:r>
      <w:r w:rsidRPr="00A36251">
        <w:t xml:space="preserve">and regional </w:t>
      </w:r>
      <w:proofErr w:type="gramStart"/>
      <w:r w:rsidRPr="00A36251">
        <w:t>economy</w:t>
      </w:r>
      <w:bookmarkEnd w:id="103"/>
      <w:proofErr w:type="gramEnd"/>
      <w:r w:rsidR="005B659B">
        <w:t xml:space="preserve"> and industries in the area</w:t>
      </w:r>
      <w:r w:rsidR="004C6613">
        <w:t>, including agriculture and fisheries</w:t>
      </w:r>
      <w:r w:rsidRPr="00A36251">
        <w:t>.</w:t>
      </w:r>
    </w:p>
    <w:p w14:paraId="01E6CA29" w14:textId="2D7A2838" w:rsidR="00FD036F" w:rsidRPr="00A36251" w:rsidRDefault="00FD036F" w:rsidP="00FD036F">
      <w:pPr>
        <w:pStyle w:val="ListBullet"/>
      </w:pPr>
      <w:r>
        <w:t xml:space="preserve">Identify potential impacts from workforce requirements such as </w:t>
      </w:r>
      <w:r w:rsidRPr="00FD036F">
        <w:t xml:space="preserve">additional demand </w:t>
      </w:r>
      <w:r>
        <w:t xml:space="preserve">on housing and public services </w:t>
      </w:r>
      <w:r w:rsidRPr="00FD036F">
        <w:t>in the immediate and broader area.</w:t>
      </w:r>
    </w:p>
    <w:p w14:paraId="0591B760" w14:textId="184870D9" w:rsidR="0096720D" w:rsidRPr="00A36251" w:rsidRDefault="0096720D" w:rsidP="00BF62E2">
      <w:pPr>
        <w:pStyle w:val="ListBullet"/>
      </w:pPr>
      <w:r w:rsidRPr="00A36251">
        <w:t xml:space="preserve">Identify potential impact on tourism and tourist attractions within the project area and surrounding natural reserves. </w:t>
      </w:r>
    </w:p>
    <w:p w14:paraId="531E54B3" w14:textId="33EE5775" w:rsidR="0096720D" w:rsidRPr="00A36251" w:rsidRDefault="0096720D" w:rsidP="0096720D">
      <w:pPr>
        <w:pStyle w:val="Heading3"/>
      </w:pPr>
      <w:r w:rsidRPr="00A36251">
        <w:t xml:space="preserve">Mitigation </w:t>
      </w:r>
    </w:p>
    <w:p w14:paraId="4DA443AD" w14:textId="77777777" w:rsidR="0096720D" w:rsidRPr="00A36251" w:rsidRDefault="0096720D" w:rsidP="00BF62E2">
      <w:pPr>
        <w:pStyle w:val="ListBullet"/>
      </w:pPr>
      <w:r w:rsidRPr="00A36251">
        <w:t>Demonstrate whether the project is consistent with relevant planning scheme provisions and other relevant policies (including approved management plans for adjacent public land).</w:t>
      </w:r>
    </w:p>
    <w:p w14:paraId="31C51CDD" w14:textId="6C53BE0E" w:rsidR="0096720D" w:rsidRPr="00A36251" w:rsidRDefault="0096720D" w:rsidP="00BF62E2">
      <w:pPr>
        <w:pStyle w:val="ListBullet"/>
      </w:pPr>
      <w:r w:rsidRPr="00A36251">
        <w:t>Outline measures to minimise potential adverse effects of the project and enhance benefits to the community and local businesses</w:t>
      </w:r>
      <w:r w:rsidR="005B659B">
        <w:t xml:space="preserve"> and industry</w:t>
      </w:r>
      <w:r w:rsidRPr="00A36251">
        <w:t xml:space="preserve">. </w:t>
      </w:r>
    </w:p>
    <w:p w14:paraId="6200DDF5" w14:textId="4EA756A8" w:rsidR="0096720D" w:rsidRPr="00A36251" w:rsidRDefault="0096720D" w:rsidP="0096720D">
      <w:pPr>
        <w:pStyle w:val="Heading3"/>
      </w:pPr>
      <w:r w:rsidRPr="00A36251">
        <w:t xml:space="preserve">Performance </w:t>
      </w:r>
      <w:r w:rsidR="00B808DE">
        <w:t>criteria</w:t>
      </w:r>
    </w:p>
    <w:p w14:paraId="564FDA11" w14:textId="6A908989" w:rsidR="0096720D" w:rsidRPr="00A36251" w:rsidRDefault="0096720D" w:rsidP="00BF62E2">
      <w:pPr>
        <w:pStyle w:val="ListBullet"/>
      </w:pPr>
      <w:r w:rsidRPr="00A36251">
        <w:t xml:space="preserve">Describe proposed measures to mitigate, offset or manage social, land use and economic outcomes for communities </w:t>
      </w:r>
      <w:r w:rsidR="004C6613">
        <w:t xml:space="preserve">living, and businesses operating, </w:t>
      </w:r>
      <w:r w:rsidRPr="00A36251">
        <w:t>within the project area and its environs as well as proposed measures to enhance beneficial outcomes.</w:t>
      </w:r>
    </w:p>
    <w:p w14:paraId="21D92E7D" w14:textId="4074B0F3" w:rsidR="00BF62E2" w:rsidRDefault="00BF62E2" w:rsidP="00BF62E2">
      <w:pPr>
        <w:pStyle w:val="Heading2"/>
      </w:pPr>
      <w:bookmarkStart w:id="104" w:name="_Toc79658877"/>
      <w:bookmarkEnd w:id="59"/>
      <w:r>
        <w:t xml:space="preserve">Community amenity, safety, </w:t>
      </w:r>
      <w:proofErr w:type="gramStart"/>
      <w:r>
        <w:t>roads</w:t>
      </w:r>
      <w:proofErr w:type="gramEnd"/>
      <w:r>
        <w:t xml:space="preserve"> and transport</w:t>
      </w:r>
      <w:bookmarkEnd w:id="104"/>
    </w:p>
    <w:p w14:paraId="23D92F87" w14:textId="77777777" w:rsidR="00BF62E2" w:rsidRDefault="00BF62E2" w:rsidP="00BF62E2">
      <w:pPr>
        <w:pStyle w:val="Heading3"/>
      </w:pPr>
      <w:r>
        <w:t>Evaluation objective</w:t>
      </w:r>
    </w:p>
    <w:p w14:paraId="5E0117C5" w14:textId="66B202FB" w:rsidR="00BF62E2" w:rsidRPr="00F01B53" w:rsidRDefault="00F01B53" w:rsidP="001E23A3">
      <w:pPr>
        <w:pStyle w:val="BodyText100ThemeColour"/>
      </w:pPr>
      <w:r>
        <w:t>To a</w:t>
      </w:r>
      <w:r w:rsidR="00BF62E2" w:rsidRPr="00F01B53">
        <w:t xml:space="preserve">void, or minimise where avoidance is not possible, adverse effects </w:t>
      </w:r>
      <w:r w:rsidR="00987869">
        <w:t>on</w:t>
      </w:r>
      <w:r w:rsidR="00987869" w:rsidRPr="00F01B53">
        <w:t xml:space="preserve"> </w:t>
      </w:r>
      <w:r w:rsidR="00BF62E2" w:rsidRPr="00F01B53">
        <w:t>community amenity</w:t>
      </w:r>
      <w:r w:rsidR="00987869">
        <w:t xml:space="preserve"> and</w:t>
      </w:r>
      <w:r w:rsidR="00BF62E2" w:rsidRPr="00F01B53">
        <w:t xml:space="preserve"> health and safety, </w:t>
      </w:r>
      <w:proofErr w:type="gramStart"/>
      <w:r w:rsidR="00BF62E2" w:rsidRPr="00F01B53">
        <w:t>with regard to</w:t>
      </w:r>
      <w:proofErr w:type="gramEnd"/>
      <w:r w:rsidR="00BF62E2" w:rsidRPr="00F01B53">
        <w:t xml:space="preserve"> noise, vibration, dust, </w:t>
      </w:r>
      <w:r w:rsidR="00A3370D">
        <w:t xml:space="preserve">the </w:t>
      </w:r>
      <w:r w:rsidR="00BF62E2" w:rsidRPr="00F01B53">
        <w:t>transport network, fire risk management and electromagnetic radiation.</w:t>
      </w:r>
    </w:p>
    <w:p w14:paraId="6AF9D693" w14:textId="77777777" w:rsidR="00BF62E2" w:rsidRDefault="00BF62E2" w:rsidP="00BF62E2">
      <w:pPr>
        <w:pStyle w:val="Heading3"/>
      </w:pPr>
      <w:r>
        <w:t>Key issues</w:t>
      </w:r>
    </w:p>
    <w:p w14:paraId="7AC26773" w14:textId="77777777" w:rsidR="008F43BC" w:rsidRDefault="008F43BC" w:rsidP="008F43BC">
      <w:pPr>
        <w:pStyle w:val="ListBullet"/>
      </w:pPr>
      <w:r>
        <w:t>Potential for adverse effects resulting from project-related noise or vibration at sensitive receptors during construction and operation.</w:t>
      </w:r>
    </w:p>
    <w:p w14:paraId="41D1944C" w14:textId="77777777" w:rsidR="00ED7AF5" w:rsidRDefault="00ED7AF5" w:rsidP="00ED7AF5">
      <w:pPr>
        <w:pStyle w:val="ListBullet"/>
      </w:pPr>
      <w:r>
        <w:t xml:space="preserve">Managing traffic disruptions for residents, </w:t>
      </w:r>
      <w:proofErr w:type="gramStart"/>
      <w:r>
        <w:t>businesses</w:t>
      </w:r>
      <w:proofErr w:type="gramEnd"/>
      <w:r>
        <w:t xml:space="preserve"> and travellers during the construction of the project.</w:t>
      </w:r>
    </w:p>
    <w:p w14:paraId="2033050C" w14:textId="77777777" w:rsidR="00ED7AF5" w:rsidRDefault="00ED7AF5" w:rsidP="00ED7AF5">
      <w:pPr>
        <w:pStyle w:val="ListBullet"/>
      </w:pPr>
      <w:r>
        <w:t>Potential damage to local and regional road surfaces along transport routes and increased risk to road safety on transport routes.</w:t>
      </w:r>
    </w:p>
    <w:p w14:paraId="01347082" w14:textId="46AB8A51" w:rsidR="008F43BC" w:rsidRDefault="008F43BC" w:rsidP="008F43BC">
      <w:pPr>
        <w:pStyle w:val="ListBullet"/>
      </w:pPr>
      <w:r>
        <w:t>Implications of the project for fire risk management on surrounding land, including fire ignition risks arising from the project.</w:t>
      </w:r>
    </w:p>
    <w:p w14:paraId="0B426B03" w14:textId="56293B5D" w:rsidR="00ED7AF5" w:rsidRDefault="00ED7AF5" w:rsidP="00ED7AF5">
      <w:pPr>
        <w:pStyle w:val="ListBullet"/>
      </w:pPr>
      <w:r>
        <w:t xml:space="preserve">Risks to human health, </w:t>
      </w:r>
      <w:r w:rsidR="00987869">
        <w:t xml:space="preserve">including </w:t>
      </w:r>
      <w:r>
        <w:t xml:space="preserve">due to electromagnetic emissions </w:t>
      </w:r>
      <w:r w:rsidR="00987869">
        <w:t xml:space="preserve">radiation </w:t>
      </w:r>
      <w:r>
        <w:t xml:space="preserve">from </w:t>
      </w:r>
      <w:r w:rsidR="005B659B">
        <w:t>the project</w:t>
      </w:r>
      <w:r>
        <w:t>.</w:t>
      </w:r>
    </w:p>
    <w:p w14:paraId="1C3704A1" w14:textId="77777777" w:rsidR="00BF62E2" w:rsidRDefault="00BF62E2" w:rsidP="00BF62E2">
      <w:pPr>
        <w:pStyle w:val="Heading3"/>
      </w:pPr>
      <w:r>
        <w:t>Existing environment</w:t>
      </w:r>
    </w:p>
    <w:p w14:paraId="05B94E69" w14:textId="3F950E36" w:rsidR="00BF62E2" w:rsidRDefault="00BF62E2" w:rsidP="00BF62E2">
      <w:pPr>
        <w:pStyle w:val="ListBullet"/>
      </w:pPr>
      <w:r>
        <w:t xml:space="preserve">Describe the existing, approved and committed transport network in and around the project, including proposed construction transport route options, in terms of capacity, condition, accessibility and potentially sensitive users. </w:t>
      </w:r>
    </w:p>
    <w:p w14:paraId="333C8CDD" w14:textId="544F1325" w:rsidR="00BF62E2" w:rsidRDefault="00BF62E2" w:rsidP="00BF62E2">
      <w:pPr>
        <w:pStyle w:val="ListBullet"/>
      </w:pPr>
      <w:r>
        <w:t>Characterise the ambient noise environment in and adjacent to the project in established residential, farming, commercial and open space areas and at other sensitive land use and high amenity locations.</w:t>
      </w:r>
    </w:p>
    <w:p w14:paraId="34F4CA16" w14:textId="43F80000" w:rsidR="00BF62E2" w:rsidRDefault="00BF62E2" w:rsidP="00BF62E2">
      <w:pPr>
        <w:pStyle w:val="ListBullet"/>
      </w:pPr>
      <w:r>
        <w:t>Identify sensitive receptors that could be affected by noise, dust or electromagnetic radiation from project construction or operation.</w:t>
      </w:r>
    </w:p>
    <w:p w14:paraId="2DF972A1" w14:textId="66B36C94" w:rsidR="00BF62E2" w:rsidRDefault="00BF62E2" w:rsidP="00BF62E2">
      <w:pPr>
        <w:pStyle w:val="ListBullet"/>
      </w:pPr>
      <w:r>
        <w:t xml:space="preserve">Characterise the fire risks associated with the project area </w:t>
      </w:r>
      <w:r w:rsidR="00987869">
        <w:t>and its surrounds</w:t>
      </w:r>
      <w:r>
        <w:t>.</w:t>
      </w:r>
    </w:p>
    <w:p w14:paraId="14D7FC0A" w14:textId="77777777" w:rsidR="00BF62E2" w:rsidRDefault="00BF62E2" w:rsidP="00BF62E2">
      <w:pPr>
        <w:pStyle w:val="Heading3"/>
      </w:pPr>
      <w:r>
        <w:t>Likely effects</w:t>
      </w:r>
    </w:p>
    <w:p w14:paraId="3CECD630" w14:textId="5070584F" w:rsidR="00BF62E2" w:rsidRDefault="00BF62E2" w:rsidP="00BF62E2">
      <w:pPr>
        <w:pStyle w:val="ListBullet"/>
      </w:pPr>
      <w:r>
        <w:t xml:space="preserve">Assess the potential effects of construction activities on the transport network, including </w:t>
      </w:r>
      <w:r w:rsidR="00987869">
        <w:t xml:space="preserve">safety, </w:t>
      </w:r>
      <w:proofErr w:type="gramStart"/>
      <w:r>
        <w:t>amenity</w:t>
      </w:r>
      <w:proofErr w:type="gramEnd"/>
      <w:r>
        <w:t xml:space="preserve"> and accessibility impacts.</w:t>
      </w:r>
    </w:p>
    <w:p w14:paraId="64E1BF02" w14:textId="09817E59" w:rsidR="00BF62E2" w:rsidRDefault="00BF62E2" w:rsidP="00BF62E2">
      <w:pPr>
        <w:pStyle w:val="ListBullet"/>
      </w:pPr>
      <w:r>
        <w:t>Identify any works required to accommodate project traffic during construction (having regard to the type and dimensions of vehicles and loads) and potential environment effects.</w:t>
      </w:r>
    </w:p>
    <w:p w14:paraId="2983B636" w14:textId="2F0812DD" w:rsidR="00BF62E2" w:rsidRDefault="00BF62E2" w:rsidP="00BF62E2">
      <w:pPr>
        <w:pStyle w:val="ListBullet"/>
      </w:pPr>
      <w:r>
        <w:t xml:space="preserve">Assess the potential effects of the project on noise and vibration amenity at sensitive receptors, including </w:t>
      </w:r>
      <w:r w:rsidR="00597A98">
        <w:t xml:space="preserve">through consideration of relevant </w:t>
      </w:r>
      <w:r>
        <w:t xml:space="preserve">EPA </w:t>
      </w:r>
      <w:r w:rsidR="00597A98">
        <w:t>publications.</w:t>
      </w:r>
    </w:p>
    <w:p w14:paraId="3CF1F11C" w14:textId="63C86679" w:rsidR="00BF62E2" w:rsidRDefault="00BF62E2" w:rsidP="00BF62E2">
      <w:pPr>
        <w:pStyle w:val="ListBullet"/>
      </w:pPr>
      <w:r>
        <w:lastRenderedPageBreak/>
        <w:t>Assess the risks that the project could cause a fire affecting land and assets within or outside the project area.</w:t>
      </w:r>
    </w:p>
    <w:p w14:paraId="28BBA18E" w14:textId="2B4228D1" w:rsidR="00BF62E2" w:rsidRDefault="00BF62E2" w:rsidP="00BF62E2">
      <w:pPr>
        <w:pStyle w:val="ListBullet"/>
      </w:pPr>
      <w:r>
        <w:t>Assess the implications of the project for fire risk management or bushfire suppression activities within the project area or in its vicinity.</w:t>
      </w:r>
    </w:p>
    <w:p w14:paraId="41318B05" w14:textId="6E212B67" w:rsidR="00BF62E2" w:rsidRDefault="00BF62E2" w:rsidP="00BF62E2">
      <w:pPr>
        <w:pStyle w:val="ListBullet"/>
      </w:pPr>
      <w:r>
        <w:t>Identify potential effects of electromagnetic radiation from the project on sensitive receptors.</w:t>
      </w:r>
    </w:p>
    <w:p w14:paraId="24AF0EC4" w14:textId="0BD1A622" w:rsidR="00BF62E2" w:rsidRDefault="00BF62E2" w:rsidP="00BF62E2">
      <w:pPr>
        <w:pStyle w:val="ListBullet"/>
      </w:pPr>
      <w:r>
        <w:t>Identify and assess risks to the project’s ongoing sustainability including susceptibility to extreme weather events in the context of modelled climate change scenarios.</w:t>
      </w:r>
    </w:p>
    <w:p w14:paraId="2D2701B2" w14:textId="6CDCBCA2" w:rsidR="00B808DE" w:rsidRDefault="00B808DE" w:rsidP="00B808DE">
      <w:pPr>
        <w:pStyle w:val="Heading3"/>
      </w:pPr>
      <w:r>
        <w:t>Mitigation</w:t>
      </w:r>
    </w:p>
    <w:p w14:paraId="4C78D03F" w14:textId="77777777" w:rsidR="00B808DE" w:rsidRDefault="00B808DE" w:rsidP="00B808DE">
      <w:pPr>
        <w:pStyle w:val="ListBullet"/>
      </w:pPr>
      <w:r>
        <w:t>Outline any required transport infrastructure works or upgrades required to address adverse impacts of the project construction and operation, including impacts on accessibility (</w:t>
      </w:r>
      <w:proofErr w:type="gramStart"/>
      <w:r>
        <w:t>e.g.</w:t>
      </w:r>
      <w:proofErr w:type="gramEnd"/>
      <w:r>
        <w:t xml:space="preserve"> access road construction and upgrades).</w:t>
      </w:r>
    </w:p>
    <w:p w14:paraId="51D9DEC5" w14:textId="77777777" w:rsidR="00B808DE" w:rsidRDefault="00B808DE" w:rsidP="00B808DE">
      <w:pPr>
        <w:pStyle w:val="ListBullet"/>
      </w:pPr>
      <w:r>
        <w:t xml:space="preserve">Describe and evaluate the proposed traffic management and safety principles to address changed traffic conditions during construction and operation of the project. </w:t>
      </w:r>
    </w:p>
    <w:p w14:paraId="2E441C43" w14:textId="7842E365" w:rsidR="00B808DE" w:rsidRDefault="00B808DE" w:rsidP="00B808DE">
      <w:pPr>
        <w:pStyle w:val="ListBullet"/>
      </w:pPr>
      <w:r>
        <w:t xml:space="preserve">Describe and propose siting, design, </w:t>
      </w:r>
      <w:proofErr w:type="gramStart"/>
      <w:r>
        <w:t>mitigation</w:t>
      </w:r>
      <w:proofErr w:type="gramEnd"/>
      <w:r>
        <w:t xml:space="preserve"> and management measures to control </w:t>
      </w:r>
      <w:r w:rsidR="00987869">
        <w:t xml:space="preserve">dust </w:t>
      </w:r>
      <w:r>
        <w:t>from construction activities.</w:t>
      </w:r>
    </w:p>
    <w:p w14:paraId="05FCF103" w14:textId="77777777" w:rsidR="00B808DE" w:rsidRDefault="00B808DE" w:rsidP="00B808DE">
      <w:pPr>
        <w:pStyle w:val="ListBullet"/>
      </w:pPr>
      <w:r>
        <w:t>Describe and evaluate both potential and proposed design responses and/or other mitigation measures (</w:t>
      </w:r>
      <w:proofErr w:type="gramStart"/>
      <w:r>
        <w:t>e.g.</w:t>
      </w:r>
      <w:proofErr w:type="gramEnd"/>
      <w:r>
        <w:t xml:space="preserve"> staging/scheduling of works) which could minimise noise and vibration during construction and operation.</w:t>
      </w:r>
    </w:p>
    <w:p w14:paraId="4AAA2826" w14:textId="6090E3A7" w:rsidR="00B808DE" w:rsidRDefault="00B808DE" w:rsidP="00B808DE">
      <w:pPr>
        <w:pStyle w:val="ListBullet"/>
      </w:pPr>
      <w:r>
        <w:t xml:space="preserve">Describe and assess potential measures for avoiding, </w:t>
      </w:r>
      <w:proofErr w:type="gramStart"/>
      <w:r>
        <w:t>mitigating</w:t>
      </w:r>
      <w:proofErr w:type="gramEnd"/>
      <w:r>
        <w:t xml:space="preserve"> or managing impacts of electromagnetic radiation on human health.</w:t>
      </w:r>
    </w:p>
    <w:p w14:paraId="7CD30CBF" w14:textId="41AF4581" w:rsidR="00B808DE" w:rsidRDefault="00B808DE" w:rsidP="00B808DE">
      <w:pPr>
        <w:pStyle w:val="ListBullet"/>
      </w:pPr>
      <w:r>
        <w:t xml:space="preserve">Identify measures for avoiding, </w:t>
      </w:r>
      <w:proofErr w:type="gramStart"/>
      <w:r>
        <w:t>managing</w:t>
      </w:r>
      <w:proofErr w:type="gramEnd"/>
      <w:r>
        <w:t xml:space="preserve"> and minimising fire risks arising from the project, having regard to planning and other policy provisions.</w:t>
      </w:r>
    </w:p>
    <w:p w14:paraId="398C5737" w14:textId="77777777" w:rsidR="00BF62E2" w:rsidRDefault="00BF62E2" w:rsidP="00BF62E2">
      <w:pPr>
        <w:pStyle w:val="Heading3"/>
      </w:pPr>
      <w:r>
        <w:t>Performance criteria</w:t>
      </w:r>
    </w:p>
    <w:p w14:paraId="57FA9C31" w14:textId="26A15676" w:rsidR="00BF62E2" w:rsidRDefault="00BF62E2" w:rsidP="00BF62E2">
      <w:pPr>
        <w:pStyle w:val="ListBullet"/>
      </w:pPr>
      <w:r>
        <w:t xml:space="preserve">Describe proposed measures to manage and monitor effects on </w:t>
      </w:r>
      <w:r w:rsidR="00A36251">
        <w:t>com</w:t>
      </w:r>
      <w:r w:rsidR="00A36251" w:rsidRPr="00A36251">
        <w:t xml:space="preserve">munity amenity, health and safety, </w:t>
      </w:r>
      <w:r w:rsidR="00A3370D">
        <w:t xml:space="preserve">the </w:t>
      </w:r>
      <w:r w:rsidR="00A36251" w:rsidRPr="00A36251">
        <w:t xml:space="preserve">transport network, fire risk management </w:t>
      </w:r>
      <w:r w:rsidR="00A3370D">
        <w:t xml:space="preserve">and </w:t>
      </w:r>
      <w:r w:rsidR="00A3370D" w:rsidRPr="00A3370D">
        <w:t xml:space="preserve">electromagnetic radiation </w:t>
      </w:r>
      <w:r w:rsidR="00A3370D">
        <w:t xml:space="preserve">and </w:t>
      </w:r>
      <w:r>
        <w:t>identify likely residual effects, including compliance with standards and proposed trigger levels for initiating contingency measures.</w:t>
      </w:r>
    </w:p>
    <w:p w14:paraId="6D4D12C6" w14:textId="7BA7ACBF" w:rsidR="00BF62E2" w:rsidRDefault="00BF62E2" w:rsidP="00BF62E2">
      <w:pPr>
        <w:pStyle w:val="ListBullet"/>
      </w:pPr>
      <w:r>
        <w:t xml:space="preserve">Describe contingency measures for responding to unexpected impacts to </w:t>
      </w:r>
      <w:r w:rsidR="00A36251">
        <w:t>com</w:t>
      </w:r>
      <w:r w:rsidR="00A36251" w:rsidRPr="00A36251">
        <w:t xml:space="preserve">munity amenity, health and safety, </w:t>
      </w:r>
      <w:r w:rsidR="00A3370D">
        <w:t xml:space="preserve">the </w:t>
      </w:r>
      <w:r w:rsidR="00A36251" w:rsidRPr="00A36251">
        <w:t xml:space="preserve">transport network, </w:t>
      </w:r>
      <w:r w:rsidR="00A3370D" w:rsidRPr="00A36251">
        <w:t xml:space="preserve">fire risk management </w:t>
      </w:r>
      <w:r w:rsidR="00A3370D">
        <w:t xml:space="preserve">and </w:t>
      </w:r>
      <w:r w:rsidR="00A3370D" w:rsidRPr="00A3370D">
        <w:t xml:space="preserve">electromagnetic radiation </w:t>
      </w:r>
      <w:r>
        <w:t>resulting from the project during construction and operation of the project.</w:t>
      </w:r>
    </w:p>
    <w:p w14:paraId="74AEBE85" w14:textId="77777777" w:rsidR="00BF62E2" w:rsidRDefault="00BF62E2" w:rsidP="001E23A3">
      <w:pPr>
        <w:pStyle w:val="BodyText100ThemeColour"/>
      </w:pPr>
    </w:p>
    <w:p w14:paraId="3A156D60" w14:textId="77777777" w:rsidR="009E0108" w:rsidRDefault="009E0108" w:rsidP="001E23A3">
      <w:pPr>
        <w:pStyle w:val="BodyText100ThemeColour"/>
      </w:pPr>
    </w:p>
    <w:p w14:paraId="46BA490E" w14:textId="1465C653" w:rsidR="009E0108" w:rsidRDefault="009E0108" w:rsidP="001E23A3">
      <w:pPr>
        <w:pStyle w:val="BodyText100ThemeColour"/>
        <w:sectPr w:rsidR="009E0108" w:rsidSect="00851AB3">
          <w:pgSz w:w="11907" w:h="16840" w:code="9"/>
          <w:pgMar w:top="2268" w:right="1134" w:bottom="1134" w:left="1134" w:header="567" w:footer="567" w:gutter="0"/>
          <w:cols w:space="720"/>
          <w:titlePg/>
          <w:docGrid w:linePitch="360"/>
        </w:sectPr>
      </w:pPr>
    </w:p>
    <w:p w14:paraId="6D62214B" w14:textId="3B4423BB" w:rsidR="003636EA" w:rsidRDefault="002734A2" w:rsidP="002734A2">
      <w:pPr>
        <w:pStyle w:val="Heading1TopofPage"/>
        <w:framePr w:wrap="around"/>
        <w:numPr>
          <w:ilvl w:val="0"/>
          <w:numId w:val="0"/>
        </w:numPr>
        <w:ind w:left="1134"/>
      </w:pPr>
      <w:bookmarkStart w:id="105" w:name="_Toc79658878"/>
      <w:r>
        <w:lastRenderedPageBreak/>
        <w:t>Appendix A</w:t>
      </w:r>
      <w:bookmarkEnd w:id="105"/>
    </w:p>
    <w:p w14:paraId="3DB1B493" w14:textId="77777777" w:rsidR="002734A2" w:rsidRPr="00141731" w:rsidRDefault="002734A2" w:rsidP="002734A2">
      <w:pPr>
        <w:spacing w:after="120"/>
        <w:jc w:val="both"/>
        <w:rPr>
          <w:rFonts w:ascii="Arial" w:hAnsi="Arial"/>
          <w:b/>
          <w:lang w:eastAsia="en-US"/>
        </w:rPr>
      </w:pPr>
      <w:r w:rsidRPr="00141731">
        <w:rPr>
          <w:rFonts w:ascii="Arial" w:hAnsi="Arial"/>
          <w:b/>
          <w:lang w:eastAsia="en-US"/>
        </w:rPr>
        <w:t>Procedures and requirements under section 8</w:t>
      </w:r>
      <w:proofErr w:type="gramStart"/>
      <w:r w:rsidRPr="00141731">
        <w:rPr>
          <w:rFonts w:ascii="Arial" w:hAnsi="Arial"/>
          <w:b/>
          <w:lang w:eastAsia="en-US"/>
        </w:rPr>
        <w:t>B(</w:t>
      </w:r>
      <w:proofErr w:type="gramEnd"/>
      <w:r w:rsidRPr="00141731">
        <w:rPr>
          <w:rFonts w:ascii="Arial" w:hAnsi="Arial"/>
          <w:b/>
          <w:lang w:eastAsia="en-US"/>
        </w:rPr>
        <w:t xml:space="preserve">5) of the </w:t>
      </w:r>
      <w:r w:rsidRPr="00141731">
        <w:rPr>
          <w:rFonts w:ascii="Arial" w:hAnsi="Arial"/>
          <w:b/>
          <w:i/>
          <w:lang w:eastAsia="en-US"/>
        </w:rPr>
        <w:t>Environment Effects Act 1978</w:t>
      </w:r>
    </w:p>
    <w:p w14:paraId="75D9C30F" w14:textId="77777777" w:rsidR="002732B5" w:rsidRPr="007D0190" w:rsidRDefault="002732B5" w:rsidP="002732B5">
      <w:pPr>
        <w:jc w:val="both"/>
        <w:rPr>
          <w:rFonts w:ascii="Arial" w:hAnsi="Arial"/>
          <w:lang w:eastAsia="en-US"/>
        </w:rPr>
      </w:pPr>
      <w:r w:rsidRPr="007D0190">
        <w:rPr>
          <w:rFonts w:ascii="Arial" w:hAnsi="Arial"/>
          <w:lang w:eastAsia="en-US"/>
        </w:rPr>
        <w:t>The procedures and requirements applying to the EES process, in accordance with both section 8</w:t>
      </w:r>
      <w:proofErr w:type="gramStart"/>
      <w:r w:rsidRPr="007D0190">
        <w:rPr>
          <w:rFonts w:ascii="Arial" w:hAnsi="Arial"/>
          <w:lang w:eastAsia="en-US"/>
        </w:rPr>
        <w:t>B(</w:t>
      </w:r>
      <w:proofErr w:type="gramEnd"/>
      <w:r w:rsidRPr="007D0190">
        <w:rPr>
          <w:rFonts w:ascii="Arial" w:hAnsi="Arial"/>
          <w:lang w:eastAsia="en-US"/>
        </w:rPr>
        <w:t xml:space="preserve">5) of the Act and the </w:t>
      </w:r>
      <w:r w:rsidRPr="007D0190">
        <w:rPr>
          <w:rFonts w:ascii="Arial" w:hAnsi="Arial"/>
          <w:i/>
          <w:lang w:eastAsia="en-US"/>
        </w:rPr>
        <w:t>Ministerial guidelines for assessment of environmental effects under the Environment Effects Act 1978</w:t>
      </w:r>
      <w:r w:rsidRPr="007D0190">
        <w:rPr>
          <w:rFonts w:ascii="Arial" w:hAnsi="Arial"/>
          <w:lang w:eastAsia="en-US"/>
        </w:rPr>
        <w:t xml:space="preserve"> (Ministerial Guidelines), are as follows:</w:t>
      </w:r>
    </w:p>
    <w:p w14:paraId="3E1CFBAE" w14:textId="77777777" w:rsidR="002732B5" w:rsidRPr="007D0190" w:rsidRDefault="002732B5" w:rsidP="002732B5">
      <w:pPr>
        <w:numPr>
          <w:ilvl w:val="0"/>
          <w:numId w:val="35"/>
        </w:numPr>
        <w:spacing w:before="120" w:line="240" w:lineRule="auto"/>
        <w:ind w:hanging="540"/>
        <w:jc w:val="both"/>
        <w:rPr>
          <w:rFonts w:ascii="Arial" w:hAnsi="Arial"/>
          <w:lang w:eastAsia="en-US"/>
        </w:rPr>
      </w:pPr>
      <w:r w:rsidRPr="007D0190">
        <w:rPr>
          <w:rFonts w:ascii="Arial" w:hAnsi="Arial"/>
          <w:lang w:eastAsia="en-US"/>
        </w:rPr>
        <w:t xml:space="preserve">The EES is to document investigations of potential environmental effects (direct and/or indirect) of the proposed project, including the feasibility of associated environmental mitigation and management measures, </w:t>
      </w:r>
      <w:proofErr w:type="gramStart"/>
      <w:r w:rsidRPr="007D0190">
        <w:rPr>
          <w:rFonts w:ascii="Arial" w:hAnsi="Arial"/>
          <w:lang w:eastAsia="en-US"/>
        </w:rPr>
        <w:t>in particular for</w:t>
      </w:r>
      <w:proofErr w:type="gramEnd"/>
      <w:r w:rsidRPr="007D0190">
        <w:rPr>
          <w:rFonts w:ascii="Arial" w:hAnsi="Arial"/>
          <w:lang w:eastAsia="en-US"/>
        </w:rPr>
        <w:t>:</w:t>
      </w:r>
    </w:p>
    <w:p w14:paraId="78F004F8" w14:textId="77777777" w:rsidR="002732B5" w:rsidRPr="007D0190" w:rsidRDefault="002732B5" w:rsidP="002732B5">
      <w:pPr>
        <w:numPr>
          <w:ilvl w:val="1"/>
          <w:numId w:val="36"/>
        </w:numPr>
        <w:spacing w:before="120" w:line="240" w:lineRule="auto"/>
        <w:ind w:left="1134"/>
        <w:jc w:val="both"/>
        <w:rPr>
          <w:rFonts w:ascii="Arial" w:hAnsi="Arial"/>
          <w:lang w:eastAsia="en-US"/>
        </w:rPr>
      </w:pPr>
      <w:r w:rsidRPr="007D0190">
        <w:rPr>
          <w:rFonts w:ascii="Arial" w:hAnsi="Arial"/>
          <w:lang w:eastAsia="en-US"/>
        </w:rPr>
        <w:t xml:space="preserve">effects on biodiversity and ecological values within and near the project area including native vegetation, listed communities and species (flora and fauna) under the </w:t>
      </w:r>
      <w:r w:rsidRPr="007D0190">
        <w:rPr>
          <w:rFonts w:ascii="Arial" w:hAnsi="Arial"/>
          <w:i/>
          <w:lang w:eastAsia="en-US"/>
        </w:rPr>
        <w:t>Flora and Fauna Guarantee Act 1988</w:t>
      </w:r>
      <w:r w:rsidRPr="007D0190">
        <w:rPr>
          <w:rFonts w:ascii="Arial" w:hAnsi="Arial"/>
          <w:lang w:eastAsia="en-US"/>
        </w:rPr>
        <w:t xml:space="preserve"> and DELWP advisory list, such as through loss, degradation or fragmentation of habitat, as well as related ecological </w:t>
      </w:r>
      <w:proofErr w:type="gramStart"/>
      <w:r w:rsidRPr="007D0190">
        <w:rPr>
          <w:rFonts w:ascii="Arial" w:hAnsi="Arial"/>
          <w:lang w:eastAsia="en-US"/>
        </w:rPr>
        <w:t>effects;</w:t>
      </w:r>
      <w:proofErr w:type="gramEnd"/>
    </w:p>
    <w:p w14:paraId="2AFB983A" w14:textId="77777777" w:rsidR="002732B5" w:rsidRPr="007D0190" w:rsidRDefault="002732B5" w:rsidP="002732B5">
      <w:pPr>
        <w:numPr>
          <w:ilvl w:val="1"/>
          <w:numId w:val="36"/>
        </w:numPr>
        <w:spacing w:before="120" w:line="240" w:lineRule="auto"/>
        <w:ind w:left="1134"/>
        <w:jc w:val="both"/>
        <w:rPr>
          <w:rFonts w:ascii="Arial" w:hAnsi="Arial"/>
          <w:lang w:eastAsia="en-US"/>
        </w:rPr>
      </w:pPr>
      <w:r w:rsidRPr="007D0190">
        <w:rPr>
          <w:rFonts w:ascii="Arial" w:hAnsi="Arial"/>
          <w:lang w:eastAsia="en-US"/>
        </w:rPr>
        <w:t xml:space="preserve">effects on freshwater and marine environments and related beneficial uses, including as a result of any required dredging due to selection of the preferred port option, any changes to stream flows and/or discharge of sediment or waste through waterway </w:t>
      </w:r>
      <w:proofErr w:type="gramStart"/>
      <w:r w:rsidRPr="007D0190">
        <w:rPr>
          <w:rFonts w:ascii="Arial" w:hAnsi="Arial"/>
          <w:lang w:eastAsia="en-US"/>
        </w:rPr>
        <w:t>crossings;</w:t>
      </w:r>
      <w:proofErr w:type="gramEnd"/>
    </w:p>
    <w:p w14:paraId="110BC5E9" w14:textId="77777777" w:rsidR="002732B5" w:rsidRPr="007D0190" w:rsidRDefault="002732B5" w:rsidP="002732B5">
      <w:pPr>
        <w:numPr>
          <w:ilvl w:val="1"/>
          <w:numId w:val="36"/>
        </w:numPr>
        <w:spacing w:before="120" w:line="240" w:lineRule="auto"/>
        <w:ind w:left="1134"/>
        <w:jc w:val="both"/>
        <w:rPr>
          <w:rFonts w:ascii="Arial" w:hAnsi="Arial"/>
          <w:lang w:eastAsia="en-US"/>
        </w:rPr>
      </w:pPr>
      <w:r w:rsidRPr="007D0190">
        <w:rPr>
          <w:rFonts w:ascii="Arial" w:hAnsi="Arial"/>
          <w:lang w:eastAsia="en-US"/>
        </w:rPr>
        <w:t xml:space="preserve">effects on Aboriginal cultural heritage </w:t>
      </w:r>
      <w:proofErr w:type="gramStart"/>
      <w:r w:rsidRPr="007D0190">
        <w:rPr>
          <w:rFonts w:ascii="Arial" w:hAnsi="Arial"/>
          <w:lang w:eastAsia="en-US"/>
        </w:rPr>
        <w:t>values;</w:t>
      </w:r>
      <w:proofErr w:type="gramEnd"/>
    </w:p>
    <w:p w14:paraId="0BB43126" w14:textId="77777777" w:rsidR="002732B5" w:rsidRPr="007D0190" w:rsidRDefault="002732B5" w:rsidP="002732B5">
      <w:pPr>
        <w:numPr>
          <w:ilvl w:val="1"/>
          <w:numId w:val="36"/>
        </w:numPr>
        <w:spacing w:before="120" w:line="240" w:lineRule="auto"/>
        <w:ind w:left="1134"/>
        <w:jc w:val="both"/>
        <w:rPr>
          <w:rFonts w:ascii="Arial" w:hAnsi="Arial"/>
          <w:lang w:eastAsia="en-US"/>
        </w:rPr>
      </w:pPr>
      <w:r w:rsidRPr="007D0190">
        <w:rPr>
          <w:rFonts w:ascii="Arial" w:hAnsi="Arial"/>
          <w:lang w:eastAsia="en-US"/>
        </w:rPr>
        <w:t>effects on the socioeconomic environment, at local and regional scales, including increased traffic movement and direct and indirect effects of construction of onshore assets; and</w:t>
      </w:r>
    </w:p>
    <w:p w14:paraId="1ACE2672" w14:textId="77777777" w:rsidR="002732B5" w:rsidRPr="007D0190" w:rsidRDefault="002732B5" w:rsidP="002732B5">
      <w:pPr>
        <w:numPr>
          <w:ilvl w:val="1"/>
          <w:numId w:val="36"/>
        </w:numPr>
        <w:spacing w:before="120" w:line="240" w:lineRule="auto"/>
        <w:ind w:left="1134"/>
        <w:jc w:val="both"/>
        <w:rPr>
          <w:rFonts w:ascii="Arial" w:hAnsi="Arial"/>
          <w:lang w:eastAsia="en-US"/>
        </w:rPr>
      </w:pPr>
      <w:r w:rsidRPr="007D0190">
        <w:rPr>
          <w:rFonts w:ascii="Arial" w:hAnsi="Arial"/>
          <w:lang w:eastAsia="en-US"/>
        </w:rPr>
        <w:t>effects on existing landscape values.</w:t>
      </w:r>
    </w:p>
    <w:p w14:paraId="71A59A42" w14:textId="77777777" w:rsidR="002732B5" w:rsidRPr="007D0190" w:rsidRDefault="002732B5" w:rsidP="002732B5">
      <w:pPr>
        <w:numPr>
          <w:ilvl w:val="0"/>
          <w:numId w:val="35"/>
        </w:numPr>
        <w:spacing w:before="120" w:line="240" w:lineRule="auto"/>
        <w:ind w:hanging="540"/>
        <w:jc w:val="both"/>
        <w:rPr>
          <w:rFonts w:ascii="Arial" w:hAnsi="Arial"/>
          <w:lang w:eastAsia="en-US"/>
        </w:rPr>
      </w:pPr>
      <w:r w:rsidRPr="007D0190">
        <w:rPr>
          <w:rFonts w:ascii="Arial" w:hAnsi="Arial"/>
          <w:lang w:eastAsia="en-US"/>
        </w:rPr>
        <w:t>The matters to be investigated and documented in the EES will be set out more fully in scoping requirements. Draft scoping requirements will be exhibited for 15 business days for public comment, before final scoping requirements are issued by the Minister for Planning.</w:t>
      </w:r>
    </w:p>
    <w:p w14:paraId="791BD4AD" w14:textId="77777777" w:rsidR="002732B5" w:rsidRPr="007D0190" w:rsidRDefault="002732B5" w:rsidP="002732B5">
      <w:pPr>
        <w:numPr>
          <w:ilvl w:val="0"/>
          <w:numId w:val="35"/>
        </w:numPr>
        <w:spacing w:before="120" w:line="240" w:lineRule="auto"/>
        <w:ind w:hanging="540"/>
        <w:jc w:val="both"/>
        <w:rPr>
          <w:rFonts w:ascii="Arial" w:hAnsi="Arial"/>
          <w:lang w:eastAsia="en-US"/>
        </w:rPr>
      </w:pPr>
      <w:r w:rsidRPr="007D0190">
        <w:rPr>
          <w:rFonts w:ascii="Arial" w:hAnsi="Arial"/>
          <w:lang w:eastAsia="en-US"/>
        </w:rPr>
        <w:t xml:space="preserve">The proponent is to prepare and submit to the Department of Environment, Land, Water and Planning (DELWP) a draft EES study program to inform the preparation of scoping requirements. </w:t>
      </w:r>
    </w:p>
    <w:p w14:paraId="3BBAF70B" w14:textId="77777777" w:rsidR="002732B5" w:rsidRPr="007D0190" w:rsidRDefault="002732B5" w:rsidP="002732B5">
      <w:pPr>
        <w:numPr>
          <w:ilvl w:val="0"/>
          <w:numId w:val="35"/>
        </w:numPr>
        <w:spacing w:before="120" w:line="240" w:lineRule="auto"/>
        <w:ind w:hanging="540"/>
        <w:jc w:val="both"/>
        <w:rPr>
          <w:rFonts w:ascii="Arial" w:hAnsi="Arial"/>
          <w:lang w:eastAsia="en-US"/>
        </w:rPr>
      </w:pPr>
      <w:r w:rsidRPr="007D0190">
        <w:rPr>
          <w:rFonts w:ascii="Arial" w:hAnsi="Arial"/>
          <w:lang w:eastAsia="en-US"/>
        </w:rPr>
        <w:t>The level of detail of investigation for the EES studies should be consistent with the approach set out in the scoping requirements and be adequate to inform an assessment of the significance and acceptability of its potential environmental effects, in the context of the Ministerial Guidelines.</w:t>
      </w:r>
    </w:p>
    <w:p w14:paraId="0EA44720" w14:textId="77777777" w:rsidR="002732B5" w:rsidRPr="007D0190" w:rsidRDefault="002732B5" w:rsidP="002732B5">
      <w:pPr>
        <w:numPr>
          <w:ilvl w:val="0"/>
          <w:numId w:val="35"/>
        </w:numPr>
        <w:spacing w:before="120" w:line="240" w:lineRule="auto"/>
        <w:ind w:hanging="540"/>
        <w:jc w:val="both"/>
        <w:rPr>
          <w:rFonts w:ascii="Arial" w:hAnsi="Arial"/>
          <w:lang w:eastAsia="en-US"/>
        </w:rPr>
      </w:pPr>
      <w:r w:rsidRPr="007D0190">
        <w:rPr>
          <w:rFonts w:ascii="Arial" w:hAnsi="Arial"/>
          <w:lang w:eastAsia="en-US"/>
        </w:rPr>
        <w:t>DELWP will convene an inter-agency technical reference group (TRG) to advise DELWP and the proponent, as appropriate, during the preparation of the EES on the scoping requirements, the design and adequacy of the EES studies, and coordination with statutory approval processes.</w:t>
      </w:r>
    </w:p>
    <w:p w14:paraId="4F496034" w14:textId="77777777" w:rsidR="002732B5" w:rsidRPr="007D0190" w:rsidRDefault="002732B5" w:rsidP="002732B5">
      <w:pPr>
        <w:numPr>
          <w:ilvl w:val="0"/>
          <w:numId w:val="35"/>
        </w:numPr>
        <w:spacing w:before="120" w:line="240" w:lineRule="auto"/>
        <w:ind w:hanging="540"/>
        <w:jc w:val="both"/>
        <w:rPr>
          <w:rFonts w:ascii="Arial" w:hAnsi="Arial"/>
          <w:lang w:eastAsia="en-US"/>
        </w:rPr>
      </w:pPr>
      <w:r w:rsidRPr="007D0190">
        <w:rPr>
          <w:rFonts w:ascii="Arial" w:hAnsi="Arial"/>
          <w:lang w:eastAsia="en-US"/>
        </w:rPr>
        <w:t>The proponent is to prepare and implement an EES consultation plan for informing the public and consulting with stakeholders during the preparation of the EES, having regard to advice from DELWP and the TRG.</w:t>
      </w:r>
    </w:p>
    <w:p w14:paraId="4CFC92F7" w14:textId="77777777" w:rsidR="002732B5" w:rsidRPr="007D0190" w:rsidRDefault="002732B5" w:rsidP="002732B5">
      <w:pPr>
        <w:numPr>
          <w:ilvl w:val="0"/>
          <w:numId w:val="35"/>
        </w:numPr>
        <w:spacing w:before="120" w:line="240" w:lineRule="auto"/>
        <w:ind w:hanging="540"/>
        <w:jc w:val="both"/>
        <w:rPr>
          <w:rFonts w:ascii="Arial" w:hAnsi="Arial"/>
          <w:lang w:eastAsia="en-US"/>
        </w:rPr>
      </w:pPr>
      <w:r w:rsidRPr="007D0190">
        <w:rPr>
          <w:rFonts w:ascii="Arial" w:hAnsi="Arial"/>
          <w:lang w:eastAsia="en-US"/>
        </w:rPr>
        <w:t xml:space="preserve">The proponent is also to prepare and submit to DELWP its proposed schedule for the completion of studies, </w:t>
      </w:r>
      <w:proofErr w:type="gramStart"/>
      <w:r w:rsidRPr="007D0190">
        <w:rPr>
          <w:rFonts w:ascii="Arial" w:hAnsi="Arial"/>
          <w:lang w:eastAsia="en-US"/>
        </w:rPr>
        <w:t>preparation</w:t>
      </w:r>
      <w:proofErr w:type="gramEnd"/>
      <w:r w:rsidRPr="007D0190">
        <w:rPr>
          <w:rFonts w:ascii="Arial" w:hAnsi="Arial"/>
          <w:lang w:eastAsia="en-US"/>
        </w:rPr>
        <w:t xml:space="preserve"> and exhibition of the EES, following confirmation of the scoping requirements. This schedule is intended to facilitate the alignment of the proponent’s and DELWP’s timeframes, including for TRG review of technical studies for the EES and the main EES documentation.</w:t>
      </w:r>
    </w:p>
    <w:p w14:paraId="109EF309" w14:textId="77777777" w:rsidR="002732B5" w:rsidRPr="007D0190" w:rsidRDefault="002732B5" w:rsidP="002732B5">
      <w:pPr>
        <w:numPr>
          <w:ilvl w:val="0"/>
          <w:numId w:val="35"/>
        </w:numPr>
        <w:spacing w:before="120" w:line="240" w:lineRule="auto"/>
        <w:ind w:hanging="540"/>
        <w:jc w:val="both"/>
        <w:rPr>
          <w:rFonts w:ascii="Arial" w:hAnsi="Arial"/>
          <w:lang w:eastAsia="en-US"/>
        </w:rPr>
      </w:pPr>
      <w:r w:rsidRPr="007D0190">
        <w:rPr>
          <w:rFonts w:ascii="Arial" w:hAnsi="Arial"/>
          <w:lang w:eastAsia="en-US"/>
        </w:rPr>
        <w:t>The proponent is to apply appropriate peer review and quality management procedures to enable the completion of EES studies to a satisfactory standard.</w:t>
      </w:r>
    </w:p>
    <w:p w14:paraId="3CDE69ED" w14:textId="77777777" w:rsidR="002732B5" w:rsidRPr="007D0190" w:rsidRDefault="002732B5" w:rsidP="002732B5">
      <w:pPr>
        <w:numPr>
          <w:ilvl w:val="0"/>
          <w:numId w:val="35"/>
        </w:numPr>
        <w:spacing w:before="120" w:line="240" w:lineRule="auto"/>
        <w:ind w:hanging="540"/>
        <w:jc w:val="both"/>
        <w:rPr>
          <w:rFonts w:ascii="Arial" w:hAnsi="Arial"/>
          <w:lang w:eastAsia="en-US"/>
        </w:rPr>
      </w:pPr>
      <w:r w:rsidRPr="007D0190">
        <w:rPr>
          <w:rFonts w:ascii="Arial" w:hAnsi="Arial"/>
          <w:lang w:eastAsia="en-US"/>
        </w:rPr>
        <w:t>The EES is to be exhibited for a period of not less than 30 business days for public comment, unless the exhibition period spans the Christmas–New Year period, in which case 40 business days will apply.</w:t>
      </w:r>
    </w:p>
    <w:p w14:paraId="3B9271C7" w14:textId="77777777" w:rsidR="002732B5" w:rsidRPr="007D0190" w:rsidRDefault="002732B5" w:rsidP="002732B5">
      <w:pPr>
        <w:numPr>
          <w:ilvl w:val="0"/>
          <w:numId w:val="35"/>
        </w:numPr>
        <w:spacing w:before="120" w:line="240" w:lineRule="auto"/>
        <w:ind w:hanging="540"/>
        <w:jc w:val="both"/>
        <w:rPr>
          <w:rFonts w:ascii="Arial" w:hAnsi="Arial"/>
          <w:lang w:eastAsia="en-US"/>
        </w:rPr>
      </w:pPr>
      <w:r w:rsidRPr="007D0190">
        <w:rPr>
          <w:rFonts w:ascii="Arial" w:hAnsi="Arial"/>
          <w:lang w:eastAsia="en-US"/>
        </w:rPr>
        <w:t xml:space="preserve">An inquiry will be appointed under the </w:t>
      </w:r>
      <w:r w:rsidRPr="007D0190">
        <w:rPr>
          <w:rFonts w:ascii="Arial" w:hAnsi="Arial"/>
          <w:i/>
          <w:lang w:eastAsia="en-US"/>
        </w:rPr>
        <w:t xml:space="preserve">Environment Effects Act 1978 </w:t>
      </w:r>
      <w:r w:rsidRPr="007D0190">
        <w:rPr>
          <w:rFonts w:ascii="Arial" w:hAnsi="Arial"/>
          <w:lang w:eastAsia="en-US"/>
        </w:rPr>
        <w:t>to consider environmental effects of the proposal.</w:t>
      </w:r>
    </w:p>
    <w:p w14:paraId="4B61F0C2" w14:textId="77777777" w:rsidR="002732B5" w:rsidRDefault="002732B5" w:rsidP="002732B5">
      <w:pPr>
        <w:rPr>
          <w:rFonts w:ascii="Arial" w:hAnsi="Arial"/>
          <w:b/>
          <w:lang w:eastAsia="en-US"/>
        </w:rPr>
      </w:pPr>
    </w:p>
    <w:p w14:paraId="79C08E8C" w14:textId="73CE460A" w:rsidR="002732B5" w:rsidRDefault="002732B5" w:rsidP="002732B5">
      <w:pPr>
        <w:rPr>
          <w:rFonts w:ascii="Arial" w:hAnsi="Arial"/>
          <w:b/>
          <w:lang w:eastAsia="en-US"/>
        </w:rPr>
      </w:pPr>
      <w:r>
        <w:rPr>
          <w:rFonts w:ascii="Arial" w:hAnsi="Arial"/>
          <w:b/>
          <w:lang w:eastAsia="en-US"/>
        </w:rPr>
        <w:t>Notification</w:t>
      </w:r>
    </w:p>
    <w:p w14:paraId="6B298FC9" w14:textId="77777777" w:rsidR="002732B5" w:rsidRDefault="002732B5" w:rsidP="002732B5">
      <w:pPr>
        <w:jc w:val="both"/>
        <w:rPr>
          <w:rFonts w:ascii="Arial" w:hAnsi="Arial"/>
          <w:lang w:eastAsia="en-US"/>
        </w:rPr>
      </w:pPr>
      <w:r>
        <w:rPr>
          <w:rFonts w:ascii="Arial" w:hAnsi="Arial"/>
          <w:lang w:eastAsia="en-US"/>
        </w:rPr>
        <w:t xml:space="preserve">The following parties (proponent and relevant decision-makers) are to be notified of this decision </w:t>
      </w:r>
      <w:r w:rsidRPr="007D0190">
        <w:rPr>
          <w:rFonts w:ascii="Arial" w:hAnsi="Arial"/>
          <w:lang w:eastAsia="en-US"/>
        </w:rPr>
        <w:t xml:space="preserve">in accordance with sections 8A and 8B(4)(a)(i) of the </w:t>
      </w:r>
      <w:r w:rsidRPr="007D0190">
        <w:rPr>
          <w:rFonts w:ascii="Arial" w:hAnsi="Arial"/>
          <w:i/>
          <w:lang w:eastAsia="en-US"/>
        </w:rPr>
        <w:t>Environment Effects Act 1978</w:t>
      </w:r>
      <w:r>
        <w:rPr>
          <w:rFonts w:ascii="Arial" w:hAnsi="Arial"/>
          <w:lang w:eastAsia="en-US"/>
        </w:rPr>
        <w:t>:</w:t>
      </w:r>
    </w:p>
    <w:p w14:paraId="347E06D5" w14:textId="77777777" w:rsidR="002732B5" w:rsidRDefault="002732B5" w:rsidP="002732B5">
      <w:pPr>
        <w:numPr>
          <w:ilvl w:val="0"/>
          <w:numId w:val="37"/>
        </w:numPr>
        <w:spacing w:before="120" w:line="240" w:lineRule="auto"/>
        <w:ind w:left="709"/>
        <w:rPr>
          <w:rFonts w:ascii="Arial" w:hAnsi="Arial"/>
          <w:lang w:eastAsia="en-US"/>
        </w:rPr>
      </w:pPr>
      <w:r>
        <w:rPr>
          <w:rFonts w:ascii="Arial" w:hAnsi="Arial"/>
          <w:lang w:eastAsia="en-US"/>
        </w:rPr>
        <w:t>Star of the South Wind Farm Pty Ltd (proponent</w:t>
      </w:r>
      <w:proofErr w:type="gramStart"/>
      <w:r>
        <w:rPr>
          <w:rFonts w:ascii="Arial" w:hAnsi="Arial"/>
          <w:lang w:eastAsia="en-US"/>
        </w:rPr>
        <w:t>);</w:t>
      </w:r>
      <w:proofErr w:type="gramEnd"/>
    </w:p>
    <w:p w14:paraId="61D8FA1C" w14:textId="77777777" w:rsidR="002732B5" w:rsidRDefault="002732B5" w:rsidP="002732B5">
      <w:pPr>
        <w:numPr>
          <w:ilvl w:val="0"/>
          <w:numId w:val="37"/>
        </w:numPr>
        <w:spacing w:before="120" w:line="240" w:lineRule="auto"/>
        <w:ind w:left="709"/>
        <w:rPr>
          <w:rFonts w:ascii="Arial" w:hAnsi="Arial"/>
          <w:lang w:eastAsia="en-US"/>
        </w:rPr>
      </w:pPr>
      <w:r>
        <w:rPr>
          <w:rFonts w:ascii="Arial" w:hAnsi="Arial"/>
          <w:lang w:eastAsia="en-US"/>
        </w:rPr>
        <w:t xml:space="preserve">Minister for Energy, Environment and Climate </w:t>
      </w:r>
      <w:proofErr w:type="gramStart"/>
      <w:r>
        <w:rPr>
          <w:rFonts w:ascii="Arial" w:hAnsi="Arial"/>
          <w:lang w:eastAsia="en-US"/>
        </w:rPr>
        <w:t>Change;</w:t>
      </w:r>
      <w:proofErr w:type="gramEnd"/>
    </w:p>
    <w:p w14:paraId="5BFFF11E" w14:textId="77777777" w:rsidR="002732B5" w:rsidRDefault="002732B5" w:rsidP="002732B5">
      <w:pPr>
        <w:numPr>
          <w:ilvl w:val="0"/>
          <w:numId w:val="37"/>
        </w:numPr>
        <w:spacing w:before="120" w:line="240" w:lineRule="auto"/>
        <w:ind w:left="709"/>
        <w:rPr>
          <w:rFonts w:ascii="Arial" w:hAnsi="Arial"/>
          <w:lang w:eastAsia="en-US"/>
        </w:rPr>
      </w:pPr>
      <w:r>
        <w:rPr>
          <w:rFonts w:ascii="Arial" w:hAnsi="Arial"/>
          <w:lang w:eastAsia="en-US"/>
        </w:rPr>
        <w:lastRenderedPageBreak/>
        <w:t xml:space="preserve">Minister for </w:t>
      </w:r>
      <w:proofErr w:type="gramStart"/>
      <w:r>
        <w:rPr>
          <w:rFonts w:ascii="Arial" w:hAnsi="Arial"/>
          <w:lang w:eastAsia="en-US"/>
        </w:rPr>
        <w:t>Water;</w:t>
      </w:r>
      <w:proofErr w:type="gramEnd"/>
    </w:p>
    <w:p w14:paraId="04D1E9CA" w14:textId="77777777" w:rsidR="002732B5" w:rsidRDefault="002732B5" w:rsidP="002732B5">
      <w:pPr>
        <w:numPr>
          <w:ilvl w:val="0"/>
          <w:numId w:val="37"/>
        </w:numPr>
        <w:spacing w:before="120" w:line="240" w:lineRule="auto"/>
        <w:ind w:left="709"/>
        <w:rPr>
          <w:rFonts w:ascii="Arial" w:hAnsi="Arial"/>
          <w:lang w:eastAsia="en-US"/>
        </w:rPr>
      </w:pPr>
      <w:r>
        <w:rPr>
          <w:rFonts w:ascii="Arial" w:hAnsi="Arial"/>
          <w:lang w:eastAsia="en-US"/>
        </w:rPr>
        <w:t xml:space="preserve">Secretary of the Department of Environment, Land, Water and </w:t>
      </w:r>
      <w:proofErr w:type="gramStart"/>
      <w:r>
        <w:rPr>
          <w:rFonts w:ascii="Arial" w:hAnsi="Arial"/>
          <w:lang w:eastAsia="en-US"/>
        </w:rPr>
        <w:t>Planning;</w:t>
      </w:r>
      <w:proofErr w:type="gramEnd"/>
    </w:p>
    <w:p w14:paraId="04028E5A" w14:textId="77777777" w:rsidR="002732B5" w:rsidRDefault="002732B5" w:rsidP="002732B5">
      <w:pPr>
        <w:numPr>
          <w:ilvl w:val="0"/>
          <w:numId w:val="37"/>
        </w:numPr>
        <w:spacing w:before="120" w:line="240" w:lineRule="auto"/>
        <w:ind w:left="709"/>
        <w:rPr>
          <w:rFonts w:ascii="Arial" w:hAnsi="Arial"/>
          <w:lang w:eastAsia="en-US"/>
        </w:rPr>
      </w:pPr>
      <w:r>
        <w:rPr>
          <w:rFonts w:ascii="Arial" w:hAnsi="Arial"/>
          <w:lang w:eastAsia="en-US"/>
        </w:rPr>
        <w:t xml:space="preserve">Mayor of Latrobe City </w:t>
      </w:r>
      <w:proofErr w:type="gramStart"/>
      <w:r>
        <w:rPr>
          <w:rFonts w:ascii="Arial" w:hAnsi="Arial"/>
          <w:lang w:eastAsia="en-US"/>
        </w:rPr>
        <w:t>Council;</w:t>
      </w:r>
      <w:proofErr w:type="gramEnd"/>
    </w:p>
    <w:p w14:paraId="711BCD5D" w14:textId="77777777" w:rsidR="002732B5" w:rsidRDefault="002732B5" w:rsidP="002732B5">
      <w:pPr>
        <w:numPr>
          <w:ilvl w:val="0"/>
          <w:numId w:val="37"/>
        </w:numPr>
        <w:spacing w:before="120" w:line="240" w:lineRule="auto"/>
        <w:ind w:left="709"/>
        <w:rPr>
          <w:rFonts w:ascii="Arial" w:hAnsi="Arial"/>
          <w:lang w:eastAsia="en-US"/>
        </w:rPr>
      </w:pPr>
      <w:r>
        <w:rPr>
          <w:rFonts w:ascii="Arial" w:hAnsi="Arial"/>
          <w:lang w:eastAsia="en-US"/>
        </w:rPr>
        <w:t xml:space="preserve">Mayor of Wellington Shire </w:t>
      </w:r>
      <w:proofErr w:type="gramStart"/>
      <w:r>
        <w:rPr>
          <w:rFonts w:ascii="Arial" w:hAnsi="Arial"/>
          <w:lang w:eastAsia="en-US"/>
        </w:rPr>
        <w:t>Council;</w:t>
      </w:r>
      <w:proofErr w:type="gramEnd"/>
    </w:p>
    <w:p w14:paraId="52A24B3D" w14:textId="77777777" w:rsidR="002732B5" w:rsidRDefault="002732B5" w:rsidP="002732B5">
      <w:pPr>
        <w:numPr>
          <w:ilvl w:val="0"/>
          <w:numId w:val="37"/>
        </w:numPr>
        <w:spacing w:before="120" w:line="240" w:lineRule="auto"/>
        <w:ind w:left="709"/>
        <w:rPr>
          <w:rFonts w:ascii="Arial" w:hAnsi="Arial"/>
          <w:lang w:eastAsia="en-US"/>
        </w:rPr>
      </w:pPr>
      <w:r>
        <w:rPr>
          <w:rFonts w:ascii="Arial" w:hAnsi="Arial"/>
          <w:lang w:eastAsia="en-US"/>
        </w:rPr>
        <w:t xml:space="preserve">Mayor of Mornington Peninsula Shire </w:t>
      </w:r>
      <w:proofErr w:type="gramStart"/>
      <w:r>
        <w:rPr>
          <w:rFonts w:ascii="Arial" w:hAnsi="Arial"/>
          <w:lang w:eastAsia="en-US"/>
        </w:rPr>
        <w:t>Council;</w:t>
      </w:r>
      <w:proofErr w:type="gramEnd"/>
    </w:p>
    <w:p w14:paraId="372D5713" w14:textId="77777777" w:rsidR="002732B5" w:rsidRDefault="002732B5" w:rsidP="002732B5">
      <w:pPr>
        <w:numPr>
          <w:ilvl w:val="0"/>
          <w:numId w:val="37"/>
        </w:numPr>
        <w:spacing w:before="120" w:line="240" w:lineRule="auto"/>
        <w:ind w:left="709"/>
        <w:rPr>
          <w:rFonts w:ascii="Arial" w:hAnsi="Arial"/>
          <w:lang w:eastAsia="en-US"/>
        </w:rPr>
      </w:pPr>
      <w:r>
        <w:rPr>
          <w:rFonts w:ascii="Arial" w:hAnsi="Arial"/>
          <w:lang w:eastAsia="en-US"/>
        </w:rPr>
        <w:t xml:space="preserve">Mayor of South Gippsland Shire </w:t>
      </w:r>
      <w:proofErr w:type="gramStart"/>
      <w:r>
        <w:rPr>
          <w:rFonts w:ascii="Arial" w:hAnsi="Arial"/>
          <w:lang w:eastAsia="en-US"/>
        </w:rPr>
        <w:t>Council;</w:t>
      </w:r>
      <w:proofErr w:type="gramEnd"/>
    </w:p>
    <w:p w14:paraId="61724DAA" w14:textId="77777777" w:rsidR="002732B5" w:rsidRDefault="002732B5" w:rsidP="002732B5">
      <w:pPr>
        <w:numPr>
          <w:ilvl w:val="0"/>
          <w:numId w:val="37"/>
        </w:numPr>
        <w:spacing w:before="120" w:line="240" w:lineRule="auto"/>
        <w:ind w:left="709"/>
        <w:rPr>
          <w:rFonts w:ascii="Arial" w:hAnsi="Arial"/>
          <w:lang w:eastAsia="en-US"/>
        </w:rPr>
      </w:pPr>
      <w:r>
        <w:rPr>
          <w:rFonts w:ascii="Arial" w:hAnsi="Arial"/>
          <w:lang w:eastAsia="en-US"/>
        </w:rPr>
        <w:t xml:space="preserve">CEO of the West Gippsland Catchment Management </w:t>
      </w:r>
      <w:proofErr w:type="gramStart"/>
      <w:r>
        <w:rPr>
          <w:rFonts w:ascii="Arial" w:hAnsi="Arial"/>
          <w:lang w:eastAsia="en-US"/>
        </w:rPr>
        <w:t>Authority;</w:t>
      </w:r>
      <w:proofErr w:type="gramEnd"/>
    </w:p>
    <w:p w14:paraId="791A63D2" w14:textId="77777777" w:rsidR="002732B5" w:rsidRDefault="002732B5" w:rsidP="002732B5">
      <w:pPr>
        <w:numPr>
          <w:ilvl w:val="0"/>
          <w:numId w:val="37"/>
        </w:numPr>
        <w:spacing w:before="120" w:line="240" w:lineRule="auto"/>
        <w:ind w:left="709"/>
        <w:rPr>
          <w:rFonts w:ascii="Arial" w:hAnsi="Arial"/>
          <w:lang w:eastAsia="en-US"/>
        </w:rPr>
      </w:pPr>
      <w:r>
        <w:rPr>
          <w:rFonts w:ascii="Arial" w:hAnsi="Arial"/>
          <w:lang w:eastAsia="en-US"/>
        </w:rPr>
        <w:t xml:space="preserve">CEO of the Environment Protection </w:t>
      </w:r>
      <w:proofErr w:type="gramStart"/>
      <w:r>
        <w:rPr>
          <w:rFonts w:ascii="Arial" w:hAnsi="Arial"/>
          <w:lang w:eastAsia="en-US"/>
        </w:rPr>
        <w:t>Authority;</w:t>
      </w:r>
      <w:proofErr w:type="gramEnd"/>
    </w:p>
    <w:p w14:paraId="0474732B" w14:textId="77777777" w:rsidR="002732B5" w:rsidRDefault="002732B5" w:rsidP="002732B5">
      <w:pPr>
        <w:numPr>
          <w:ilvl w:val="0"/>
          <w:numId w:val="37"/>
        </w:numPr>
        <w:spacing w:before="120" w:line="240" w:lineRule="auto"/>
        <w:ind w:left="709"/>
        <w:rPr>
          <w:rFonts w:ascii="Arial" w:hAnsi="Arial"/>
          <w:lang w:eastAsia="en-US"/>
        </w:rPr>
      </w:pPr>
      <w:r>
        <w:rPr>
          <w:rFonts w:ascii="Arial" w:hAnsi="Arial"/>
          <w:lang w:eastAsia="en-US"/>
        </w:rPr>
        <w:t xml:space="preserve">Executive Director of Aboriginal </w:t>
      </w:r>
      <w:proofErr w:type="gramStart"/>
      <w:r>
        <w:rPr>
          <w:rFonts w:ascii="Arial" w:hAnsi="Arial"/>
          <w:lang w:eastAsia="en-US"/>
        </w:rPr>
        <w:t>Victoria;</w:t>
      </w:r>
      <w:proofErr w:type="gramEnd"/>
    </w:p>
    <w:p w14:paraId="0272E01D" w14:textId="77777777" w:rsidR="002732B5" w:rsidRDefault="002732B5" w:rsidP="002732B5">
      <w:pPr>
        <w:numPr>
          <w:ilvl w:val="0"/>
          <w:numId w:val="37"/>
        </w:numPr>
        <w:spacing w:before="120" w:line="240" w:lineRule="auto"/>
        <w:ind w:left="709"/>
        <w:rPr>
          <w:rFonts w:ascii="Arial" w:hAnsi="Arial"/>
          <w:lang w:eastAsia="en-US"/>
        </w:rPr>
      </w:pPr>
      <w:r>
        <w:rPr>
          <w:rFonts w:ascii="Arial" w:hAnsi="Arial"/>
          <w:lang w:eastAsia="en-US"/>
        </w:rPr>
        <w:t xml:space="preserve">Executive Director of Heritage </w:t>
      </w:r>
      <w:proofErr w:type="gramStart"/>
      <w:r>
        <w:rPr>
          <w:rFonts w:ascii="Arial" w:hAnsi="Arial"/>
          <w:lang w:eastAsia="en-US"/>
        </w:rPr>
        <w:t>Victoria;</w:t>
      </w:r>
      <w:proofErr w:type="gramEnd"/>
    </w:p>
    <w:p w14:paraId="0C0C6173" w14:textId="77777777" w:rsidR="002732B5" w:rsidRDefault="002732B5" w:rsidP="002732B5">
      <w:pPr>
        <w:numPr>
          <w:ilvl w:val="0"/>
          <w:numId w:val="37"/>
        </w:numPr>
        <w:spacing w:before="120" w:line="240" w:lineRule="auto"/>
        <w:ind w:left="709"/>
        <w:rPr>
          <w:rFonts w:ascii="Arial" w:hAnsi="Arial"/>
          <w:lang w:eastAsia="en-US"/>
        </w:rPr>
      </w:pPr>
      <w:r>
        <w:rPr>
          <w:rFonts w:ascii="Arial" w:hAnsi="Arial"/>
          <w:lang w:eastAsia="en-US"/>
        </w:rPr>
        <w:t xml:space="preserve">CEO of </w:t>
      </w:r>
      <w:proofErr w:type="spellStart"/>
      <w:r>
        <w:rPr>
          <w:rFonts w:ascii="Arial" w:hAnsi="Arial"/>
          <w:lang w:eastAsia="en-US"/>
        </w:rPr>
        <w:t>Gurnaikurnai</w:t>
      </w:r>
      <w:proofErr w:type="spellEnd"/>
      <w:r>
        <w:rPr>
          <w:rFonts w:ascii="Arial" w:hAnsi="Arial"/>
          <w:lang w:eastAsia="en-US"/>
        </w:rPr>
        <w:t xml:space="preserve"> Land and Waters Aboriginal Corporation; and</w:t>
      </w:r>
    </w:p>
    <w:p w14:paraId="52033300" w14:textId="77777777" w:rsidR="002732B5" w:rsidRDefault="002732B5" w:rsidP="002732B5">
      <w:pPr>
        <w:numPr>
          <w:ilvl w:val="0"/>
          <w:numId w:val="37"/>
        </w:numPr>
        <w:spacing w:before="120" w:line="240" w:lineRule="auto"/>
        <w:ind w:left="709"/>
        <w:rPr>
          <w:rFonts w:ascii="Arial" w:hAnsi="Arial"/>
          <w:lang w:eastAsia="en-US"/>
        </w:rPr>
      </w:pPr>
      <w:r>
        <w:rPr>
          <w:rFonts w:ascii="Arial" w:hAnsi="Arial"/>
          <w:lang w:eastAsia="en-US"/>
        </w:rPr>
        <w:t>CEO of Bunurong Land Council Aboriginal Corporation.</w:t>
      </w:r>
    </w:p>
    <w:p w14:paraId="059495BC" w14:textId="77777777" w:rsidR="002734A2" w:rsidRPr="003636EA" w:rsidRDefault="002734A2" w:rsidP="001E23A3">
      <w:pPr>
        <w:pStyle w:val="BodyText100ThemeColour"/>
      </w:pPr>
    </w:p>
    <w:sectPr w:rsidR="002734A2" w:rsidRPr="003636EA" w:rsidSect="00851AB3">
      <w:headerReference w:type="first" r:id="rId43"/>
      <w:pgSz w:w="11907" w:h="16840" w:code="9"/>
      <w:pgMar w:top="2268" w:right="1134" w:bottom="1134" w:left="1134" w:header="567" w:footer="567"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1C8D191B" w14:textId="77777777" w:rsidR="00935758" w:rsidRDefault="00935758">
      <w:r>
        <w:separator/>
      </w:r>
    </w:p>
    <w:p w14:paraId="6C08E8D0" w14:textId="77777777" w:rsidR="00935758" w:rsidRDefault="00935758"/>
  </w:endnote>
  <w:endnote w:type="continuationSeparator" w:id="0">
    <w:p w14:paraId="0451753C" w14:textId="77777777" w:rsidR="00935758" w:rsidRDefault="00935758">
      <w:r>
        <w:continuationSeparator/>
      </w:r>
    </w:p>
    <w:p w14:paraId="440B4096" w14:textId="77777777" w:rsidR="00935758" w:rsidRDefault="00935758"/>
  </w:endnote>
  <w:endnote w:type="continuationNotice" w:id="1">
    <w:p w14:paraId="2D7FB4F4" w14:textId="77777777" w:rsidR="00935758" w:rsidRDefault="00935758">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Arial Narrow">
    <w:panose1 w:val="020B0606020202030204"/>
    <w:charset w:val="00"/>
    <w:family w:val="swiss"/>
    <w:pitch w:val="variable"/>
    <w:sig w:usb0="00000287" w:usb1="00000800" w:usb2="00000000" w:usb3="00000000" w:csb0="0000009F" w:csb1="00000000"/>
  </w:font>
  <w:font w:name="Gigi">
    <w:panose1 w:val="04040504061007020D02"/>
    <w:charset w:val="00"/>
    <w:family w:val="decorative"/>
    <w:pitch w:val="variable"/>
    <w:sig w:usb0="00000003" w:usb1="00000000" w:usb2="00000000" w:usb3="00000000" w:csb0="00000001" w:csb1="00000000"/>
  </w:font>
  <w:font w:name="Webdings">
    <w:panose1 w:val="05030102010509060703"/>
    <w:charset w:val="02"/>
    <w:family w:val="roman"/>
    <w:pitch w:val="variable"/>
    <w:sig w:usb0="00000000" w:usb1="10000000" w:usb2="00000000" w:usb3="00000000" w:csb0="80000000" w:csb1="00000000"/>
  </w:font>
  <w:font w:name="&quot;Courier New&quot;">
    <w:panose1 w:val="00000000000000000000"/>
    <w:charset w:val="00"/>
    <w:family w:val="roman"/>
    <w:notTrueType/>
    <w:pitch w:val="default"/>
  </w:font>
  <w:font w:name="MingLiU">
    <w:altName w:val="細明體"/>
    <w:panose1 w:val="02010609000101010101"/>
    <w:charset w:val="88"/>
    <w:family w:val="modern"/>
    <w:pitch w:val="fixed"/>
    <w:sig w:usb0="A00002FF" w:usb1="28CFFCFA" w:usb2="00000016" w:usb3="00000000" w:csb0="00100001" w:csb1="00000000"/>
  </w:font>
  <w:font w:name="Tahoma">
    <w:panose1 w:val="020B0604030504040204"/>
    <w:charset w:val="00"/>
    <w:family w:val="swiss"/>
    <w:pitch w:val="variable"/>
    <w:sig w:usb0="E1002EFF" w:usb1="C000605B" w:usb2="00000029" w:usb3="00000000" w:csb0="000101FF" w:csb1="00000000"/>
  </w:font>
  <w:font w:name="PMingLiU">
    <w:altName w:val="新細明體"/>
    <w:panose1 w:val="02010601000101010101"/>
    <w:charset w:val="88"/>
    <w:family w:val="roman"/>
    <w:pitch w:val="variable"/>
    <w:sig w:usb0="A00002FF" w:usb1="28CFFCFA" w:usb2="00000016" w:usb3="00000000" w:csb0="001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FE9212" w14:textId="1436A7B1" w:rsidR="003F30A7" w:rsidRDefault="003F30A7" w:rsidP="003817A4">
    <w:pPr>
      <w:pStyle w:val="Footer"/>
      <w:jc w:val="center"/>
    </w:pPr>
    <w:r w:rsidRPr="00FF7A4E">
      <w:rPr>
        <w:sz w:val="20"/>
      </w:rPr>
      <w:fldChar w:fldCharType="begin"/>
    </w:r>
    <w:r w:rsidRPr="00FF7A4E">
      <w:rPr>
        <w:sz w:val="20"/>
      </w:rPr>
      <w:instrText xml:space="preserve"> PAGE   \* MERGEFORMAT </w:instrText>
    </w:r>
    <w:r w:rsidRPr="00FF7A4E">
      <w:rPr>
        <w:sz w:val="20"/>
      </w:rPr>
      <w:fldChar w:fldCharType="separate"/>
    </w:r>
    <w:r>
      <w:rPr>
        <w:sz w:val="20"/>
      </w:rPr>
      <w:t>i</w:t>
    </w:r>
    <w:r w:rsidRPr="00FF7A4E">
      <w:rPr>
        <w:noProof/>
        <w:sz w:val="20"/>
      </w:rPr>
      <w:fldChar w:fldCharType="end"/>
    </w:r>
  </w:p>
  <w:p w14:paraId="4BFB7E85" w14:textId="37EF3CDC" w:rsidR="003F30A7" w:rsidRDefault="003F30A7">
    <w:pPr>
      <w:pStyle w:val="Footer"/>
    </w:pPr>
    <w:r>
      <w:rPr>
        <w:noProof/>
      </w:rPr>
      <mc:AlternateContent>
        <mc:Choice Requires="wps">
          <w:drawing>
            <wp:anchor distT="0" distB="0" distL="114300" distR="114300" simplePos="0" relativeHeight="251661312" behindDoc="0" locked="0" layoutInCell="0" allowOverlap="1" wp14:anchorId="20D74BDA" wp14:editId="13292FC4">
              <wp:simplePos x="0" y="0"/>
              <wp:positionH relativeFrom="page">
                <wp:posOffset>0</wp:posOffset>
              </wp:positionH>
              <wp:positionV relativeFrom="page">
                <wp:posOffset>10229215</wp:posOffset>
              </wp:positionV>
              <wp:extent cx="7560945" cy="273050"/>
              <wp:effectExtent l="0" t="0" r="0" b="12700"/>
              <wp:wrapNone/>
              <wp:docPr id="22" name="MSIPCM151a4385ac6ef75d4fb2dd90" descr="{&quot;HashCode&quot;:-1264680268,&quot;Height&quot;:842.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6EA820F" w14:textId="3275650A" w:rsidR="003F30A7" w:rsidRPr="008B3E53" w:rsidRDefault="003F30A7" w:rsidP="003817A4">
                          <w:pPr>
                            <w:pStyle w:val="Footer"/>
                            <w:jc w:val="center"/>
                            <w:rPr>
                              <w:color w:val="000000"/>
                              <w:sz w:val="24"/>
                            </w:rPr>
                          </w:pPr>
                          <w:r w:rsidRPr="008B3E53">
                            <w:rPr>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20D74BDA" id="_x0000_t202" coordsize="21600,21600" o:spt="202" path="m,l,21600r21600,l21600,xe">
              <v:stroke joinstyle="miter"/>
              <v:path gradientshapeok="t" o:connecttype="rect"/>
            </v:shapetype>
            <v:shape id="MSIPCM151a4385ac6ef75d4fb2dd90" o:spid="_x0000_s1030" type="#_x0000_t202" alt="{&quot;HashCode&quot;:-1264680268,&quot;Height&quot;:842.0,&quot;Width&quot;:595.0,&quot;Placement&quot;:&quot;Footer&quot;,&quot;Index&quot;:&quot;Primary&quot;,&quot;Section&quot;:1,&quot;Top&quot;:0.0,&quot;Left&quot;:0.0}" style="position:absolute;margin-left:0;margin-top:805.45pt;width:595.35pt;height:21.5pt;z-index:25166131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sNBQrwIAAEgFAAAOAAAAZHJzL2Uyb0RvYy54bWysVEtv2zAMvg/YfxB02GmLH43TJKtTZCmy&#10;FUjbAOnQsyLLsQFbVCWlcTbsv4+y5fSxnYZdJIpvfiR1cdnUFXkS2pQgUxoNQkqE5JCVcpfS7/fL&#10;T2NKjGUyYxVIkdKjMPRy9v7dxUFNRQwFVJnQBJ1IMz2olBbWqmkQGF6ImpkBKCFRmIOumcWn3gWZ&#10;Zgf0XldBHIaj4AA6Uxq4MAa5V52Qzlr/eS64vctzIyypUoq52fbU7bl1ZzC7YNOdZqoouU+D/UMW&#10;NSslBj25umKWkb0u/3BVl1yDgdwOONQB5HnJRVsDVhOFb6rZFEyJthYEx6gTTOb/ueW3T2tNyiyl&#10;cUyJZDX26GZzvV7cREnEhmfjhPGRyM+TbJhv4yybIIiZMBwh/PnhcQ/28zdmigVkontNP0XxaDga&#10;h/Fo/NEriHJXWC8eD+NB6AUPZWYLz08myYm/rhgXtZC9TaeyBLBCd7R3cC0z0XgH3bXWZc308ZXW&#10;BocAp9PrRd72HpTnhKfAK5H3MZH5yw3HQZkpYrRRiJJtvkCDQ97zDTJdz5tc1+7GbhKUI0LH02iJ&#10;xhKOzPNkFE6GCSUcZfH5WZi0sxc8Wytt7FcBNXFESjVm3U4Ue1oZi5mgaq/igklYllXVjm8lySGl&#10;ozN0+UqCFpVEQ1dDl6ujbLNtfGFbyI5Yl4ZuLYziyxKDr5ixa6ZxD7AU3G17h0deAQYBT1FSgP7x&#10;N77Tx/FEKSUH3KuUmsc904KS6lri4E6i4dAtYvtAQr/kbnuu3NcLwJWN8PdQvCWdrq16MtdQP+Dq&#10;z100FDHJMWZKtz25sPhCAX4dXMznLY0rp5hdyY3izrUDy0F63zwwrTzuFjt2C/3msekb+DvdDub5&#10;3kJetr1xwHZoerxxXduW+a/F/Qcv363W8wc4+w0AAP//AwBQSwMEFAAGAAgAAAAhABFyp37fAAAA&#10;CwEAAA8AAABkcnMvZG93bnJldi54bWxMj81OwzAQhO9IfQdrkXqjdlooTYhTIRAXJIQoqGcn3vw0&#10;8TqK3TZ5e5wTHHdmNPtNuh9Nxy44uMaShGglgCEVVjdUSfj5frvbAXNekVadJZQwoYN9trhJVaLt&#10;lb7wcvAVCyXkEiWh9r5POHdFjUa5le2RglfawSgfzqHielDXUG46vhZiy41qKHyoVY8vNRbt4Wwk&#10;3H/GeclPrTl9TO/T1LTl8TUvpVzejs9PwDyO/i8MM35Ahyww5fZM2rFOQhjig7qNRAxs9qNYPALL&#10;Z+1hEwPPUv5/Q/YLAAD//wMAUEsBAi0AFAAGAAgAAAAhALaDOJL+AAAA4QEAABMAAAAAAAAAAAAA&#10;AAAAAAAAAFtDb250ZW50X1R5cGVzXS54bWxQSwECLQAUAAYACAAAACEAOP0h/9YAAACUAQAACwAA&#10;AAAAAAAAAAAAAAAvAQAAX3JlbHMvLnJlbHNQSwECLQAUAAYACAAAACEAarDQUK8CAABIBQAADgAA&#10;AAAAAAAAAAAAAAAuAgAAZHJzL2Uyb0RvYy54bWxQSwECLQAUAAYACAAAACEAEXKnft8AAAALAQAA&#10;DwAAAAAAAAAAAAAAAAAJBQAAZHJzL2Rvd25yZXYueG1sUEsFBgAAAAAEAAQA8wAAABUGAAAAAA==&#10;" o:allowincell="f" filled="f" stroked="f" strokeweight=".5pt">
              <v:textbox inset=",0,,0">
                <w:txbxContent>
                  <w:p w14:paraId="66EA820F" w14:textId="3275650A" w:rsidR="003F30A7" w:rsidRPr="008B3E53" w:rsidRDefault="003F30A7" w:rsidP="003817A4">
                    <w:pPr>
                      <w:pStyle w:val="Footer"/>
                      <w:jc w:val="center"/>
                      <w:rPr>
                        <w:color w:val="000000"/>
                        <w:sz w:val="24"/>
                      </w:rPr>
                    </w:pPr>
                    <w:r w:rsidRPr="008B3E53">
                      <w:rPr>
                        <w:color w:val="000000"/>
                        <w:sz w:val="24"/>
                      </w:rPr>
                      <w:t>OFFICIAL</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14E096D" w14:textId="6A6F8EF5" w:rsidR="003F30A7" w:rsidRPr="00FF7A4E" w:rsidRDefault="003F30A7" w:rsidP="000B1786">
    <w:pPr>
      <w:pStyle w:val="Footer"/>
      <w:jc w:val="center"/>
      <w:rPr>
        <w:sz w:val="20"/>
      </w:rPr>
    </w:pPr>
    <w:r>
      <w:rPr>
        <w:noProof/>
        <w:sz w:val="20"/>
      </w:rPr>
      <mc:AlternateContent>
        <mc:Choice Requires="wps">
          <w:drawing>
            <wp:anchor distT="0" distB="0" distL="114300" distR="114300" simplePos="0" relativeHeight="251662336" behindDoc="0" locked="0" layoutInCell="0" allowOverlap="1" wp14:anchorId="68941052" wp14:editId="7D361D5A">
              <wp:simplePos x="0" y="0"/>
              <wp:positionH relativeFrom="page">
                <wp:posOffset>0</wp:posOffset>
              </wp:positionH>
              <wp:positionV relativeFrom="page">
                <wp:posOffset>10229215</wp:posOffset>
              </wp:positionV>
              <wp:extent cx="7560945" cy="273050"/>
              <wp:effectExtent l="0" t="0" r="0" b="12700"/>
              <wp:wrapNone/>
              <wp:docPr id="23" name="MSIPCM4a2d490b9688412ef83e8d29" descr="{&quot;HashCode&quot;:-1264680268,&quot;Height&quot;:842.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56A6ED63" w14:textId="4E0349E1" w:rsidR="003F30A7" w:rsidRPr="00A10463" w:rsidRDefault="003F30A7" w:rsidP="00A10463">
                          <w:pPr>
                            <w:jc w:val="center"/>
                            <w:rPr>
                              <w:rFonts w:ascii="Calibri" w:hAnsi="Calibri" w:cs="Calibri"/>
                              <w:color w:val="000000"/>
                              <w:sz w:val="24"/>
                            </w:rPr>
                          </w:pPr>
                          <w:r w:rsidRPr="00A10463">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68941052" id="_x0000_t202" coordsize="21600,21600" o:spt="202" path="m,l,21600r21600,l21600,xe">
              <v:stroke joinstyle="miter"/>
              <v:path gradientshapeok="t" o:connecttype="rect"/>
            </v:shapetype>
            <v:shape id="MSIPCM4a2d490b9688412ef83e8d29" o:spid="_x0000_s1031" type="#_x0000_t202" alt="{&quot;HashCode&quot;:-1264680268,&quot;Height&quot;:842.0,&quot;Width&quot;:595.0,&quot;Placement&quot;:&quot;Footer&quot;,&quot;Index&quot;:&quot;FirstPage&quot;,&quot;Section&quot;:1,&quot;Top&quot;:0.0,&quot;Left&quot;:0.0}" style="position:absolute;left:0;text-align:left;margin-left:0;margin-top:805.45pt;width:595.35pt;height:21.5pt;z-index:251662336;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VAgYtAIAAFEFAAAOAAAAZHJzL2Uyb0RvYy54bWysVE1v2zAMvQ/YfxB02GmNHcdJnaxOkaXI&#10;ViBtA6RDz4osxwZsUZWUxt2w/z7KltOu22nYxaYeKX48krq4bOqKPAltSpApHQ5CSoTkkJVyn9Jv&#10;96uzhBJjmcxYBVKk9FkYejl//+7iqGYiggKqTGiCTqSZHVVKC2vVLAgML0TNzACUkKjMQdfM4lHv&#10;g0yzI3qvqyAKw0lwBJ0pDVwYg+hVp6Tz1n+eC27v8twIS6qUYm62/er2u3PfYH7BZnvNVFFynwb7&#10;hyxqVkoMenJ1xSwjB13+4aouuQYDuR1wqAPI85KLtgasZhi+qWZbMCXaWpAco040mf/nlt8+bTQp&#10;s5RGI0okq7FHN9vrzfImZlEWT8PddJIk8TASeTISSRZNKcmE4Ujhjw+PB7CfvjJTLCET3Wl2Nowm&#10;8SQJo0ny0RuIcl9Yr07iaBB6xUOZ2cLj4+n4hG8qxkUtZH+nM1kBWKE72Tu4lplovANvVGpjN2zv&#10;s/F2WxwDnE9vOfToPSiPhKfQa5H3URH86cbjqMwMWdoq5Mk2n6HBMe9xg6DrepPr2v2xnwT1OGjP&#10;p+ESjSUcwfPxJJzGY0o46qLzUThupy94ua0w9y8CauKElGrMup0p9rQ2FjNB097EBZOwKquqHeBK&#10;kmNKJyN0+ZsGb1QSL7oaulydZJtd07b8VMcOsmcsT0O3H0bxlSNyzRyZGhcCK8Ilt3f4ySvAWOAl&#10;SgrQ3/+GO3ucU9RScsQFS6l5PDAtKKmuJU7wdBjHbiPbAwr6NbrrUXmol4C7O8RnRPFWdLa26sVc&#10;Q/2Ab8DCRUMVkxxjpnTXi0uLJ1TgG8LFYtHKuHuK2bXcKu5cO84cs/fNA9PK02+xcbfQryCbvelC&#10;Z9uxvThYyMu2RY7fjk1PO+5t2zn/xriH4fW5tXp5Cee/AAAA//8DAFBLAwQUAAYACAAAACEAEXKn&#10;ft8AAAALAQAADwAAAGRycy9kb3ducmV2LnhtbEyPzU7DMBCE70h9B2uReqN2WihNiFMhEBckhCio&#10;Zyfe/DTxOordNnl7nBMcd2Y0+026H03HLji4xpKEaCWAIRVWN1RJ+Pl+u9sBc16RVp0llDChg322&#10;uElVou2VvvBy8BULJeQSJaH2vk84d0WNRrmV7ZGCV9rBKB/OoeJ6UNdQbjq+FmLLjWoofKhVjy81&#10;Fu3hbCTcf8Z5yU+tOX1M79PUtOXxNS+lXN6Oz0/API7+LwwzfkCHLDDl9kzasU5CGOKDuo1EDGz2&#10;o1g8Astn7WETA89S/n9D9gsAAP//AwBQSwECLQAUAAYACAAAACEAtoM4kv4AAADhAQAAEwAAAAAA&#10;AAAAAAAAAAAAAAAAW0NvbnRlbnRfVHlwZXNdLnhtbFBLAQItABQABgAIAAAAIQA4/SH/1gAAAJQB&#10;AAALAAAAAAAAAAAAAAAAAC8BAABfcmVscy8ucmVsc1BLAQItABQABgAIAAAAIQAgVAgYtAIAAFEF&#10;AAAOAAAAAAAAAAAAAAAAAC4CAABkcnMvZTJvRG9jLnhtbFBLAQItABQABgAIAAAAIQARcqd+3wAA&#10;AAsBAAAPAAAAAAAAAAAAAAAAAA4FAABkcnMvZG93bnJldi54bWxQSwUGAAAAAAQABADzAAAAGgYA&#10;AAAA&#10;" o:allowincell="f" filled="f" stroked="f" strokeweight=".5pt">
              <v:textbox inset=",0,,0">
                <w:txbxContent>
                  <w:p w14:paraId="56A6ED63" w14:textId="4E0349E1" w:rsidR="003F30A7" w:rsidRPr="00A10463" w:rsidRDefault="003F30A7" w:rsidP="00A10463">
                    <w:pPr>
                      <w:jc w:val="center"/>
                      <w:rPr>
                        <w:rFonts w:ascii="Calibri" w:hAnsi="Calibri" w:cs="Calibri"/>
                        <w:color w:val="000000"/>
                        <w:sz w:val="24"/>
                      </w:rPr>
                    </w:pPr>
                    <w:r w:rsidRPr="00A10463">
                      <w:rPr>
                        <w:rFonts w:ascii="Calibri" w:hAnsi="Calibri" w:cs="Calibri"/>
                        <w:color w:val="000000"/>
                        <w:sz w:val="24"/>
                      </w:rPr>
                      <w:t>OFFICIAL</w:t>
                    </w:r>
                  </w:p>
                </w:txbxContent>
              </v:textbox>
              <w10:wrap anchorx="page" anchory="page"/>
            </v:shape>
          </w:pict>
        </mc:Fallback>
      </mc:AlternateContent>
    </w:r>
  </w:p>
  <w:p w14:paraId="3B213752" w14:textId="77777777" w:rsidR="003F30A7" w:rsidRDefault="003F30A7">
    <w:pPr>
      <w:pStyle w:val="Footer"/>
    </w:pPr>
    <w:r>
      <w:rPr>
        <w:noProof/>
      </w:rPr>
      <w:drawing>
        <wp:anchor distT="0" distB="0" distL="114300" distR="114300" simplePos="0" relativeHeight="251655168" behindDoc="1" locked="1" layoutInCell="1" allowOverlap="1" wp14:anchorId="04540E99" wp14:editId="7AEDA0FE">
          <wp:simplePos x="0" y="0"/>
          <wp:positionH relativeFrom="page">
            <wp:align>right</wp:align>
          </wp:positionH>
          <wp:positionV relativeFrom="page">
            <wp:align>bottom</wp:align>
          </wp:positionV>
          <wp:extent cx="2525576" cy="1057275"/>
          <wp:effectExtent l="0" t="0" r="0" b="0"/>
          <wp:wrapNone/>
          <wp:docPr id="28" name="LogoMono" hidden="1"/>
          <wp:cNvGraphicFramePr/>
          <a:graphic xmlns:a="http://schemas.openxmlformats.org/drawingml/2006/main">
            <a:graphicData uri="http://schemas.openxmlformats.org/drawingml/2006/picture">
              <pic:pic xmlns:pic="http://schemas.openxmlformats.org/drawingml/2006/picture">
                <pic:nvPicPr>
                  <pic:cNvPr id="15" name="LogoMono"/>
                  <pic:cNvPicPr/>
                </pic:nvPicPr>
                <pic:blipFill>
                  <a:blip r:embed="rId1">
                    <a:extLst>
                      <a:ext uri="{28A0092B-C50C-407E-A947-70E740481C1C}">
                        <a14:useLocalDpi xmlns:a14="http://schemas.microsoft.com/office/drawing/2010/main" val="0"/>
                      </a:ext>
                    </a:extLst>
                  </a:blip>
                  <a:srcRect r="-15043" b="-16667"/>
                  <a:stretch>
                    <a:fillRect/>
                  </a:stretch>
                </pic:blipFill>
                <pic:spPr bwMode="auto">
                  <a:xfrm>
                    <a:off x="0" y="0"/>
                    <a:ext cx="2525576" cy="105727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D55628">
      <w:rPr>
        <w:noProof/>
      </w:rPr>
      <w:drawing>
        <wp:anchor distT="0" distB="0" distL="114300" distR="114300" simplePos="0" relativeHeight="251650048" behindDoc="1" locked="1" layoutInCell="1" allowOverlap="1" wp14:anchorId="26BFF1AF" wp14:editId="61B4D1FB">
          <wp:simplePos x="0" y="0"/>
          <wp:positionH relativeFrom="page">
            <wp:posOffset>5327015</wp:posOffset>
          </wp:positionH>
          <wp:positionV relativeFrom="page">
            <wp:posOffset>9955530</wp:posOffset>
          </wp:positionV>
          <wp:extent cx="2519680" cy="1061720"/>
          <wp:effectExtent l="0" t="0" r="0" b="0"/>
          <wp:wrapNone/>
          <wp:docPr id="41" name="LogoColou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DEPI_541_RGB_right (w 1cm margin).emf"/>
                  <pic:cNvPicPr/>
                </pic:nvPicPr>
                <pic:blipFill>
                  <a:blip r:embed="rId2">
                    <a:extLst>
                      <a:ext uri="{28A0092B-C50C-407E-A947-70E740481C1C}">
                        <a14:useLocalDpi xmlns:a14="http://schemas.microsoft.com/office/drawing/2010/main" val="0"/>
                      </a:ext>
                    </a:extLst>
                  </a:blip>
                  <a:srcRect r="-37744" b="-93793"/>
                  <a:stretch>
                    <a:fillRect/>
                  </a:stretch>
                </pic:blipFill>
                <pic:spPr bwMode="auto">
                  <a:xfrm>
                    <a:off x="0" y="0"/>
                    <a:ext cx="2519680" cy="106172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E03115" w14:textId="51CB8663" w:rsidR="003F30A7" w:rsidRPr="00FF7A4E" w:rsidRDefault="003F30A7" w:rsidP="000B1786">
    <w:pPr>
      <w:pStyle w:val="Footer"/>
      <w:jc w:val="center"/>
      <w:rPr>
        <w:sz w:val="20"/>
      </w:rPr>
    </w:pPr>
    <w:r w:rsidRPr="00FF7A4E">
      <w:rPr>
        <w:sz w:val="20"/>
      </w:rPr>
      <w:fldChar w:fldCharType="begin"/>
    </w:r>
    <w:r w:rsidRPr="00FF7A4E">
      <w:rPr>
        <w:sz w:val="20"/>
      </w:rPr>
      <w:instrText xml:space="preserve"> PAGE   \* MERGEFORMAT </w:instrText>
    </w:r>
    <w:r w:rsidRPr="00FF7A4E">
      <w:rPr>
        <w:sz w:val="20"/>
      </w:rPr>
      <w:fldChar w:fldCharType="separate"/>
    </w:r>
    <w:r>
      <w:rPr>
        <w:sz w:val="20"/>
      </w:rPr>
      <w:t>10</w:t>
    </w:r>
    <w:r w:rsidRPr="00FF7A4E">
      <w:rPr>
        <w:noProof/>
        <w:sz w:val="20"/>
      </w:rPr>
      <w:fldChar w:fldCharType="end"/>
    </w:r>
  </w:p>
  <w:p w14:paraId="74C7C9B1" w14:textId="0425BDFD" w:rsidR="003F30A7" w:rsidRDefault="003F30A7">
    <w:pPr>
      <w:pStyle w:val="Footer"/>
    </w:pPr>
    <w:r>
      <w:rPr>
        <w:noProof/>
      </w:rPr>
      <w:drawing>
        <wp:anchor distT="0" distB="0" distL="114300" distR="114300" simplePos="0" relativeHeight="251670528" behindDoc="1" locked="1" layoutInCell="1" allowOverlap="1" wp14:anchorId="329104C4" wp14:editId="0070919F">
          <wp:simplePos x="0" y="0"/>
          <wp:positionH relativeFrom="page">
            <wp:align>right</wp:align>
          </wp:positionH>
          <wp:positionV relativeFrom="page">
            <wp:align>bottom</wp:align>
          </wp:positionV>
          <wp:extent cx="2525576" cy="1057275"/>
          <wp:effectExtent l="0" t="0" r="0" b="0"/>
          <wp:wrapNone/>
          <wp:docPr id="29" name="LogoMono" hidden="1"/>
          <wp:cNvGraphicFramePr/>
          <a:graphic xmlns:a="http://schemas.openxmlformats.org/drawingml/2006/main">
            <a:graphicData uri="http://schemas.openxmlformats.org/drawingml/2006/picture">
              <pic:pic xmlns:pic="http://schemas.openxmlformats.org/drawingml/2006/picture">
                <pic:nvPicPr>
                  <pic:cNvPr id="15" name="LogoMono"/>
                  <pic:cNvPicPr/>
                </pic:nvPicPr>
                <pic:blipFill>
                  <a:blip r:embed="rId1">
                    <a:extLst>
                      <a:ext uri="{28A0092B-C50C-407E-A947-70E740481C1C}">
                        <a14:useLocalDpi xmlns:a14="http://schemas.microsoft.com/office/drawing/2010/main" val="0"/>
                      </a:ext>
                    </a:extLst>
                  </a:blip>
                  <a:srcRect r="-15043" b="-16667"/>
                  <a:stretch>
                    <a:fillRect/>
                  </a:stretch>
                </pic:blipFill>
                <pic:spPr bwMode="auto">
                  <a:xfrm>
                    <a:off x="0" y="0"/>
                    <a:ext cx="2525576" cy="105727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D55628">
      <w:rPr>
        <w:noProof/>
      </w:rPr>
      <w:drawing>
        <wp:anchor distT="0" distB="0" distL="114300" distR="114300" simplePos="0" relativeHeight="251668480" behindDoc="1" locked="1" layoutInCell="1" allowOverlap="1" wp14:anchorId="798F3FFF" wp14:editId="07972588">
          <wp:simplePos x="0" y="0"/>
          <wp:positionH relativeFrom="page">
            <wp:posOffset>5327015</wp:posOffset>
          </wp:positionH>
          <wp:positionV relativeFrom="page">
            <wp:posOffset>9955530</wp:posOffset>
          </wp:positionV>
          <wp:extent cx="2519680" cy="1061720"/>
          <wp:effectExtent l="0" t="0" r="0" b="0"/>
          <wp:wrapNone/>
          <wp:docPr id="36" name="LogoColou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DEPI_541_RGB_right (w 1cm margin).emf"/>
                  <pic:cNvPicPr/>
                </pic:nvPicPr>
                <pic:blipFill>
                  <a:blip r:embed="rId2">
                    <a:extLst>
                      <a:ext uri="{28A0092B-C50C-407E-A947-70E740481C1C}">
                        <a14:useLocalDpi xmlns:a14="http://schemas.microsoft.com/office/drawing/2010/main" val="0"/>
                      </a:ext>
                    </a:extLst>
                  </a:blip>
                  <a:srcRect r="-37744" b="-93793"/>
                  <a:stretch>
                    <a:fillRect/>
                  </a:stretch>
                </pic:blipFill>
                <pic:spPr bwMode="auto">
                  <a:xfrm>
                    <a:off x="0" y="0"/>
                    <a:ext cx="2519680" cy="106172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3F30A7" w14:paraId="6934633F" w14:textId="77777777" w:rsidTr="00DD7238">
      <w:trPr>
        <w:trHeight w:val="397"/>
      </w:trPr>
      <w:tc>
        <w:tcPr>
          <w:tcW w:w="340" w:type="dxa"/>
        </w:tcPr>
        <w:p w14:paraId="44708155" w14:textId="77777777" w:rsidR="003F30A7" w:rsidRPr="00D55628" w:rsidRDefault="003F30A7" w:rsidP="006C52DE">
          <w:pPr>
            <w:pStyle w:val="FooterEvenPageNumber"/>
            <w:framePr w:wrap="auto" w:vAnchor="margin" w:hAnchor="text" w:yAlign="inline"/>
          </w:pPr>
          <w:r w:rsidRPr="00D55628">
            <w:fldChar w:fldCharType="begin"/>
          </w:r>
          <w:r w:rsidRPr="00D55628">
            <w:instrText xml:space="preserve"> PAGE   \* MERGEFORMAT </w:instrText>
          </w:r>
          <w:r w:rsidRPr="00D55628">
            <w:fldChar w:fldCharType="separate"/>
          </w:r>
          <w:r>
            <w:rPr>
              <w:noProof/>
            </w:rPr>
            <w:t>2</w:t>
          </w:r>
          <w:r w:rsidRPr="00D55628">
            <w:fldChar w:fldCharType="end"/>
          </w:r>
        </w:p>
      </w:tc>
      <w:tc>
        <w:tcPr>
          <w:tcW w:w="9071" w:type="dxa"/>
        </w:tcPr>
        <w:p w14:paraId="2B1E7478" w14:textId="2F41B97E" w:rsidR="003F30A7" w:rsidRDefault="003F30A7" w:rsidP="00810C40">
          <w:pPr>
            <w:pStyle w:val="FooterEven"/>
            <w:rPr>
              <w:rStyle w:val="Bold"/>
            </w:rPr>
          </w:pPr>
          <w:r>
            <w:rPr>
              <w:rStyle w:val="Bold"/>
            </w:rPr>
            <w:fldChar w:fldCharType="begin"/>
          </w:r>
          <w:r>
            <w:rPr>
              <w:rStyle w:val="Bold"/>
            </w:rPr>
            <w:instrText xml:space="preserve"> DOCPROPERTY  xFooterTitle  \* MERGEFORMAT </w:instrText>
          </w:r>
          <w:r>
            <w:rPr>
              <w:rStyle w:val="Bold"/>
            </w:rPr>
            <w:fldChar w:fldCharType="separate"/>
          </w:r>
          <w:r w:rsidR="007A36AB">
            <w:rPr>
              <w:rStyle w:val="Bold"/>
            </w:rPr>
            <w:t>Draft scoping requirements for Star of the South Offshore Wind Farm Environment Effects Statement</w:t>
          </w:r>
          <w:r>
            <w:rPr>
              <w:rStyle w:val="Bold"/>
            </w:rPr>
            <w:fldChar w:fldCharType="end"/>
          </w:r>
        </w:p>
        <w:p w14:paraId="4A66EA39" w14:textId="4F946BA0" w:rsidR="003F30A7" w:rsidRPr="00810C40" w:rsidRDefault="003F30A7" w:rsidP="00810C40">
          <w:pPr>
            <w:pStyle w:val="FooterEven"/>
          </w:pPr>
          <w:r>
            <w:fldChar w:fldCharType="begin"/>
          </w:r>
          <w:r>
            <w:instrText xml:space="preserve"> DOCPROPERTY  xFooterSubtitle  \* MERGEFORMAT </w:instrText>
          </w:r>
          <w:r>
            <w:fldChar w:fldCharType="end"/>
          </w:r>
        </w:p>
      </w:tc>
    </w:tr>
  </w:tbl>
  <w:p w14:paraId="19D06039" w14:textId="77777777" w:rsidR="003F30A7" w:rsidRDefault="003F30A7" w:rsidP="005949B0">
    <w:pPr>
      <w:pStyle w:val="FooterEven"/>
    </w:pPr>
    <w:r w:rsidRPr="00D55628">
      <w:rPr>
        <w:noProof/>
      </w:rPr>
      <mc:AlternateContent>
        <mc:Choice Requires="wps">
          <w:drawing>
            <wp:anchor distT="0" distB="0" distL="114300" distR="114300" simplePos="0" relativeHeight="251649024" behindDoc="1" locked="1" layoutInCell="1" allowOverlap="1" wp14:anchorId="3E3681C3" wp14:editId="665C7771">
              <wp:simplePos x="0" y="0"/>
              <wp:positionH relativeFrom="page">
                <wp:align>center</wp:align>
              </wp:positionH>
              <wp:positionV relativeFrom="page">
                <wp:align>center</wp:align>
              </wp:positionV>
              <wp:extent cx="7560000" cy="1796400"/>
              <wp:effectExtent l="0" t="0" r="0" b="0"/>
              <wp:wrapNone/>
              <wp:docPr id="6" name="Text Box 224" title="Background Watermark Image"/>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560000" cy="179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C5DD59F" w14:textId="525FFFEB" w:rsidR="003F30A7" w:rsidRPr="0001226A" w:rsidRDefault="003F30A7" w:rsidP="00DF21D2">
                          <w:pPr>
                            <w:pStyle w:val="xStatus"/>
                          </w:pPr>
                          <w:r w:rsidRPr="0001226A">
                            <w:fldChar w:fldCharType="begin"/>
                          </w:r>
                          <w:r w:rsidRPr="0001226A">
                            <w:instrText xml:space="preserve"> DOCPROPERTY  </w:instrText>
                          </w:r>
                          <w:r w:rsidRPr="006072AD">
                            <w:instrText>xStatus</w:instrText>
                          </w:r>
                          <w:r w:rsidRPr="0001226A">
                            <w:instrText xml:space="preserve">  \* MERGEFORMAT </w:instrText>
                          </w:r>
                          <w:r w:rsidRPr="0001226A">
                            <w:fldChar w:fldCharType="separate"/>
                          </w:r>
                          <w:r w:rsidR="007A36AB">
                            <w:t>Draft</w:t>
                          </w:r>
                          <w:r w:rsidRPr="0001226A">
                            <w:fldChar w:fldCharType="end"/>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3E3681C3" id="_x0000_t202" coordsize="21600,21600" o:spt="202" path="m,l,21600r21600,l21600,xe">
              <v:stroke joinstyle="miter"/>
              <v:path gradientshapeok="t" o:connecttype="rect"/>
            </v:shapetype>
            <v:shape id="Text Box 224" o:spid="_x0000_s1032" type="#_x0000_t202" alt="Title: Background Watermark Image" style="position:absolute;margin-left:0;margin-top:0;width:595.3pt;height:141.45pt;z-index:-251667456;visibility:visible;mso-wrap-style:square;mso-width-percent:0;mso-height-percent:0;mso-wrap-distance-left:9pt;mso-wrap-distance-top:0;mso-wrap-distance-right:9pt;mso-wrap-distance-bottom:0;mso-position-horizontal:center;mso-position-horizontal-relative:page;mso-position-vertical:center;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RpgHDwIAAPMDAAAOAAAAZHJzL2Uyb0RvYy54bWysU9tu2zAMfR+wfxD0vjgx0mQ14hS9oEOB&#10;7gK0w54ZWb4gtqhRSuzs60fJSZZtb8P0IIikdHh4SK1uhq4Ve02uQZPL2WQqhTYKi8ZUufz6+vju&#10;vRTOgymgRaNzedBO3qzfvln1NtMp1tgWmgSDGJf1Npe19zZLEqdq3YGboNWGgyVSB55NqpKCoGf0&#10;rk3S6XSR9EiFJVTaOfY+jEG5jvhlqZX/XJZOe9Hmkrn5uFPcN2FP1ivIKgJbN+pIA/6BRQeN4aRn&#10;qAfwIHbU/AXVNYrQYeknCrsEy7JROtbA1cymf1TzUoPVsRYWx9mzTO7/wapP+y8kmiKXCykMdNyi&#10;Vz14cYeDSNM5K9b4lp13oLYV4c4U4ht4ze2grXjqoNJBwt66jJFeLGP5gd/yKEQ5nH1GtXXC4H0N&#10;ptK3RNjXGgouYRZeJhdPRxwXQDb9Ryw4Lew8RqChpC7oy4oJRudWHs7tC3wVO5dXiykvKRTHZsvr&#10;xZyNkAOy03NLzn/Q2IlwyCXxfER42D87P149XQnZDD42bct+yFrzm4MxgyfSD4xH7n7YDFHM9KTK&#10;BosD10M4Th7/FD7USD+k6Hnqcum+74C0FO2TYU2uZ/N5GNNozK+WKRt0GdlcRsAohsqll2I83vtx&#10;tHeWmqrmTGMXDN6yjmUTKwyCj6yO9HmyokbHXxBG99KOt3791fVPAAAA//8DAFBLAwQUAAYACAAA&#10;ACEANMVEztsAAAAGAQAADwAAAGRycy9kb3ducmV2LnhtbEyPT0vDQBDF74LfYRnBm51t0NLETIoo&#10;XhXrH/C2zU6TYHY2ZLdN/PZuvehl4PEe7/2m3MyuV0ceQ+eFYLnQoFhqbztpCN5eH6/WoEI0Yk3v&#10;hQm+OcCmOj8rTWH9JC983MZGpRIJhSFoYxwKxFC37ExY+IEleXs/OhOTHBu0o5lSuesx03qFznSS&#10;Floz8H3L9df24Ajen/afH9f6uXlwN8PkZ43iciS6vJjvbkFFnuNfGE74CR2qxLTzB7FB9QTpkfh7&#10;T94y1ytQO4JsneWAVYn/8asfAAAA//8DAFBLAQItABQABgAIAAAAIQC2gziS/gAAAOEBAAATAAAA&#10;AAAAAAAAAAAAAAAAAABbQ29udGVudF9UeXBlc10ueG1sUEsBAi0AFAAGAAgAAAAhADj9If/WAAAA&#10;lAEAAAsAAAAAAAAAAAAAAAAALwEAAF9yZWxzLy5yZWxzUEsBAi0AFAAGAAgAAAAhADBGmAcPAgAA&#10;8wMAAA4AAAAAAAAAAAAAAAAALgIAAGRycy9lMm9Eb2MueG1sUEsBAi0AFAAGAAgAAAAhADTFRM7b&#10;AAAABgEAAA8AAAAAAAAAAAAAAAAAaQQAAGRycy9kb3ducmV2LnhtbFBLBQYAAAAABAAEAPMAAABx&#10;BQAAAAA=&#10;" filled="f" stroked="f">
              <v:textbox>
                <w:txbxContent>
                  <w:p w14:paraId="5C5DD59F" w14:textId="525FFFEB" w:rsidR="003F30A7" w:rsidRPr="0001226A" w:rsidRDefault="003F30A7" w:rsidP="00DF21D2">
                    <w:pPr>
                      <w:pStyle w:val="xStatus"/>
                    </w:pPr>
                    <w:r w:rsidRPr="0001226A">
                      <w:fldChar w:fldCharType="begin"/>
                    </w:r>
                    <w:r w:rsidRPr="0001226A">
                      <w:instrText xml:space="preserve"> DOCPROPERTY  </w:instrText>
                    </w:r>
                    <w:r w:rsidRPr="006072AD">
                      <w:instrText>xStatus</w:instrText>
                    </w:r>
                    <w:r w:rsidRPr="0001226A">
                      <w:instrText xml:space="preserve">  \* MERGEFORMAT </w:instrText>
                    </w:r>
                    <w:r w:rsidRPr="0001226A">
                      <w:fldChar w:fldCharType="separate"/>
                    </w:r>
                    <w:r w:rsidR="007A36AB">
                      <w:t>Draft</w:t>
                    </w:r>
                    <w:r w:rsidRPr="0001226A">
                      <w:fldChar w:fldCharType="end"/>
                    </w:r>
                  </w:p>
                </w:txbxContent>
              </v:textbox>
              <w10:wrap anchorx="page" anchory="page"/>
              <w10:anchorlock/>
            </v:shape>
          </w:pict>
        </mc:Fallback>
      </mc:AlternateContent>
    </w:r>
  </w:p>
  <w:p w14:paraId="6A08399B" w14:textId="77777777" w:rsidR="003F30A7" w:rsidRPr="00B5221E" w:rsidRDefault="003F30A7" w:rsidP="00B5221E">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C4353DA" w14:textId="308B6686" w:rsidR="003F30A7" w:rsidRPr="00FF7A4E" w:rsidRDefault="003F30A7" w:rsidP="00280144">
    <w:pPr>
      <w:pStyle w:val="Footer"/>
      <w:jc w:val="center"/>
      <w:rPr>
        <w:sz w:val="20"/>
      </w:rPr>
    </w:pPr>
    <w:r>
      <w:rPr>
        <w:noProof/>
        <w:sz w:val="20"/>
      </w:rPr>
      <mc:AlternateContent>
        <mc:Choice Requires="wps">
          <w:drawing>
            <wp:anchor distT="0" distB="0" distL="114300" distR="114300" simplePos="0" relativeHeight="251666432" behindDoc="0" locked="0" layoutInCell="0" allowOverlap="1" wp14:anchorId="583645D7" wp14:editId="695995DD">
              <wp:simplePos x="0" y="0"/>
              <wp:positionH relativeFrom="page">
                <wp:posOffset>0</wp:posOffset>
              </wp:positionH>
              <wp:positionV relativeFrom="page">
                <wp:posOffset>10229215</wp:posOffset>
              </wp:positionV>
              <wp:extent cx="7560945" cy="273050"/>
              <wp:effectExtent l="0" t="0" r="0" b="12700"/>
              <wp:wrapNone/>
              <wp:docPr id="44" name="MSIPCM408d4faea5c10b2f3906fbe0" descr="{&quot;HashCode&quot;:-1264680268,&quot;Height&quot;:842.0,&quot;Width&quot;:595.0,&quot;Placement&quot;:&quot;Footer&quot;,&quot;Index&quot;:&quot;Primary&quot;,&quot;Section&quot;:3,&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4B2250C9" w14:textId="50F535D7" w:rsidR="003F30A7" w:rsidRPr="00A10463" w:rsidRDefault="003F30A7" w:rsidP="00A10463">
                          <w:pPr>
                            <w:jc w:val="center"/>
                            <w:rPr>
                              <w:rFonts w:ascii="Calibri" w:hAnsi="Calibri" w:cs="Calibri"/>
                              <w:color w:val="000000"/>
                              <w:sz w:val="24"/>
                            </w:rPr>
                          </w:pPr>
                          <w:r w:rsidRPr="00A10463">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583645D7" id="_x0000_t202" coordsize="21600,21600" o:spt="202" path="m,l,21600r21600,l21600,xe">
              <v:stroke joinstyle="miter"/>
              <v:path gradientshapeok="t" o:connecttype="rect"/>
            </v:shapetype>
            <v:shape id="MSIPCM408d4faea5c10b2f3906fbe0" o:spid="_x0000_s1033" type="#_x0000_t202" alt="{&quot;HashCode&quot;:-1264680268,&quot;Height&quot;:842.0,&quot;Width&quot;:595.0,&quot;Placement&quot;:&quot;Footer&quot;,&quot;Index&quot;:&quot;Primary&quot;,&quot;Section&quot;:3,&quot;Top&quot;:0.0,&quot;Left&quot;:0.0}" style="position:absolute;left:0;text-align:left;margin-left:0;margin-top:805.45pt;width:595.35pt;height:21.5pt;z-index:25166643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jC60swIAAE8FAAAOAAAAZHJzL2Uyb0RvYy54bWysVN1v2jAQf5+0/8Hyw542EiBQYA0Vo+pW&#10;ibZIdOqzcWwSKfG5tilh0/73nZ2EfmxP017s8935Pn73cX5RVyV5EsYWoFLa78WUCMUhK9Qupd/v&#10;rz5NKLGOqYyVoERKj8LSi/n7d+cHPRMDyKHMhCFoRNnZQac0d07PosjyXFTM9kALhUIJpmIOn2YX&#10;ZYYd0HpVRoM4HkcHMJk2wIW1yL1shHQe7EspuLuT0gpHypRibC6cJpxbf0bzczbbGabzgrdhsH+I&#10;omKFQqcnU5fMMbI3xR+mqoIbsCBdj0MVgZQFFyEHzKYfv8lmkzMtQi4IjtUnmOz/M8tvn9aGFFlK&#10;k4QSxSqs0c3mer28SeJJlkgm2Ij34+1ADqfxWG4FgpgJyxHCnx8e9+A+f2M2X0ImmtfsU38wTsaT&#10;eDCefGwVRLHLXSueJINe3AoeiszlLX80HZ3465JxUQnV/WlUrgCcMA3dGrhWmahbA821NkXFzPGV&#10;1gabALuz1Ru2f+9Bt5z45HglZOcTmb98cxy0nSFGG40oufoL1NjkHd8i09e8lqbyN1aToBwROp5a&#10;S9SOcGSejcbxNBlRwlE2OBvGo9B70fNvbaz7KqAinkipwahDR7GnlXUYCap2Kt6ZgquiLEP7looc&#10;UjoeoslXEvxRKvzoc2hi9ZSrt3Uo+LDLYwvZEdMz0EyH1fyqwBhWzLo1MzgOmBGOuLvDQ5aAvqCl&#10;KMnB/Pgb3+tjl6KUkgOOV0rt454ZQUl5rbB/p/0k8fMYHkiYl9xtx1X7agk4uX1cIpoH0uu6siOl&#10;geoBN8DCe0MRUxx9pnTbkUuHLxTgBuFisQg0Tp5mbqU2mnvTHjOP7H39wIxu4XdYuFvoBpDN3lSh&#10;0W3QXuwdyCKUyOPboNnCjlMbKtduGL8WXr6D1vMenP8GAAD//wMAUEsDBBQABgAIAAAAIQARcqd+&#10;3wAAAAsBAAAPAAAAZHJzL2Rvd25yZXYueG1sTI/NTsMwEITvSH0Ha5F6o3ZaKE2IUyEQFySEKKhn&#10;J978NPE6it02eXucExx3ZjT7TbofTccuOLjGkoRoJYAhFVY3VEn4+X672wFzXpFWnSWUMKGDfba4&#10;SVWi7ZW+8HLwFQsl5BIlofa+Tzh3RY1GuZXtkYJX2sEoH86h4npQ11BuOr4WYsuNaih8qFWPLzUW&#10;7eFsJNx/xnnJT605fUzv09S05fE1L6Vc3o7PT8A8jv4vDDN+QIcsMOX2TNqxTkIY4oO6jUQMbPaj&#10;WDwCy2ftYRMDz1L+f0P2CwAA//8DAFBLAQItABQABgAIAAAAIQC2gziS/gAAAOEBAAATAAAAAAAA&#10;AAAAAAAAAAAAAABbQ29udGVudF9UeXBlc10ueG1sUEsBAi0AFAAGAAgAAAAhADj9If/WAAAAlAEA&#10;AAsAAAAAAAAAAAAAAAAALwEAAF9yZWxzLy5yZWxzUEsBAi0AFAAGAAgAAAAhAE+MLrSzAgAATwUA&#10;AA4AAAAAAAAAAAAAAAAALgIAAGRycy9lMm9Eb2MueG1sUEsBAi0AFAAGAAgAAAAhABFyp37fAAAA&#10;CwEAAA8AAAAAAAAAAAAAAAAADQUAAGRycy9kb3ducmV2LnhtbFBLBQYAAAAABAAEAPMAAAAZBgAA&#10;AAA=&#10;" o:allowincell="f" filled="f" stroked="f" strokeweight=".5pt">
              <v:textbox inset=",0,,0">
                <w:txbxContent>
                  <w:p w14:paraId="4B2250C9" w14:textId="50F535D7" w:rsidR="003F30A7" w:rsidRPr="00A10463" w:rsidRDefault="003F30A7" w:rsidP="00A10463">
                    <w:pPr>
                      <w:jc w:val="center"/>
                      <w:rPr>
                        <w:rFonts w:ascii="Calibri" w:hAnsi="Calibri" w:cs="Calibri"/>
                        <w:color w:val="000000"/>
                        <w:sz w:val="24"/>
                      </w:rPr>
                    </w:pPr>
                    <w:r w:rsidRPr="00A10463">
                      <w:rPr>
                        <w:rFonts w:ascii="Calibri" w:hAnsi="Calibri" w:cs="Calibri"/>
                        <w:color w:val="000000"/>
                        <w:sz w:val="24"/>
                      </w:rPr>
                      <w:t>OFFICIAL</w:t>
                    </w:r>
                  </w:p>
                </w:txbxContent>
              </v:textbox>
              <w10:wrap anchorx="page" anchory="page"/>
            </v:shape>
          </w:pict>
        </mc:Fallback>
      </mc:AlternateContent>
    </w:r>
    <w:r w:rsidRPr="00FF7A4E">
      <w:rPr>
        <w:sz w:val="20"/>
      </w:rPr>
      <w:fldChar w:fldCharType="begin"/>
    </w:r>
    <w:r w:rsidRPr="00FF7A4E">
      <w:rPr>
        <w:sz w:val="20"/>
      </w:rPr>
      <w:instrText xml:space="preserve"> PAGE   \* MERGEFORMAT </w:instrText>
    </w:r>
    <w:r w:rsidRPr="00FF7A4E">
      <w:rPr>
        <w:sz w:val="20"/>
      </w:rPr>
      <w:fldChar w:fldCharType="separate"/>
    </w:r>
    <w:r>
      <w:rPr>
        <w:sz w:val="20"/>
      </w:rPr>
      <w:t>i</w:t>
    </w:r>
    <w:r w:rsidRPr="00FF7A4E">
      <w:rPr>
        <w:noProof/>
        <w:sz w:val="20"/>
      </w:rPr>
      <w:fldChar w:fldCharType="end"/>
    </w:r>
  </w:p>
  <w:p w14:paraId="7CD46230" w14:textId="4FB8C404" w:rsidR="003F30A7" w:rsidRPr="00280144" w:rsidRDefault="003F30A7" w:rsidP="00280144">
    <w:pPr>
      <w:pStyle w:val="Footer"/>
    </w:pPr>
    <w:r w:rsidRPr="00D55628">
      <w:rPr>
        <w:noProof/>
      </w:rPr>
      <w:drawing>
        <wp:anchor distT="0" distB="0" distL="114300" distR="114300" simplePos="0" relativeHeight="251660288" behindDoc="1" locked="1" layoutInCell="1" allowOverlap="1" wp14:anchorId="7E449E99" wp14:editId="39A7B8E8">
          <wp:simplePos x="0" y="0"/>
          <wp:positionH relativeFrom="page">
            <wp:posOffset>5377815</wp:posOffset>
          </wp:positionH>
          <wp:positionV relativeFrom="page">
            <wp:posOffset>9967595</wp:posOffset>
          </wp:positionV>
          <wp:extent cx="2519680" cy="1061720"/>
          <wp:effectExtent l="0" t="0" r="0" b="0"/>
          <wp:wrapNone/>
          <wp:docPr id="30" name="LogoColou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DEPI_541_RGB_right (w 1cm margin).emf"/>
                  <pic:cNvPicPr/>
                </pic:nvPicPr>
                <pic:blipFill>
                  <a:blip r:embed="rId1">
                    <a:extLst>
                      <a:ext uri="{28A0092B-C50C-407E-A947-70E740481C1C}">
                        <a14:useLocalDpi xmlns:a14="http://schemas.microsoft.com/office/drawing/2010/main" val="0"/>
                      </a:ext>
                    </a:extLst>
                  </a:blip>
                  <a:srcRect r="-37744" b="-93793"/>
                  <a:stretch>
                    <a:fillRect/>
                  </a:stretch>
                </pic:blipFill>
                <pic:spPr bwMode="auto">
                  <a:xfrm>
                    <a:off x="0" y="0"/>
                    <a:ext cx="2519680" cy="106172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36DF24" w14:textId="256C0561" w:rsidR="003F30A7" w:rsidRPr="00B5221E" w:rsidRDefault="003F30A7" w:rsidP="00FF7A4E">
    <w:pPr>
      <w:pStyle w:val="FooterEven"/>
      <w:jc w:val="center"/>
    </w:pPr>
    <w:r w:rsidRPr="00D55628">
      <w:rPr>
        <w:noProof/>
      </w:rPr>
      <mc:AlternateContent>
        <mc:Choice Requires="wps">
          <w:drawing>
            <wp:anchor distT="0" distB="0" distL="114300" distR="114300" simplePos="0" relativeHeight="251644928" behindDoc="1" locked="1" layoutInCell="1" allowOverlap="1" wp14:anchorId="291B533A" wp14:editId="726D688E">
              <wp:simplePos x="0" y="0"/>
              <wp:positionH relativeFrom="page">
                <wp:align>center</wp:align>
              </wp:positionH>
              <wp:positionV relativeFrom="page">
                <wp:align>center</wp:align>
              </wp:positionV>
              <wp:extent cx="7560000" cy="1796400"/>
              <wp:effectExtent l="0" t="0" r="0" b="0"/>
              <wp:wrapNone/>
              <wp:docPr id="39" name="Text Box 224" title="Background Watermark Image"/>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560000" cy="179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9080529" w14:textId="6E1A719C" w:rsidR="003F30A7" w:rsidRPr="0001226A" w:rsidRDefault="003F30A7" w:rsidP="00DF21D2">
                          <w:pPr>
                            <w:pStyle w:val="xStatus"/>
                          </w:pPr>
                          <w:r w:rsidRPr="0001226A">
                            <w:fldChar w:fldCharType="begin"/>
                          </w:r>
                          <w:r w:rsidRPr="0001226A">
                            <w:instrText xml:space="preserve"> DOCPROPERTY  </w:instrText>
                          </w:r>
                          <w:r w:rsidRPr="006072AD">
                            <w:instrText>xStatus</w:instrText>
                          </w:r>
                          <w:r w:rsidRPr="0001226A">
                            <w:instrText xml:space="preserve">  \* MERGEFORMAT </w:instrText>
                          </w:r>
                          <w:r w:rsidRPr="0001226A">
                            <w:fldChar w:fldCharType="separate"/>
                          </w:r>
                          <w:r w:rsidR="007A36AB">
                            <w:t>Draft</w:t>
                          </w:r>
                          <w:r w:rsidRPr="0001226A">
                            <w:fldChar w:fldCharType="end"/>
                          </w: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291B533A" id="_x0000_t202" coordsize="21600,21600" o:spt="202" path="m,l,21600r21600,l21600,xe">
              <v:stroke joinstyle="miter"/>
              <v:path gradientshapeok="t" o:connecttype="rect"/>
            </v:shapetype>
            <v:shape id="_x0000_s1034" type="#_x0000_t202" alt="Title: Background Watermark Image" style="position:absolute;left:0;text-align:left;margin-left:0;margin-top:0;width:595.3pt;height:141.45pt;z-index:-251671552;visibility:visible;mso-wrap-style:square;mso-width-percent:0;mso-height-percent:0;mso-wrap-distance-left:9pt;mso-wrap-distance-top:0;mso-wrap-distance-right:9pt;mso-wrap-distance-bottom:0;mso-position-horizontal:center;mso-position-horizontal-relative:page;mso-position-vertical:center;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D9X1EAIAAPQDAAAOAAAAZHJzL2Uyb0RvYy54bWysU9tu2zAMfR+wfxD0vjjJ0mQx4hS9oEOB&#10;7gK0w54ZWb4gtqhRSuzs60vJSZZtb8P0IIikdHh4SK2u+7YRe02uRpPJyWgshTYK89qUmfz28vDu&#10;gxTOg8mhQaMzedBOXq/fvll1NtVTrLDJNQkGMS7tbCYr722aJE5VugU3QqsNBwukFjybVCY5Qcfo&#10;bZNMx+N50iHlllBp59h7PwTlOuIXhVb+S1E47UWTSebm405x34Q9Wa8gLQlsVasjDfgHFi3UhpOe&#10;oe7Bg9hR/RdUWytCh4UfKWwTLIpa6VgDVzMZ/1HNcwVWx1pYHGfPMrn/B6s+77+SqPNMvl9KYaDl&#10;Hr3o3otb7MV0OmPJat+w8xbUtiTcmVx8B6+5H7QVjy2UOmjYWZcy1LNlMN/zW56FqIezT6i2Thi8&#10;q8CU+oYIu0pDzjVMwsvk4umA4wLIpvuEOaeFnccI1BfUBoFZMsHo3MvDuX+Br2Ln4mo+5iWF4thk&#10;sZzP2Ag5ID09t+T8R42tCIdMEg9IhIf9k/PD1dOVkM3gQ9007Ie0Mb85GDN4Iv3AeODu+00f1Zyd&#10;VNlgfuB6CIfR46/ChwrppxQdj10m3Y8dkJaieTSsyXIym4U5jcbsajFlgy4jm8sIGMVQmfRSDMc7&#10;P8z2zlJdVpxp6ILBG9axqGOFQfCB1ZE+j1bU6PgNwuxe2vHWr8+6fgUAAP//AwBQSwMEFAAGAAgA&#10;AAAhADTFRM7bAAAABgEAAA8AAABkcnMvZG93bnJldi54bWxMj09Lw0AQxe+C32EZwZudbdDSxEyK&#10;KF4V6x/wts1Ok2B2NmS3Tfz2br3oZeDxHu/9ptzMrldHHkPnhWC50KBYam87aQjeXh+v1qBCNGJN&#10;74UJvjnApjo/K01h/SQvfNzGRqUSCYUhaGMcCsRQt+xMWPiBJXl7PzoTkxwbtKOZUrnrMdN6hc50&#10;khZaM/B9y/XX9uAI3p/2nx/X+rl5cDfD5GeN4nIkuryY725BRZ7jXxhO+AkdqsS08wexQfUE6ZH4&#10;e0/eMtcrUDuCbJ3lgFWJ//GrHwAAAP//AwBQSwECLQAUAAYACAAAACEAtoM4kv4AAADhAQAAEwAA&#10;AAAAAAAAAAAAAAAAAAAAW0NvbnRlbnRfVHlwZXNdLnhtbFBLAQItABQABgAIAAAAIQA4/SH/1gAA&#10;AJQBAAALAAAAAAAAAAAAAAAAAC8BAABfcmVscy8ucmVsc1BLAQItABQABgAIAAAAIQCAD9X1EAIA&#10;APQDAAAOAAAAAAAAAAAAAAAAAC4CAABkcnMvZTJvRG9jLnhtbFBLAQItABQABgAIAAAAIQA0xUTO&#10;2wAAAAYBAAAPAAAAAAAAAAAAAAAAAGoEAABkcnMvZG93bnJldi54bWxQSwUGAAAAAAQABADzAAAA&#10;cgUAAAAA&#10;" filled="f" stroked="f">
              <v:textbox>
                <w:txbxContent>
                  <w:p w14:paraId="69080529" w14:textId="6E1A719C" w:rsidR="003F30A7" w:rsidRPr="0001226A" w:rsidRDefault="003F30A7" w:rsidP="00DF21D2">
                    <w:pPr>
                      <w:pStyle w:val="xStatus"/>
                    </w:pPr>
                    <w:r w:rsidRPr="0001226A">
                      <w:fldChar w:fldCharType="begin"/>
                    </w:r>
                    <w:r w:rsidRPr="0001226A">
                      <w:instrText xml:space="preserve"> DOCPROPERTY  </w:instrText>
                    </w:r>
                    <w:r w:rsidRPr="006072AD">
                      <w:instrText>xStatus</w:instrText>
                    </w:r>
                    <w:r w:rsidRPr="0001226A">
                      <w:instrText xml:space="preserve">  \* MERGEFORMAT </w:instrText>
                    </w:r>
                    <w:r w:rsidRPr="0001226A">
                      <w:fldChar w:fldCharType="separate"/>
                    </w:r>
                    <w:r w:rsidR="007A36AB">
                      <w:t>Draft</w:t>
                    </w:r>
                    <w:r w:rsidRPr="0001226A">
                      <w:fldChar w:fldCharType="end"/>
                    </w:r>
                  </w:p>
                </w:txbxContent>
              </v:textbox>
              <w10:wrap anchorx="page" anchory="page"/>
              <w10:anchorlock/>
            </v:shape>
          </w:pict>
        </mc:Fallback>
      </mc:AlternateContent>
    </w:r>
    <w:r>
      <w:fldChar w:fldCharType="begin"/>
    </w:r>
    <w:r>
      <w:instrText xml:space="preserve"> PAGE   \* MERGEFORMAT </w:instrText>
    </w:r>
    <w:r>
      <w:fldChar w:fldCharType="separate"/>
    </w:r>
    <w:r>
      <w:rPr>
        <w:noProof/>
      </w:rPr>
      <w:t>1</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1DB2867F" w14:textId="77777777" w:rsidR="00935758" w:rsidRPr="002734A2" w:rsidRDefault="00935758" w:rsidP="00E31922">
      <w:pPr>
        <w:pStyle w:val="Footer"/>
        <w:spacing w:line="240" w:lineRule="atLeast"/>
      </w:pPr>
      <w:r>
        <w:separator/>
      </w:r>
    </w:p>
  </w:footnote>
  <w:footnote w:type="continuationSeparator" w:id="0">
    <w:p w14:paraId="45B9E45C" w14:textId="77777777" w:rsidR="00935758" w:rsidRDefault="00935758" w:rsidP="008F5280">
      <w:pPr>
        <w:pStyle w:val="FootnoteSeparator"/>
      </w:pPr>
    </w:p>
    <w:p w14:paraId="077A74B8" w14:textId="77777777" w:rsidR="00935758" w:rsidRDefault="00935758"/>
  </w:footnote>
  <w:footnote w:type="continuationNotice" w:id="1">
    <w:p w14:paraId="43AB9732" w14:textId="77777777" w:rsidR="00935758" w:rsidRDefault="00935758" w:rsidP="00D55628"/>
    <w:p w14:paraId="28D44117" w14:textId="77777777" w:rsidR="00935758" w:rsidRDefault="00935758"/>
  </w:footnote>
  <w:footnote w:id="2">
    <w:p w14:paraId="10C573E8" w14:textId="5BACCE76" w:rsidR="003F30A7" w:rsidRPr="00E31922" w:rsidRDefault="003F30A7" w:rsidP="00444EAA">
      <w:pPr>
        <w:pStyle w:val="FootnoteText"/>
      </w:pPr>
      <w:r w:rsidRPr="00E31922">
        <w:footnoteRef/>
      </w:r>
      <w:r>
        <w:t>.</w:t>
      </w:r>
      <w:r>
        <w:tab/>
        <w:t xml:space="preserve">For </w:t>
      </w:r>
      <w:r w:rsidRPr="00E31922">
        <w:t xml:space="preserve">assessment of environmental effects under the EE Act, the meaning of ‘environment’ includes physical, biological, heritage, cultural, social, health, </w:t>
      </w:r>
      <w:proofErr w:type="gramStart"/>
      <w:r w:rsidRPr="00E31922">
        <w:t>safety</w:t>
      </w:r>
      <w:proofErr w:type="gramEnd"/>
      <w:r w:rsidRPr="00E31922">
        <w:t xml:space="preserve"> and economic aspects (Ministerial Guidelines, p. 2).</w:t>
      </w:r>
    </w:p>
  </w:footnote>
  <w:footnote w:id="3">
    <w:p w14:paraId="3DC96B56" w14:textId="76023039" w:rsidR="003F30A7" w:rsidRDefault="003F30A7" w:rsidP="00997B6B">
      <w:pPr>
        <w:pStyle w:val="FootnoteText"/>
      </w:pPr>
      <w:r w:rsidRPr="00812B3F">
        <w:footnoteRef/>
      </w:r>
      <w:r>
        <w:t xml:space="preserve">. Further information on the EES process can be found at </w:t>
      </w:r>
      <w:hyperlink r:id="rId1" w:history="1">
        <w:r w:rsidRPr="00597A98">
          <w:rPr>
            <w:rStyle w:val="Hyperlink"/>
          </w:rPr>
          <w:t>planning.vic.gov.au/environment-assessment/what-is-the-ees-process-in-victoria</w:t>
        </w:r>
      </w:hyperlink>
      <w:r w:rsidRPr="00E31922">
        <w:t>.</w:t>
      </w:r>
    </w:p>
  </w:footnote>
  <w:footnote w:id="4">
    <w:p w14:paraId="73279D94" w14:textId="77777777" w:rsidR="003F30A7" w:rsidRPr="00E31922" w:rsidRDefault="003F30A7" w:rsidP="00997B6B">
      <w:pPr>
        <w:pStyle w:val="FootnoteText"/>
      </w:pPr>
      <w:r w:rsidRPr="00E31922">
        <w:footnoteRef/>
      </w:r>
      <w:r w:rsidRPr="00E31922">
        <w:t>.</w:t>
      </w:r>
      <w:r w:rsidRPr="00E31922">
        <w:tab/>
        <w:t>For critical components of the EES studies, peer review by an external, independent expert may be appropriate.</w:t>
      </w:r>
    </w:p>
  </w:footnote>
  <w:footnote w:id="5">
    <w:p w14:paraId="5B7560BB" w14:textId="289AC5F4" w:rsidR="003F30A7" w:rsidRPr="00417088" w:rsidRDefault="003F30A7" w:rsidP="003E3ED6">
      <w:pPr>
        <w:pStyle w:val="FootnoteText"/>
      </w:pPr>
      <w:r w:rsidRPr="00417088">
        <w:footnoteRef/>
      </w:r>
      <w:r>
        <w:t>.</w:t>
      </w:r>
      <w:r>
        <w:tab/>
      </w:r>
      <w:hyperlink r:id="rId2" w:history="1">
        <w:r w:rsidRPr="00241E52">
          <w:rPr>
            <w:rStyle w:val="Hyperlink"/>
          </w:rPr>
          <w:t>https://www.planning.vic.gov.au/environment-assessment/browse-projects/projects/star-of-the-south-offshore-wind-farm</w:t>
        </w:r>
      </w:hyperlink>
    </w:p>
  </w:footnote>
  <w:footnote w:id="6">
    <w:p w14:paraId="27480238" w14:textId="1608DF66" w:rsidR="003F30A7" w:rsidRPr="00E31922" w:rsidRDefault="003F30A7" w:rsidP="003575C6">
      <w:pPr>
        <w:pStyle w:val="FootnoteText"/>
      </w:pPr>
      <w:r w:rsidRPr="00E31922">
        <w:footnoteRef/>
      </w:r>
      <w:r w:rsidRPr="00E31922">
        <w:t>.</w:t>
      </w:r>
      <w:r w:rsidRPr="00E31922">
        <w:tab/>
        <w:t xml:space="preserve">Effects include direct, indirect, combined, </w:t>
      </w:r>
      <w:r>
        <w:t>facilitated, consequential, cumulative</w:t>
      </w:r>
      <w:r w:rsidRPr="00E31922">
        <w:t xml:space="preserve">, </w:t>
      </w:r>
      <w:proofErr w:type="gramStart"/>
      <w:r w:rsidRPr="00E31922">
        <w:t>short</w:t>
      </w:r>
      <w:proofErr w:type="gramEnd"/>
      <w:r w:rsidRPr="00E31922">
        <w:t xml:space="preserve"> and long-term, beneficial and adverse effects</w:t>
      </w:r>
      <w:r>
        <w:t>.</w:t>
      </w:r>
    </w:p>
  </w:footnote>
  <w:footnote w:id="7">
    <w:p w14:paraId="279F82C8" w14:textId="77777777" w:rsidR="003F30A7" w:rsidRDefault="003F30A7" w:rsidP="00622C58">
      <w:pPr>
        <w:pStyle w:val="FootnoteText"/>
      </w:pPr>
      <w:r w:rsidRPr="00DA724A">
        <w:footnoteRef/>
      </w:r>
      <w:r>
        <w:t xml:space="preserve">. </w:t>
      </w:r>
      <w:r w:rsidRPr="00DA724A">
        <w:t>Assessments of assets, values and potential effects must be adequately timed</w:t>
      </w:r>
      <w:r>
        <w:t xml:space="preserve"> to ensure they are</w:t>
      </w:r>
      <w:r w:rsidRPr="00DA724A">
        <w:t xml:space="preserve"> accurately representative of seasonal weather patterns of the area</w:t>
      </w:r>
      <w:r>
        <w:t>.</w:t>
      </w:r>
    </w:p>
  </w:footnote>
  <w:footnote w:id="8">
    <w:p w14:paraId="3705BD4D" w14:textId="611BE1A9" w:rsidR="003F30A7" w:rsidRDefault="003F30A7">
      <w:pPr>
        <w:pStyle w:val="FootnoteText"/>
      </w:pPr>
      <w:r>
        <w:rPr>
          <w:rStyle w:val="FootnoteReference"/>
        </w:rPr>
        <w:footnoteRef/>
      </w:r>
      <w:r>
        <w:t xml:space="preserve"> Ecologically sustainable development is defined within the </w:t>
      </w:r>
      <w:r w:rsidRPr="008E5A98">
        <w:t>Ministerial Guidelines, page 3.</w:t>
      </w:r>
    </w:p>
  </w:footnote>
  <w:footnote w:id="9">
    <w:p w14:paraId="3F291BFE" w14:textId="77777777" w:rsidR="003F30A7" w:rsidRDefault="003F30A7" w:rsidP="0024570C">
      <w:pPr>
        <w:pStyle w:val="FootnoteText"/>
      </w:pPr>
      <w:r>
        <w:rPr>
          <w:rStyle w:val="FootnoteReference"/>
        </w:rPr>
        <w:footnoteRef/>
      </w:r>
      <w:r>
        <w:t xml:space="preserve"> Ministerial Guidelines (p. 20).</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4EA6B69" w14:textId="6363B246" w:rsidR="002404D1" w:rsidRPr="00E37F48" w:rsidRDefault="002404D1" w:rsidP="002404D1">
    <w:pPr>
      <w:pStyle w:val="FooterEven"/>
      <w:jc w:val="center"/>
      <w:rPr>
        <w:i/>
        <w:sz w:val="20"/>
      </w:rPr>
    </w:pPr>
    <w:r w:rsidRPr="00B11B6E">
      <w:rPr>
        <w:rStyle w:val="Bold"/>
        <w:b w:val="0"/>
        <w:i/>
        <w:sz w:val="20"/>
      </w:rPr>
      <w:t xml:space="preserve">Scoping Requirements </w:t>
    </w:r>
    <w:r w:rsidRPr="00BE5D5F">
      <w:rPr>
        <w:rStyle w:val="Bold"/>
        <w:b w:val="0"/>
        <w:i/>
        <w:sz w:val="20"/>
      </w:rPr>
      <w:t xml:space="preserve">for </w:t>
    </w:r>
    <w:r w:rsidRPr="002515C0">
      <w:rPr>
        <w:rStyle w:val="Bold"/>
        <w:b w:val="0"/>
        <w:i/>
        <w:sz w:val="20"/>
      </w:rPr>
      <w:t xml:space="preserve">Star of the South Offshore Wind Farm </w:t>
    </w:r>
    <w:r w:rsidRPr="00BE5D5F">
      <w:rPr>
        <w:rStyle w:val="Bold"/>
        <w:b w:val="0"/>
        <w:i/>
        <w:sz w:val="20"/>
      </w:rPr>
      <w:t xml:space="preserve">Environment </w:t>
    </w:r>
    <w:r w:rsidRPr="00B11B6E">
      <w:rPr>
        <w:rStyle w:val="Bold"/>
        <w:b w:val="0"/>
        <w:i/>
        <w:sz w:val="20"/>
      </w:rPr>
      <w:t>Effects Statement</w:t>
    </w:r>
  </w:p>
  <w:p w14:paraId="30275E35" w14:textId="77777777" w:rsidR="002404D1" w:rsidRPr="00393205" w:rsidRDefault="002404D1" w:rsidP="002404D1">
    <w:pPr>
      <w:pStyle w:val="Header"/>
    </w:pPr>
  </w:p>
  <w:p w14:paraId="35C3051C" w14:textId="77777777" w:rsidR="008674CD" w:rsidRDefault="008674CD">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DC1DE2C" w14:textId="468C3FFA" w:rsidR="002404D1" w:rsidRPr="00E37F48" w:rsidRDefault="002404D1" w:rsidP="002404D1">
    <w:pPr>
      <w:pStyle w:val="FooterEven"/>
      <w:jc w:val="center"/>
      <w:rPr>
        <w:i/>
        <w:sz w:val="20"/>
      </w:rPr>
    </w:pPr>
    <w:r w:rsidRPr="00B11B6E">
      <w:rPr>
        <w:rStyle w:val="Bold"/>
        <w:b w:val="0"/>
        <w:i/>
        <w:sz w:val="20"/>
      </w:rPr>
      <w:t xml:space="preserve">Scoping Requirements </w:t>
    </w:r>
    <w:r w:rsidRPr="00BE5D5F">
      <w:rPr>
        <w:rStyle w:val="Bold"/>
        <w:b w:val="0"/>
        <w:i/>
        <w:sz w:val="20"/>
      </w:rPr>
      <w:t xml:space="preserve">for </w:t>
    </w:r>
    <w:r w:rsidRPr="002515C0">
      <w:rPr>
        <w:rStyle w:val="Bold"/>
        <w:b w:val="0"/>
        <w:i/>
        <w:sz w:val="20"/>
      </w:rPr>
      <w:t xml:space="preserve">Star of the South Offshore Wind Farm </w:t>
    </w:r>
    <w:r w:rsidRPr="00BE5D5F">
      <w:rPr>
        <w:rStyle w:val="Bold"/>
        <w:b w:val="0"/>
        <w:i/>
        <w:sz w:val="20"/>
      </w:rPr>
      <w:t xml:space="preserve">Environment </w:t>
    </w:r>
    <w:r w:rsidRPr="00B11B6E">
      <w:rPr>
        <w:rStyle w:val="Bold"/>
        <w:b w:val="0"/>
        <w:i/>
        <w:sz w:val="20"/>
      </w:rPr>
      <w:t>Effects Statement</w:t>
    </w:r>
  </w:p>
  <w:p w14:paraId="517524EF" w14:textId="77777777" w:rsidR="002404D1" w:rsidRPr="00393205" w:rsidRDefault="002404D1" w:rsidP="002404D1">
    <w:pPr>
      <w:pStyle w:val="Header"/>
    </w:pPr>
  </w:p>
  <w:p w14:paraId="489C40BB" w14:textId="5EA60D16" w:rsidR="003F30A7" w:rsidRPr="00762C2C" w:rsidRDefault="003F30A7" w:rsidP="00762C2C">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01741C" w14:textId="77777777" w:rsidR="003F30A7" w:rsidRDefault="003F30A7">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A9F1105" w14:textId="0FCC81E9" w:rsidR="003F30A7" w:rsidRPr="00E37F48" w:rsidRDefault="003F30A7" w:rsidP="002231AE">
    <w:pPr>
      <w:pStyle w:val="FooterEven"/>
      <w:jc w:val="center"/>
      <w:rPr>
        <w:i/>
        <w:sz w:val="20"/>
      </w:rPr>
    </w:pPr>
    <w:r w:rsidRPr="00B11B6E">
      <w:rPr>
        <w:rStyle w:val="Bold"/>
        <w:b w:val="0"/>
        <w:i/>
        <w:sz w:val="20"/>
      </w:rPr>
      <w:t xml:space="preserve">Scoping Requirements </w:t>
    </w:r>
    <w:r w:rsidRPr="00BE5D5F">
      <w:rPr>
        <w:rStyle w:val="Bold"/>
        <w:b w:val="0"/>
        <w:i/>
        <w:sz w:val="20"/>
      </w:rPr>
      <w:t xml:space="preserve">for </w:t>
    </w:r>
    <w:r w:rsidRPr="002515C0">
      <w:rPr>
        <w:rStyle w:val="Bold"/>
        <w:b w:val="0"/>
        <w:i/>
        <w:sz w:val="20"/>
      </w:rPr>
      <w:t xml:space="preserve">Star of the South Offshore Wind Farm </w:t>
    </w:r>
    <w:r w:rsidRPr="00BE5D5F">
      <w:rPr>
        <w:rStyle w:val="Bold"/>
        <w:b w:val="0"/>
        <w:i/>
        <w:sz w:val="20"/>
      </w:rPr>
      <w:t xml:space="preserve">Environment </w:t>
    </w:r>
    <w:r w:rsidRPr="00B11B6E">
      <w:rPr>
        <w:rStyle w:val="Bold"/>
        <w:b w:val="0"/>
        <w:i/>
        <w:sz w:val="20"/>
      </w:rPr>
      <w:t>Effects Statement</w:t>
    </w:r>
  </w:p>
  <w:p w14:paraId="0C1E9483" w14:textId="77777777" w:rsidR="003F30A7" w:rsidRPr="00393205" w:rsidRDefault="003F30A7" w:rsidP="00393205">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8327223" w14:textId="77777777" w:rsidR="00F91881" w:rsidRDefault="00F91881">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191B8E" w14:textId="538393BC" w:rsidR="00F91881" w:rsidRDefault="00F91881">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8"/>
    <w:multiLevelType w:val="singleLevel"/>
    <w:tmpl w:val="2AAC5FEA"/>
    <w:lvl w:ilvl="0">
      <w:start w:val="1"/>
      <w:numFmt w:val="decimal"/>
      <w:lvlText w:val="%1."/>
      <w:lvlJc w:val="left"/>
      <w:pPr>
        <w:tabs>
          <w:tab w:val="num" w:pos="360"/>
        </w:tabs>
        <w:ind w:left="360" w:hanging="360"/>
      </w:pPr>
    </w:lvl>
  </w:abstractNum>
  <w:abstractNum w:abstractNumId="1" w15:restartNumberingAfterBreak="0">
    <w:nsid w:val="FFFFFF89"/>
    <w:multiLevelType w:val="singleLevel"/>
    <w:tmpl w:val="AFC6CCC2"/>
    <w:lvl w:ilvl="0">
      <w:start w:val="1"/>
      <w:numFmt w:val="bullet"/>
      <w:lvlText w:val=""/>
      <w:lvlJc w:val="left"/>
      <w:pPr>
        <w:tabs>
          <w:tab w:val="num" w:pos="360"/>
        </w:tabs>
        <w:ind w:left="360" w:hanging="360"/>
      </w:pPr>
      <w:rPr>
        <w:rFonts w:ascii="Symbol" w:hAnsi="Symbol" w:hint="default"/>
      </w:rPr>
    </w:lvl>
  </w:abstractNum>
  <w:abstractNum w:abstractNumId="2" w15:restartNumberingAfterBreak="0">
    <w:nsid w:val="068B37FE"/>
    <w:multiLevelType w:val="multilevel"/>
    <w:tmpl w:val="F1FE6724"/>
    <w:name w:val="DEPIListBullets"/>
    <w:lvl w:ilvl="0">
      <w:start w:val="1"/>
      <w:numFmt w:val="bullet"/>
      <w:lvlText w:val=""/>
      <w:lvlJc w:val="left"/>
      <w:pPr>
        <w:ind w:left="644" w:hanging="360"/>
      </w:pPr>
      <w:rPr>
        <w:rFonts w:ascii="Symbol" w:hAnsi="Symbol" w:hint="default"/>
        <w:b w:val="0"/>
        <w:i w:val="0"/>
        <w:color w:val="363534" w:themeColor="text1"/>
        <w:position w:val="0"/>
        <w:sz w:val="20"/>
      </w:rPr>
    </w:lvl>
    <w:lvl w:ilvl="1">
      <w:start w:val="1"/>
      <w:numFmt w:val="bullet"/>
      <w:lvlText w:val="–"/>
      <w:lvlJc w:val="left"/>
      <w:pPr>
        <w:tabs>
          <w:tab w:val="num" w:pos="340"/>
        </w:tabs>
        <w:ind w:left="340" w:hanging="170"/>
      </w:pPr>
      <w:rPr>
        <w:rFonts w:asciiTheme="minorHAnsi" w:hAnsiTheme="minorHAnsi" w:hint="default"/>
        <w:b w:val="0"/>
        <w:i w:val="0"/>
        <w:color w:val="auto"/>
        <w:position w:val="2"/>
        <w:sz w:val="20"/>
      </w:rPr>
    </w:lvl>
    <w:lvl w:ilvl="2">
      <w:start w:val="1"/>
      <w:numFmt w:val="bullet"/>
      <w:lvlText w:val="&gt;"/>
      <w:lvlJc w:val="left"/>
      <w:pPr>
        <w:tabs>
          <w:tab w:val="num" w:pos="510"/>
        </w:tabs>
        <w:ind w:left="510" w:hanging="170"/>
      </w:pPr>
      <w:rPr>
        <w:rFonts w:ascii="Symbol" w:hAnsi="Symbol" w:hint="default"/>
        <w:b w:val="0"/>
        <w:i w:val="0"/>
        <w:color w:val="363534" w:themeColor="text1"/>
        <w:spacing w:val="0"/>
        <w:w w:val="100"/>
        <w:position w:val="3"/>
        <w:sz w:val="18"/>
        <w:szCs w:val="16"/>
      </w:rPr>
    </w:lvl>
    <w:lvl w:ilvl="3">
      <w:start w:val="1"/>
      <w:numFmt w:val="none"/>
      <w:lvlText w:val=""/>
      <w:lvlJc w:val="left"/>
      <w:pPr>
        <w:tabs>
          <w:tab w:val="num" w:pos="-31680"/>
        </w:tabs>
        <w:ind w:left="-32767" w:firstLine="0"/>
      </w:pPr>
      <w:rPr>
        <w:rFonts w:hint="default"/>
      </w:rPr>
    </w:lvl>
    <w:lvl w:ilvl="4">
      <w:start w:val="1"/>
      <w:numFmt w:val="none"/>
      <w:lvlText w:val=""/>
      <w:lvlJc w:val="left"/>
      <w:pPr>
        <w:tabs>
          <w:tab w:val="num" w:pos="-31680"/>
        </w:tabs>
        <w:ind w:left="-32767" w:firstLine="0"/>
      </w:pPr>
      <w:rPr>
        <w:rFonts w:hint="default"/>
      </w:rPr>
    </w:lvl>
    <w:lvl w:ilvl="5">
      <w:start w:val="1"/>
      <w:numFmt w:val="none"/>
      <w:lvlText w:val=""/>
      <w:lvlJc w:val="left"/>
      <w:pPr>
        <w:tabs>
          <w:tab w:val="num" w:pos="-31680"/>
        </w:tabs>
        <w:ind w:left="-32767" w:firstLine="0"/>
      </w:pPr>
      <w:rPr>
        <w:rFonts w:hint="default"/>
      </w:rPr>
    </w:lvl>
    <w:lvl w:ilvl="6">
      <w:start w:val="1"/>
      <w:numFmt w:val="none"/>
      <w:lvlText w:val=""/>
      <w:lvlJc w:val="left"/>
      <w:pPr>
        <w:tabs>
          <w:tab w:val="num" w:pos="-31680"/>
        </w:tabs>
        <w:ind w:left="-32767" w:firstLine="0"/>
      </w:pPr>
      <w:rPr>
        <w:rFonts w:hint="default"/>
      </w:rPr>
    </w:lvl>
    <w:lvl w:ilvl="7">
      <w:start w:val="1"/>
      <w:numFmt w:val="none"/>
      <w:lvlText w:val=""/>
      <w:lvlJc w:val="left"/>
      <w:pPr>
        <w:tabs>
          <w:tab w:val="num" w:pos="-31680"/>
        </w:tabs>
        <w:ind w:left="-32767" w:firstLine="0"/>
      </w:pPr>
      <w:rPr>
        <w:rFonts w:hint="default"/>
      </w:rPr>
    </w:lvl>
    <w:lvl w:ilvl="8">
      <w:start w:val="1"/>
      <w:numFmt w:val="none"/>
      <w:lvlText w:val=""/>
      <w:lvlJc w:val="left"/>
      <w:pPr>
        <w:tabs>
          <w:tab w:val="num" w:pos="-31680"/>
        </w:tabs>
        <w:ind w:left="-32767" w:firstLine="0"/>
      </w:pPr>
      <w:rPr>
        <w:rFonts w:hint="default"/>
      </w:rPr>
    </w:lvl>
  </w:abstractNum>
  <w:abstractNum w:abstractNumId="3" w15:restartNumberingAfterBreak="0">
    <w:nsid w:val="0C351215"/>
    <w:multiLevelType w:val="multilevel"/>
    <w:tmpl w:val="3FDEBA7A"/>
    <w:name w:val="DELWPHeadings"/>
    <w:lvl w:ilvl="0">
      <w:start w:val="1"/>
      <w:numFmt w:val="none"/>
      <w:lvlRestart w:val="0"/>
      <w:suff w:val="nothing"/>
      <w:lvlText w:val=""/>
      <w:lvlJc w:val="left"/>
      <w:pPr>
        <w:ind w:left="0" w:firstLine="0"/>
      </w:pPr>
      <w:rPr>
        <w:rFonts w:hint="default"/>
        <w:color w:val="642667" w:themeColor="text2"/>
        <w:sz w:val="40"/>
      </w:rPr>
    </w:lvl>
    <w:lvl w:ilvl="1">
      <w:start w:val="1"/>
      <w:numFmt w:val="none"/>
      <w:suff w:val="nothing"/>
      <w:lvlText w:val=""/>
      <w:lvlJc w:val="left"/>
      <w:pPr>
        <w:ind w:left="0" w:firstLine="0"/>
      </w:pPr>
      <w:rPr>
        <w:rFonts w:hint="default"/>
      </w:rPr>
    </w:lvl>
    <w:lvl w:ilvl="2">
      <w:start w:val="1"/>
      <w:numFmt w:val="none"/>
      <w:suff w:val="nothing"/>
      <w:lvlText w:val=""/>
      <w:lvlJc w:val="left"/>
      <w:pPr>
        <w:ind w:left="0" w:firstLine="0"/>
      </w:pPr>
      <w:rPr>
        <w:rFonts w:hint="default"/>
      </w:rPr>
    </w:lvl>
    <w:lvl w:ilvl="3">
      <w:start w:val="1"/>
      <w:numFmt w:val="decimal"/>
      <w:lvlText w:val="%1.%2.%3.%4"/>
      <w:lvlJc w:val="left"/>
      <w:pPr>
        <w:ind w:left="765" w:hanging="765"/>
      </w:pPr>
      <w:rPr>
        <w:rFonts w:hint="default"/>
      </w:rPr>
    </w:lvl>
    <w:lvl w:ilvl="4">
      <w:start w:val="1"/>
      <w:numFmt w:val="decimal"/>
      <w:lvlText w:val="%1.%2.%3.%4.%5"/>
      <w:lvlJc w:val="left"/>
      <w:pPr>
        <w:ind w:left="765" w:hanging="765"/>
      </w:pPr>
      <w:rPr>
        <w:rFonts w:hint="default"/>
      </w:rPr>
    </w:lvl>
    <w:lvl w:ilvl="5">
      <w:start w:val="1"/>
      <w:numFmt w:val="decimal"/>
      <w:lvlText w:val="%1.%2.%3.%4.%5.%6"/>
      <w:lvlJc w:val="left"/>
      <w:pPr>
        <w:ind w:left="765" w:hanging="765"/>
      </w:pPr>
      <w:rPr>
        <w:rFonts w:hint="default"/>
      </w:rPr>
    </w:lvl>
    <w:lvl w:ilvl="6">
      <w:start w:val="1"/>
      <w:numFmt w:val="decimal"/>
      <w:lvlText w:val="%1.%2.%3.%4.%5.%6.%7."/>
      <w:lvlJc w:val="left"/>
      <w:pPr>
        <w:ind w:left="765" w:hanging="765"/>
      </w:pPr>
      <w:rPr>
        <w:rFonts w:hint="default"/>
      </w:rPr>
    </w:lvl>
    <w:lvl w:ilvl="7">
      <w:start w:val="1"/>
      <w:numFmt w:val="decimal"/>
      <w:lvlText w:val="%1.%2.%3.%4.%5.%6.%7.%8."/>
      <w:lvlJc w:val="left"/>
      <w:pPr>
        <w:ind w:left="765" w:hanging="765"/>
      </w:pPr>
      <w:rPr>
        <w:rFonts w:hint="default"/>
      </w:rPr>
    </w:lvl>
    <w:lvl w:ilvl="8">
      <w:start w:val="1"/>
      <w:numFmt w:val="decimal"/>
      <w:lvlText w:val="%1.%2.%3.%4.%5.%6.%7.%8.%9."/>
      <w:lvlJc w:val="left"/>
      <w:pPr>
        <w:ind w:left="765" w:hanging="765"/>
      </w:pPr>
      <w:rPr>
        <w:rFonts w:hint="default"/>
      </w:rPr>
    </w:lvl>
  </w:abstractNum>
  <w:abstractNum w:abstractNumId="4" w15:restartNumberingAfterBreak="0">
    <w:nsid w:val="0C3A5066"/>
    <w:multiLevelType w:val="hybridMultilevel"/>
    <w:tmpl w:val="479C8296"/>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 w15:restartNumberingAfterBreak="0">
    <w:nsid w:val="0FB2573F"/>
    <w:multiLevelType w:val="multilevel"/>
    <w:tmpl w:val="D18EE714"/>
    <w:name w:val="TableFootnotes"/>
    <w:lvl w:ilvl="0">
      <w:start w:val="1"/>
      <w:numFmt w:val="lowerLetter"/>
      <w:pStyle w:val="Footnotes"/>
      <w:lvlText w:val="%1."/>
      <w:lvlJc w:val="left"/>
      <w:pPr>
        <w:ind w:left="284" w:hanging="284"/>
      </w:pPr>
      <w:rPr>
        <w:rFonts w:hint="default"/>
        <w:spacing w:val="-10"/>
      </w:rPr>
    </w:lvl>
    <w:lvl w:ilvl="1">
      <w:start w:val="1"/>
      <w:numFmt w:val="lowerRoman"/>
      <w:pStyle w:val="Footnotes2"/>
      <w:lvlText w:val="%2."/>
      <w:lvlJc w:val="left"/>
      <w:pPr>
        <w:tabs>
          <w:tab w:val="num" w:pos="567"/>
        </w:tabs>
        <w:ind w:left="567" w:hanging="283"/>
      </w:pPr>
      <w:rPr>
        <w:rFonts w:hint="default"/>
        <w:spacing w:val="0"/>
        <w:w w:val="100"/>
        <w:kern w:val="0"/>
        <w:position w:val="0"/>
      </w:rPr>
    </w:lvl>
    <w:lvl w:ilvl="2">
      <w:start w:val="1"/>
      <w:numFmt w:val="none"/>
      <w:lvlRestart w:val="1"/>
      <w:lvlText w:val=""/>
      <w:lvlJc w:val="left"/>
      <w:pPr>
        <w:tabs>
          <w:tab w:val="num" w:pos="0"/>
        </w:tabs>
        <w:ind w:left="0" w:firstLine="0"/>
      </w:pPr>
      <w:rPr>
        <w:rFonts w:hint="default"/>
        <w:color w:val="auto"/>
        <w:spacing w:val="-4"/>
      </w:rPr>
    </w:lvl>
    <w:lvl w:ilvl="3">
      <w:start w:val="1"/>
      <w:numFmt w:val="none"/>
      <w:lvlText w:val=""/>
      <w:lvlJc w:val="left"/>
      <w:pPr>
        <w:tabs>
          <w:tab w:val="num" w:pos="0"/>
        </w:tabs>
        <w:ind w:left="0" w:hanging="5670"/>
      </w:pPr>
      <w:rPr>
        <w:rFonts w:hint="default"/>
        <w:spacing w:val="-10"/>
        <w:w w:val="100"/>
      </w:rPr>
    </w:lvl>
    <w:lvl w:ilvl="4">
      <w:start w:val="1"/>
      <w:numFmt w:val="none"/>
      <w:lvlText w:val=""/>
      <w:lvlJc w:val="left"/>
      <w:pPr>
        <w:tabs>
          <w:tab w:val="num" w:pos="0"/>
        </w:tabs>
        <w:ind w:left="0" w:firstLine="0"/>
      </w:pPr>
      <w:rPr>
        <w:rFonts w:hint="default"/>
      </w:rPr>
    </w:lvl>
    <w:lvl w:ilvl="5">
      <w:start w:val="1"/>
      <w:numFmt w:val="none"/>
      <w:lvlText w:val=""/>
      <w:lvlJc w:val="left"/>
      <w:pPr>
        <w:tabs>
          <w:tab w:val="num" w:pos="0"/>
        </w:tabs>
        <w:ind w:left="0" w:firstLine="0"/>
      </w:pPr>
      <w:rPr>
        <w:rFonts w:hint="default"/>
      </w:rPr>
    </w:lvl>
    <w:lvl w:ilvl="6">
      <w:start w:val="1"/>
      <w:numFmt w:val="none"/>
      <w:lvlRestart w:val="1"/>
      <w:lvlText w:val="%7"/>
      <w:lvlJc w:val="left"/>
      <w:pPr>
        <w:tabs>
          <w:tab w:val="num" w:pos="0"/>
        </w:tabs>
        <w:ind w:left="0" w:firstLine="0"/>
      </w:pPr>
      <w:rPr>
        <w:rFonts w:hint="default"/>
      </w:rPr>
    </w:lvl>
    <w:lvl w:ilvl="7">
      <w:start w:val="1"/>
      <w:numFmt w:val="none"/>
      <w:lvlText w:val="%8."/>
      <w:lvlJc w:val="left"/>
      <w:pPr>
        <w:tabs>
          <w:tab w:val="num" w:pos="0"/>
        </w:tabs>
        <w:ind w:left="0" w:firstLine="0"/>
      </w:pPr>
      <w:rPr>
        <w:rFonts w:hint="default"/>
        <w:position w:val="0"/>
      </w:rPr>
    </w:lvl>
    <w:lvl w:ilvl="8">
      <w:start w:val="1"/>
      <w:numFmt w:val="none"/>
      <w:lvlText w:val=""/>
      <w:lvlJc w:val="left"/>
      <w:pPr>
        <w:tabs>
          <w:tab w:val="num" w:pos="0"/>
        </w:tabs>
        <w:ind w:left="0" w:firstLine="0"/>
      </w:pPr>
      <w:rPr>
        <w:rFonts w:hint="default"/>
        <w:position w:val="2"/>
        <w:sz w:val="20"/>
        <w:szCs w:val="20"/>
      </w:rPr>
    </w:lvl>
  </w:abstractNum>
  <w:abstractNum w:abstractNumId="6" w15:restartNumberingAfterBreak="0">
    <w:nsid w:val="172813DF"/>
    <w:multiLevelType w:val="hybridMultilevel"/>
    <w:tmpl w:val="152EE6E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7" w15:restartNumberingAfterBreak="0">
    <w:nsid w:val="193A7C06"/>
    <w:multiLevelType w:val="hybridMultilevel"/>
    <w:tmpl w:val="7D1C11A2"/>
    <w:lvl w:ilvl="0" w:tplc="0C090001">
      <w:start w:val="1"/>
      <w:numFmt w:val="bullet"/>
      <w:lvlText w:val=""/>
      <w:lvlJc w:val="left"/>
      <w:pPr>
        <w:tabs>
          <w:tab w:val="num" w:pos="1080"/>
        </w:tabs>
        <w:ind w:left="1080" w:hanging="360"/>
      </w:pPr>
      <w:rPr>
        <w:rFonts w:ascii="Symbol" w:hAnsi="Symbol" w:hint="default"/>
      </w:rPr>
    </w:lvl>
    <w:lvl w:ilvl="1" w:tplc="FFFFFFFF">
      <w:start w:val="1"/>
      <w:numFmt w:val="bullet"/>
      <w:lvlText w:val="o"/>
      <w:lvlJc w:val="left"/>
      <w:pPr>
        <w:tabs>
          <w:tab w:val="num" w:pos="2160"/>
        </w:tabs>
        <w:ind w:left="2160" w:hanging="360"/>
      </w:pPr>
      <w:rPr>
        <w:rFonts w:ascii="Courier New" w:hAnsi="Courier New" w:cs="Times New Roman" w:hint="default"/>
      </w:rPr>
    </w:lvl>
    <w:lvl w:ilvl="2" w:tplc="FFFFFFFF">
      <w:start w:val="1"/>
      <w:numFmt w:val="bullet"/>
      <w:lvlText w:val=""/>
      <w:lvlJc w:val="left"/>
      <w:pPr>
        <w:tabs>
          <w:tab w:val="num" w:pos="2880"/>
        </w:tabs>
        <w:ind w:left="2880" w:hanging="360"/>
      </w:pPr>
      <w:rPr>
        <w:rFonts w:ascii="Wingdings" w:hAnsi="Wingdings" w:hint="default"/>
      </w:rPr>
    </w:lvl>
    <w:lvl w:ilvl="3" w:tplc="FFFFFFFF">
      <w:start w:val="1"/>
      <w:numFmt w:val="bullet"/>
      <w:lvlText w:val=""/>
      <w:lvlJc w:val="left"/>
      <w:pPr>
        <w:tabs>
          <w:tab w:val="num" w:pos="3600"/>
        </w:tabs>
        <w:ind w:left="3600" w:hanging="360"/>
      </w:pPr>
      <w:rPr>
        <w:rFonts w:ascii="Symbol" w:hAnsi="Symbol" w:hint="default"/>
      </w:rPr>
    </w:lvl>
    <w:lvl w:ilvl="4" w:tplc="FFFFFFFF">
      <w:start w:val="1"/>
      <w:numFmt w:val="bullet"/>
      <w:lvlText w:val="o"/>
      <w:lvlJc w:val="left"/>
      <w:pPr>
        <w:tabs>
          <w:tab w:val="num" w:pos="4320"/>
        </w:tabs>
        <w:ind w:left="4320" w:hanging="360"/>
      </w:pPr>
      <w:rPr>
        <w:rFonts w:ascii="Courier New" w:hAnsi="Courier New" w:cs="Times New Roman" w:hint="default"/>
      </w:rPr>
    </w:lvl>
    <w:lvl w:ilvl="5" w:tplc="FFFFFFFF">
      <w:start w:val="1"/>
      <w:numFmt w:val="bullet"/>
      <w:lvlText w:val=""/>
      <w:lvlJc w:val="left"/>
      <w:pPr>
        <w:tabs>
          <w:tab w:val="num" w:pos="5040"/>
        </w:tabs>
        <w:ind w:left="5040" w:hanging="360"/>
      </w:pPr>
      <w:rPr>
        <w:rFonts w:ascii="Wingdings" w:hAnsi="Wingdings" w:hint="default"/>
      </w:rPr>
    </w:lvl>
    <w:lvl w:ilvl="6" w:tplc="FFFFFFFF">
      <w:start w:val="1"/>
      <w:numFmt w:val="bullet"/>
      <w:lvlText w:val=""/>
      <w:lvlJc w:val="left"/>
      <w:pPr>
        <w:tabs>
          <w:tab w:val="num" w:pos="5760"/>
        </w:tabs>
        <w:ind w:left="5760" w:hanging="360"/>
      </w:pPr>
      <w:rPr>
        <w:rFonts w:ascii="Symbol" w:hAnsi="Symbol" w:hint="default"/>
      </w:rPr>
    </w:lvl>
    <w:lvl w:ilvl="7" w:tplc="FFFFFFFF">
      <w:start w:val="1"/>
      <w:numFmt w:val="bullet"/>
      <w:lvlText w:val="o"/>
      <w:lvlJc w:val="left"/>
      <w:pPr>
        <w:tabs>
          <w:tab w:val="num" w:pos="6480"/>
        </w:tabs>
        <w:ind w:left="6480" w:hanging="360"/>
      </w:pPr>
      <w:rPr>
        <w:rFonts w:ascii="Courier New" w:hAnsi="Courier New" w:cs="Times New Roman" w:hint="default"/>
      </w:rPr>
    </w:lvl>
    <w:lvl w:ilvl="8" w:tplc="FFFFFFFF">
      <w:start w:val="1"/>
      <w:numFmt w:val="bullet"/>
      <w:lvlText w:val=""/>
      <w:lvlJc w:val="left"/>
      <w:pPr>
        <w:tabs>
          <w:tab w:val="num" w:pos="7200"/>
        </w:tabs>
        <w:ind w:left="7200" w:hanging="360"/>
      </w:pPr>
      <w:rPr>
        <w:rFonts w:ascii="Wingdings" w:hAnsi="Wingdings" w:hint="default"/>
      </w:rPr>
    </w:lvl>
  </w:abstractNum>
  <w:abstractNum w:abstractNumId="8" w15:restartNumberingAfterBreak="0">
    <w:nsid w:val="194A695C"/>
    <w:multiLevelType w:val="multilevel"/>
    <w:tmpl w:val="75CA4D72"/>
    <w:name w:val="DEPITableBullets"/>
    <w:lvl w:ilvl="0">
      <w:start w:val="1"/>
      <w:numFmt w:val="bullet"/>
      <w:pStyle w:val="TableTextBullet"/>
      <w:lvlText w:val="•"/>
      <w:lvlJc w:val="left"/>
      <w:pPr>
        <w:tabs>
          <w:tab w:val="num" w:pos="284"/>
        </w:tabs>
        <w:ind w:left="284" w:hanging="171"/>
      </w:pPr>
      <w:rPr>
        <w:rFonts w:ascii="Calibri" w:hAnsi="Calibri" w:hint="default"/>
        <w:b w:val="0"/>
        <w:i w:val="0"/>
        <w:color w:val="363534" w:themeColor="text1"/>
        <w:position w:val="0"/>
        <w:sz w:val="20"/>
        <w:szCs w:val="12"/>
      </w:rPr>
    </w:lvl>
    <w:lvl w:ilvl="1">
      <w:start w:val="1"/>
      <w:numFmt w:val="bullet"/>
      <w:pStyle w:val="TableTextBullet2"/>
      <w:lvlText w:val="–"/>
      <w:lvlJc w:val="left"/>
      <w:pPr>
        <w:tabs>
          <w:tab w:val="num" w:pos="454"/>
        </w:tabs>
        <w:ind w:left="454" w:hanging="170"/>
      </w:pPr>
      <w:rPr>
        <w:rFonts w:ascii="Calibri" w:hAnsi="Calibri" w:hint="default"/>
        <w:b w:val="0"/>
        <w:i w:val="0"/>
        <w:color w:val="auto"/>
        <w:position w:val="2"/>
        <w:sz w:val="20"/>
        <w:szCs w:val="18"/>
      </w:rPr>
    </w:lvl>
    <w:lvl w:ilvl="2">
      <w:start w:val="1"/>
      <w:numFmt w:val="bullet"/>
      <w:pStyle w:val="TableTextBullet3"/>
      <w:lvlText w:val=""/>
      <w:lvlJc w:val="left"/>
      <w:pPr>
        <w:tabs>
          <w:tab w:val="num" w:pos="624"/>
        </w:tabs>
        <w:ind w:left="624" w:hanging="170"/>
      </w:pPr>
      <w:rPr>
        <w:rFonts w:ascii="Symbol" w:hAnsi="Symbol" w:hint="default"/>
        <w:position w:val="3"/>
        <w:sz w:val="18"/>
      </w:rPr>
    </w:lvl>
    <w:lvl w:ilvl="3">
      <w:start w:val="1"/>
      <w:numFmt w:val="none"/>
      <w:lvlText w:val=""/>
      <w:lvlJc w:val="left"/>
      <w:pPr>
        <w:ind w:left="2767" w:hanging="360"/>
      </w:pPr>
      <w:rPr>
        <w:rFonts w:hint="default"/>
      </w:rPr>
    </w:lvl>
    <w:lvl w:ilvl="4">
      <w:start w:val="1"/>
      <w:numFmt w:val="none"/>
      <w:lvlText w:val=""/>
      <w:lvlJc w:val="left"/>
      <w:pPr>
        <w:ind w:left="3487" w:hanging="360"/>
      </w:pPr>
      <w:rPr>
        <w:rFonts w:hint="default"/>
      </w:rPr>
    </w:lvl>
    <w:lvl w:ilvl="5">
      <w:start w:val="1"/>
      <w:numFmt w:val="none"/>
      <w:lvlText w:val=""/>
      <w:lvlJc w:val="left"/>
      <w:pPr>
        <w:ind w:left="4207" w:hanging="360"/>
      </w:pPr>
      <w:rPr>
        <w:rFonts w:hint="default"/>
      </w:rPr>
    </w:lvl>
    <w:lvl w:ilvl="6">
      <w:start w:val="1"/>
      <w:numFmt w:val="none"/>
      <w:lvlText w:val=""/>
      <w:lvlJc w:val="left"/>
      <w:pPr>
        <w:ind w:left="4927" w:hanging="360"/>
      </w:pPr>
      <w:rPr>
        <w:rFonts w:hint="default"/>
      </w:rPr>
    </w:lvl>
    <w:lvl w:ilvl="7">
      <w:start w:val="1"/>
      <w:numFmt w:val="none"/>
      <w:lvlText w:val=""/>
      <w:lvlJc w:val="left"/>
      <w:pPr>
        <w:ind w:left="5647" w:hanging="360"/>
      </w:pPr>
      <w:rPr>
        <w:rFonts w:hint="default"/>
      </w:rPr>
    </w:lvl>
    <w:lvl w:ilvl="8">
      <w:start w:val="1"/>
      <w:numFmt w:val="none"/>
      <w:lvlText w:val=""/>
      <w:lvlJc w:val="left"/>
      <w:pPr>
        <w:ind w:left="6367" w:hanging="360"/>
      </w:pPr>
      <w:rPr>
        <w:rFonts w:hint="default"/>
      </w:rPr>
    </w:lvl>
  </w:abstractNum>
  <w:abstractNum w:abstractNumId="9" w15:restartNumberingAfterBreak="0">
    <w:nsid w:val="1F275C51"/>
    <w:multiLevelType w:val="multilevel"/>
    <w:tmpl w:val="14E88F38"/>
    <w:name w:val="DEPIListAlpha"/>
    <w:lvl w:ilvl="0">
      <w:start w:val="1"/>
      <w:numFmt w:val="lowerLetter"/>
      <w:pStyle w:val="ListAlpha"/>
      <w:lvlText w:val="%1."/>
      <w:lvlJc w:val="left"/>
      <w:pPr>
        <w:ind w:left="340" w:hanging="340"/>
      </w:pPr>
      <w:rPr>
        <w:rFonts w:hint="default"/>
      </w:rPr>
    </w:lvl>
    <w:lvl w:ilvl="1">
      <w:start w:val="1"/>
      <w:numFmt w:val="lowerRoman"/>
      <w:pStyle w:val="ListAlpha2"/>
      <w:lvlText w:val="%2."/>
      <w:lvlJc w:val="left"/>
      <w:pPr>
        <w:ind w:left="709" w:hanging="369"/>
      </w:pPr>
      <w:rPr>
        <w:rFonts w:hint="default"/>
      </w:rPr>
    </w:lvl>
    <w:lvl w:ilvl="2">
      <w:start w:val="1"/>
      <w:numFmt w:val="bullet"/>
      <w:pStyle w:val="ListAlpha3"/>
      <w:lvlText w:val="–"/>
      <w:lvlJc w:val="left"/>
      <w:pPr>
        <w:ind w:left="1049" w:hanging="340"/>
      </w:pPr>
      <w:rPr>
        <w:rFonts w:ascii="Arial" w:hAnsi="Arial" w:hint="default"/>
        <w:color w:val="auto"/>
      </w:rPr>
    </w:lvl>
    <w:lvl w:ilvl="3">
      <w:start w:val="1"/>
      <w:numFmt w:val="decimal"/>
      <w:lvlText w:val="%4."/>
      <w:lvlJc w:val="left"/>
      <w:pPr>
        <w:ind w:left="1816" w:hanging="454"/>
      </w:pPr>
      <w:rPr>
        <w:rFonts w:hint="default"/>
      </w:rPr>
    </w:lvl>
    <w:lvl w:ilvl="4">
      <w:start w:val="1"/>
      <w:numFmt w:val="lowerLetter"/>
      <w:lvlText w:val="%5."/>
      <w:lvlJc w:val="left"/>
      <w:pPr>
        <w:ind w:left="2270" w:hanging="454"/>
      </w:pPr>
      <w:rPr>
        <w:rFonts w:hint="default"/>
      </w:rPr>
    </w:lvl>
    <w:lvl w:ilvl="5">
      <w:start w:val="1"/>
      <w:numFmt w:val="lowerRoman"/>
      <w:lvlText w:val="%6."/>
      <w:lvlJc w:val="right"/>
      <w:pPr>
        <w:ind w:left="2724" w:hanging="454"/>
      </w:pPr>
      <w:rPr>
        <w:rFonts w:hint="default"/>
      </w:rPr>
    </w:lvl>
    <w:lvl w:ilvl="6">
      <w:start w:val="1"/>
      <w:numFmt w:val="decimal"/>
      <w:lvlText w:val="%7."/>
      <w:lvlJc w:val="left"/>
      <w:pPr>
        <w:ind w:left="3178" w:hanging="454"/>
      </w:pPr>
      <w:rPr>
        <w:rFonts w:hint="default"/>
      </w:rPr>
    </w:lvl>
    <w:lvl w:ilvl="7">
      <w:start w:val="1"/>
      <w:numFmt w:val="lowerLetter"/>
      <w:lvlText w:val="%8."/>
      <w:lvlJc w:val="left"/>
      <w:pPr>
        <w:ind w:left="3632" w:hanging="454"/>
      </w:pPr>
      <w:rPr>
        <w:rFonts w:hint="default"/>
      </w:rPr>
    </w:lvl>
    <w:lvl w:ilvl="8">
      <w:start w:val="1"/>
      <w:numFmt w:val="lowerRoman"/>
      <w:lvlText w:val="%9."/>
      <w:lvlJc w:val="right"/>
      <w:pPr>
        <w:ind w:left="4086" w:hanging="454"/>
      </w:pPr>
      <w:rPr>
        <w:rFonts w:hint="default"/>
      </w:rPr>
    </w:lvl>
  </w:abstractNum>
  <w:abstractNum w:abstractNumId="10" w15:restartNumberingAfterBreak="0">
    <w:nsid w:val="21A20182"/>
    <w:multiLevelType w:val="multilevel"/>
    <w:tmpl w:val="EA9AB4E4"/>
    <w:lvl w:ilvl="0">
      <w:start w:val="1"/>
      <w:numFmt w:val="decimal"/>
      <w:lvlRestart w:val="0"/>
      <w:suff w:val="space"/>
      <w:lvlText w:val="%1."/>
      <w:lvlJc w:val="left"/>
      <w:pPr>
        <w:tabs>
          <w:tab w:val="num" w:pos="0"/>
        </w:tabs>
        <w:ind w:left="0" w:firstLine="0"/>
      </w:pPr>
    </w:lvl>
    <w:lvl w:ilvl="1">
      <w:start w:val="1"/>
      <w:numFmt w:val="bullet"/>
      <w:lvlText w:val=""/>
      <w:lvlJc w:val="left"/>
      <w:pPr>
        <w:tabs>
          <w:tab w:val="num" w:pos="0"/>
        </w:tabs>
        <w:ind w:left="0" w:firstLine="0"/>
      </w:pPr>
      <w:rPr>
        <w:rFonts w:ascii="Symbol" w:hAnsi="Symbol" w:hint="default"/>
      </w:rPr>
    </w:lvl>
    <w:lvl w:ilvl="2">
      <w:start w:val="1"/>
      <w:numFmt w:val="none"/>
      <w:suff w:val="nothing"/>
      <w:lvlText w:val=""/>
      <w:lvlJc w:val="left"/>
      <w:pPr>
        <w:tabs>
          <w:tab w:val="num" w:pos="0"/>
        </w:tabs>
        <w:ind w:left="0" w:firstLine="0"/>
      </w:pPr>
    </w:lvl>
    <w:lvl w:ilvl="3">
      <w:start w:val="1"/>
      <w:numFmt w:val="none"/>
      <w:suff w:val="nothing"/>
      <w:lvlText w:val=""/>
      <w:lvlJc w:val="left"/>
      <w:pPr>
        <w:tabs>
          <w:tab w:val="num" w:pos="0"/>
        </w:tabs>
        <w:ind w:left="0" w:firstLine="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1" w15:restartNumberingAfterBreak="0">
    <w:nsid w:val="228B63BC"/>
    <w:multiLevelType w:val="multilevel"/>
    <w:tmpl w:val="FD22C948"/>
    <w:lvl w:ilvl="0">
      <w:start w:val="1"/>
      <w:numFmt w:val="bullet"/>
      <w:lvlText w:val=""/>
      <w:lvlJc w:val="left"/>
      <w:pPr>
        <w:tabs>
          <w:tab w:val="num" w:pos="0"/>
        </w:tabs>
        <w:ind w:left="0" w:firstLine="0"/>
      </w:pPr>
      <w:rPr>
        <w:rFonts w:ascii="Symbol" w:hAnsi="Symbol" w:hint="default"/>
      </w:rPr>
    </w:lvl>
    <w:lvl w:ilvl="1">
      <w:start w:val="1"/>
      <w:numFmt w:val="bullet"/>
      <w:lvlText w:val=""/>
      <w:lvlJc w:val="left"/>
      <w:pPr>
        <w:tabs>
          <w:tab w:val="num" w:pos="0"/>
        </w:tabs>
        <w:ind w:left="0" w:firstLine="0"/>
      </w:pPr>
      <w:rPr>
        <w:rFonts w:ascii="Symbol" w:hAnsi="Symbol" w:hint="default"/>
      </w:rPr>
    </w:lvl>
    <w:lvl w:ilvl="2">
      <w:start w:val="1"/>
      <w:numFmt w:val="none"/>
      <w:suff w:val="nothing"/>
      <w:lvlText w:val=""/>
      <w:lvlJc w:val="left"/>
      <w:pPr>
        <w:tabs>
          <w:tab w:val="num" w:pos="0"/>
        </w:tabs>
        <w:ind w:left="0" w:firstLine="0"/>
      </w:pPr>
    </w:lvl>
    <w:lvl w:ilvl="3">
      <w:start w:val="1"/>
      <w:numFmt w:val="none"/>
      <w:suff w:val="nothing"/>
      <w:lvlText w:val=""/>
      <w:lvlJc w:val="left"/>
      <w:pPr>
        <w:tabs>
          <w:tab w:val="num" w:pos="0"/>
        </w:tabs>
        <w:ind w:left="0" w:firstLine="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2" w15:restartNumberingAfterBreak="0">
    <w:nsid w:val="2435387C"/>
    <w:multiLevelType w:val="multilevel"/>
    <w:tmpl w:val="3752B9EC"/>
    <w:lvl w:ilvl="0">
      <w:numFmt w:val="bullet"/>
      <w:lvlText w:val="―"/>
      <w:lvlJc w:val="left"/>
      <w:pPr>
        <w:tabs>
          <w:tab w:val="num" w:pos="680"/>
        </w:tabs>
        <w:ind w:left="680" w:hanging="340"/>
      </w:pPr>
      <w:rPr>
        <w:rFonts w:ascii="Arial Narrow" w:eastAsia="Gigi" w:hAnsi="Arial Narrow" w:cs="Arial" w:hint="default"/>
        <w:color w:val="auto"/>
        <w:spacing w:val="0"/>
        <w:sz w:val="16"/>
      </w:rPr>
    </w:lvl>
    <w:lvl w:ilvl="1">
      <w:start w:val="1"/>
      <w:numFmt w:val="lowerLetter"/>
      <w:lvlText w:val="%2."/>
      <w:lvlJc w:val="left"/>
      <w:pPr>
        <w:tabs>
          <w:tab w:val="num" w:pos="1020"/>
        </w:tabs>
        <w:ind w:left="1020" w:hanging="340"/>
      </w:pPr>
      <w:rPr>
        <w:rFonts w:hint="default"/>
        <w:color w:val="363534" w:themeColor="text1"/>
        <w:spacing w:val="0"/>
        <w:sz w:val="20"/>
      </w:rPr>
    </w:lvl>
    <w:lvl w:ilvl="2">
      <w:start w:val="1"/>
      <w:numFmt w:val="lowerRoman"/>
      <w:lvlText w:val="%3."/>
      <w:lvlJc w:val="left"/>
      <w:pPr>
        <w:tabs>
          <w:tab w:val="num" w:pos="1389"/>
        </w:tabs>
        <w:ind w:left="1389" w:hanging="369"/>
      </w:pPr>
      <w:rPr>
        <w:rFonts w:hint="default"/>
        <w:color w:val="363534" w:themeColor="text1"/>
        <w:spacing w:val="0"/>
        <w:position w:val="0"/>
        <w:sz w:val="20"/>
        <w:szCs w:val="16"/>
      </w:rPr>
    </w:lvl>
    <w:lvl w:ilvl="3">
      <w:start w:val="1"/>
      <w:numFmt w:val="none"/>
      <w:lvlText w:val=""/>
      <w:lvlJc w:val="left"/>
      <w:pPr>
        <w:tabs>
          <w:tab w:val="num" w:pos="-31340"/>
        </w:tabs>
        <w:ind w:left="-32427" w:firstLine="0"/>
      </w:pPr>
      <w:rPr>
        <w:rFonts w:hint="default"/>
      </w:rPr>
    </w:lvl>
    <w:lvl w:ilvl="4">
      <w:start w:val="1"/>
      <w:numFmt w:val="none"/>
      <w:lvlText w:val=""/>
      <w:lvlJc w:val="left"/>
      <w:pPr>
        <w:tabs>
          <w:tab w:val="num" w:pos="-31340"/>
        </w:tabs>
        <w:ind w:left="-32427" w:firstLine="0"/>
      </w:pPr>
      <w:rPr>
        <w:rFonts w:hint="default"/>
      </w:rPr>
    </w:lvl>
    <w:lvl w:ilvl="5">
      <w:start w:val="1"/>
      <w:numFmt w:val="none"/>
      <w:lvlText w:val=""/>
      <w:lvlJc w:val="left"/>
      <w:pPr>
        <w:tabs>
          <w:tab w:val="num" w:pos="-31340"/>
        </w:tabs>
        <w:ind w:left="-32427" w:firstLine="0"/>
      </w:pPr>
      <w:rPr>
        <w:rFonts w:hint="default"/>
      </w:rPr>
    </w:lvl>
    <w:lvl w:ilvl="6">
      <w:start w:val="1"/>
      <w:numFmt w:val="none"/>
      <w:lvlText w:val=""/>
      <w:lvlJc w:val="left"/>
      <w:pPr>
        <w:tabs>
          <w:tab w:val="num" w:pos="-31340"/>
        </w:tabs>
        <w:ind w:left="-32427" w:firstLine="0"/>
      </w:pPr>
      <w:rPr>
        <w:rFonts w:hint="default"/>
      </w:rPr>
    </w:lvl>
    <w:lvl w:ilvl="7">
      <w:start w:val="1"/>
      <w:numFmt w:val="none"/>
      <w:lvlText w:val=""/>
      <w:lvlJc w:val="left"/>
      <w:pPr>
        <w:tabs>
          <w:tab w:val="num" w:pos="-31340"/>
        </w:tabs>
        <w:ind w:left="-32427" w:firstLine="0"/>
      </w:pPr>
      <w:rPr>
        <w:rFonts w:hint="default"/>
      </w:rPr>
    </w:lvl>
    <w:lvl w:ilvl="8">
      <w:start w:val="1"/>
      <w:numFmt w:val="none"/>
      <w:lvlText w:val=""/>
      <w:lvlJc w:val="left"/>
      <w:pPr>
        <w:tabs>
          <w:tab w:val="num" w:pos="-31340"/>
        </w:tabs>
        <w:ind w:left="-32427" w:firstLine="0"/>
      </w:pPr>
      <w:rPr>
        <w:rFonts w:hint="default"/>
      </w:rPr>
    </w:lvl>
  </w:abstractNum>
  <w:abstractNum w:abstractNumId="13"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363534" w:themeColor="text1"/>
      </w:rPr>
    </w:lvl>
    <w:lvl w:ilvl="2">
      <w:start w:val="1"/>
      <w:numFmt w:val="lowerRoman"/>
      <w:pStyle w:val="PullOutBoxNumbered3"/>
      <w:lvlText w:val="%3."/>
      <w:lvlJc w:val="left"/>
      <w:pPr>
        <w:tabs>
          <w:tab w:val="num" w:pos="1219"/>
        </w:tabs>
        <w:ind w:left="1219" w:hanging="397"/>
      </w:pPr>
      <w:rPr>
        <w:rFonts w:hint="default"/>
        <w:color w:val="363534"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4" w15:restartNumberingAfterBreak="0">
    <w:nsid w:val="2F481400"/>
    <w:multiLevelType w:val="hybridMultilevel"/>
    <w:tmpl w:val="13CCDD7E"/>
    <w:lvl w:ilvl="0" w:tplc="0C090001">
      <w:start w:val="1"/>
      <w:numFmt w:val="bullet"/>
      <w:lvlText w:val=""/>
      <w:lvlJc w:val="left"/>
      <w:pPr>
        <w:ind w:left="1077" w:hanging="360"/>
      </w:pPr>
      <w:rPr>
        <w:rFonts w:ascii="Symbol" w:hAnsi="Symbol" w:hint="default"/>
      </w:rPr>
    </w:lvl>
    <w:lvl w:ilvl="1" w:tplc="0C090003" w:tentative="1">
      <w:start w:val="1"/>
      <w:numFmt w:val="bullet"/>
      <w:lvlText w:val="o"/>
      <w:lvlJc w:val="left"/>
      <w:pPr>
        <w:ind w:left="1797" w:hanging="360"/>
      </w:pPr>
      <w:rPr>
        <w:rFonts w:ascii="Courier New" w:hAnsi="Courier New" w:cs="Courier New" w:hint="default"/>
      </w:rPr>
    </w:lvl>
    <w:lvl w:ilvl="2" w:tplc="0C090005" w:tentative="1">
      <w:start w:val="1"/>
      <w:numFmt w:val="bullet"/>
      <w:lvlText w:val=""/>
      <w:lvlJc w:val="left"/>
      <w:pPr>
        <w:ind w:left="2517" w:hanging="360"/>
      </w:pPr>
      <w:rPr>
        <w:rFonts w:ascii="Wingdings" w:hAnsi="Wingdings" w:hint="default"/>
      </w:rPr>
    </w:lvl>
    <w:lvl w:ilvl="3" w:tplc="0C090001" w:tentative="1">
      <w:start w:val="1"/>
      <w:numFmt w:val="bullet"/>
      <w:lvlText w:val=""/>
      <w:lvlJc w:val="left"/>
      <w:pPr>
        <w:ind w:left="3237" w:hanging="360"/>
      </w:pPr>
      <w:rPr>
        <w:rFonts w:ascii="Symbol" w:hAnsi="Symbol" w:hint="default"/>
      </w:rPr>
    </w:lvl>
    <w:lvl w:ilvl="4" w:tplc="0C090003" w:tentative="1">
      <w:start w:val="1"/>
      <w:numFmt w:val="bullet"/>
      <w:lvlText w:val="o"/>
      <w:lvlJc w:val="left"/>
      <w:pPr>
        <w:ind w:left="3957" w:hanging="360"/>
      </w:pPr>
      <w:rPr>
        <w:rFonts w:ascii="Courier New" w:hAnsi="Courier New" w:cs="Courier New" w:hint="default"/>
      </w:rPr>
    </w:lvl>
    <w:lvl w:ilvl="5" w:tplc="0C090005" w:tentative="1">
      <w:start w:val="1"/>
      <w:numFmt w:val="bullet"/>
      <w:lvlText w:val=""/>
      <w:lvlJc w:val="left"/>
      <w:pPr>
        <w:ind w:left="4677" w:hanging="360"/>
      </w:pPr>
      <w:rPr>
        <w:rFonts w:ascii="Wingdings" w:hAnsi="Wingdings" w:hint="default"/>
      </w:rPr>
    </w:lvl>
    <w:lvl w:ilvl="6" w:tplc="0C090001" w:tentative="1">
      <w:start w:val="1"/>
      <w:numFmt w:val="bullet"/>
      <w:lvlText w:val=""/>
      <w:lvlJc w:val="left"/>
      <w:pPr>
        <w:ind w:left="5397" w:hanging="360"/>
      </w:pPr>
      <w:rPr>
        <w:rFonts w:ascii="Symbol" w:hAnsi="Symbol" w:hint="default"/>
      </w:rPr>
    </w:lvl>
    <w:lvl w:ilvl="7" w:tplc="0C090003" w:tentative="1">
      <w:start w:val="1"/>
      <w:numFmt w:val="bullet"/>
      <w:lvlText w:val="o"/>
      <w:lvlJc w:val="left"/>
      <w:pPr>
        <w:ind w:left="6117" w:hanging="360"/>
      </w:pPr>
      <w:rPr>
        <w:rFonts w:ascii="Courier New" w:hAnsi="Courier New" w:cs="Courier New" w:hint="default"/>
      </w:rPr>
    </w:lvl>
    <w:lvl w:ilvl="8" w:tplc="0C090005" w:tentative="1">
      <w:start w:val="1"/>
      <w:numFmt w:val="bullet"/>
      <w:lvlText w:val=""/>
      <w:lvlJc w:val="left"/>
      <w:pPr>
        <w:ind w:left="6837" w:hanging="360"/>
      </w:pPr>
      <w:rPr>
        <w:rFonts w:ascii="Wingdings" w:hAnsi="Wingdings" w:hint="default"/>
      </w:rPr>
    </w:lvl>
  </w:abstractNum>
  <w:abstractNum w:abstractNumId="15" w15:restartNumberingAfterBreak="0">
    <w:nsid w:val="31ED0D37"/>
    <w:multiLevelType w:val="multilevel"/>
    <w:tmpl w:val="EA9AB4E4"/>
    <w:lvl w:ilvl="0">
      <w:start w:val="1"/>
      <w:numFmt w:val="decimal"/>
      <w:lvlRestart w:val="0"/>
      <w:suff w:val="space"/>
      <w:lvlText w:val="%1."/>
      <w:lvlJc w:val="left"/>
      <w:pPr>
        <w:tabs>
          <w:tab w:val="num" w:pos="0"/>
        </w:tabs>
        <w:ind w:left="0" w:firstLine="0"/>
      </w:pPr>
    </w:lvl>
    <w:lvl w:ilvl="1">
      <w:start w:val="1"/>
      <w:numFmt w:val="bullet"/>
      <w:lvlText w:val=""/>
      <w:lvlJc w:val="left"/>
      <w:pPr>
        <w:tabs>
          <w:tab w:val="num" w:pos="0"/>
        </w:tabs>
        <w:ind w:left="0" w:firstLine="0"/>
      </w:pPr>
      <w:rPr>
        <w:rFonts w:ascii="Symbol" w:hAnsi="Symbol" w:hint="default"/>
      </w:rPr>
    </w:lvl>
    <w:lvl w:ilvl="2">
      <w:start w:val="1"/>
      <w:numFmt w:val="none"/>
      <w:suff w:val="nothing"/>
      <w:lvlText w:val=""/>
      <w:lvlJc w:val="left"/>
      <w:pPr>
        <w:tabs>
          <w:tab w:val="num" w:pos="0"/>
        </w:tabs>
        <w:ind w:left="0" w:firstLine="0"/>
      </w:pPr>
    </w:lvl>
    <w:lvl w:ilvl="3">
      <w:start w:val="1"/>
      <w:numFmt w:val="none"/>
      <w:suff w:val="nothing"/>
      <w:lvlText w:val=""/>
      <w:lvlJc w:val="left"/>
      <w:pPr>
        <w:tabs>
          <w:tab w:val="num" w:pos="0"/>
        </w:tabs>
        <w:ind w:left="0" w:firstLine="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6" w15:restartNumberingAfterBreak="0">
    <w:nsid w:val="38723AD4"/>
    <w:multiLevelType w:val="multilevel"/>
    <w:tmpl w:val="C3FC21F4"/>
    <w:name w:val="DEPIPullOutBoxBullets"/>
    <w:lvl w:ilvl="0">
      <w:start w:val="1"/>
      <w:numFmt w:val="bullet"/>
      <w:pStyle w:val="PullOutBoxBullet"/>
      <w:lvlText w:val="•"/>
      <w:lvlJc w:val="left"/>
      <w:pPr>
        <w:tabs>
          <w:tab w:val="num" w:pos="567"/>
        </w:tabs>
        <w:ind w:left="312" w:hanging="170"/>
      </w:pPr>
      <w:rPr>
        <w:rFonts w:ascii="Calibri" w:hAnsi="Calibri" w:hint="default"/>
        <w:color w:val="363534" w:themeColor="text1"/>
        <w:sz w:val="20"/>
      </w:rPr>
    </w:lvl>
    <w:lvl w:ilvl="1">
      <w:start w:val="1"/>
      <w:numFmt w:val="bullet"/>
      <w:pStyle w:val="PullOutBoxBullet2"/>
      <w:lvlText w:val="–"/>
      <w:lvlJc w:val="left"/>
      <w:pPr>
        <w:tabs>
          <w:tab w:val="num" w:pos="851"/>
        </w:tabs>
        <w:ind w:left="482" w:hanging="170"/>
      </w:pPr>
      <w:rPr>
        <w:rFonts w:ascii="Calibri" w:hAnsi="Calibri" w:hint="default"/>
        <w:b w:val="0"/>
        <w:i w:val="0"/>
        <w:color w:val="363534" w:themeColor="text1"/>
        <w:position w:val="2"/>
        <w:sz w:val="20"/>
      </w:rPr>
    </w:lvl>
    <w:lvl w:ilvl="2">
      <w:start w:val="1"/>
      <w:numFmt w:val="bullet"/>
      <w:pStyle w:val="PullOutBoxBullet3"/>
      <w:lvlText w:val="&gt;"/>
      <w:lvlJc w:val="left"/>
      <w:pPr>
        <w:tabs>
          <w:tab w:val="num" w:pos="1134"/>
        </w:tabs>
        <w:ind w:left="652" w:hanging="170"/>
      </w:pPr>
      <w:rPr>
        <w:rFonts w:ascii="Calibri" w:hAnsi="Calibri" w:hint="default"/>
        <w:b w:val="0"/>
        <w:i w:val="0"/>
        <w:color w:val="363534" w:themeColor="text1"/>
        <w:position w:val="1"/>
        <w:sz w:val="18"/>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7" w15:restartNumberingAfterBreak="0">
    <w:nsid w:val="3A505378"/>
    <w:multiLevelType w:val="multilevel"/>
    <w:tmpl w:val="40F457D2"/>
    <w:name w:val="JemenaBullets"/>
    <w:lvl w:ilvl="0">
      <w:start w:val="1"/>
      <w:numFmt w:val="bullet"/>
      <w:lvlText w:val=""/>
      <w:lvlJc w:val="left"/>
      <w:pPr>
        <w:tabs>
          <w:tab w:val="num" w:pos="340"/>
        </w:tabs>
        <w:ind w:left="340" w:hanging="340"/>
      </w:pPr>
      <w:rPr>
        <w:rFonts w:ascii="Symbol" w:hAnsi="Symbol" w:hint="default"/>
        <w:color w:val="auto"/>
        <w:position w:val="0"/>
        <w:sz w:val="16"/>
      </w:rPr>
    </w:lvl>
    <w:lvl w:ilvl="1">
      <w:start w:val="1"/>
      <w:numFmt w:val="bullet"/>
      <w:lvlRestart w:val="0"/>
      <w:lvlText w:val=""/>
      <w:lvlJc w:val="left"/>
      <w:pPr>
        <w:tabs>
          <w:tab w:val="num" w:pos="851"/>
        </w:tabs>
        <w:ind w:left="851" w:hanging="426"/>
      </w:pPr>
      <w:rPr>
        <w:rFonts w:ascii="Webdings" w:hAnsi="Webdings" w:hint="default"/>
        <w:color w:val="auto"/>
      </w:rPr>
    </w:lvl>
    <w:lvl w:ilvl="2">
      <w:start w:val="1"/>
      <w:numFmt w:val="bullet"/>
      <w:lvlRestart w:val="0"/>
      <w:lvlText w:val="–"/>
      <w:lvlJc w:val="left"/>
      <w:pPr>
        <w:tabs>
          <w:tab w:val="num" w:pos="1276"/>
        </w:tabs>
        <w:ind w:left="1276" w:hanging="425"/>
      </w:pPr>
      <w:rPr>
        <w:rFonts w:ascii="Arial" w:hAnsi="Arial" w:hint="default"/>
        <w:color w:val="auto"/>
      </w:rPr>
    </w:lvl>
    <w:lvl w:ilvl="3">
      <w:start w:val="1"/>
      <w:numFmt w:val="decimal"/>
      <w:lvlText w:val="(%4)"/>
      <w:lvlJc w:val="left"/>
      <w:pPr>
        <w:tabs>
          <w:tab w:val="num" w:pos="1440"/>
        </w:tabs>
        <w:ind w:left="1440" w:hanging="360"/>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8" w15:restartNumberingAfterBreak="0">
    <w:nsid w:val="3B5C7552"/>
    <w:multiLevelType w:val="hybridMultilevel"/>
    <w:tmpl w:val="E43091DC"/>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9" w15:restartNumberingAfterBreak="0">
    <w:nsid w:val="3CFD75B0"/>
    <w:multiLevelType w:val="multilevel"/>
    <w:tmpl w:val="0409001D"/>
    <w:styleLink w:val="1ai"/>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20" w15:restartNumberingAfterBreak="0">
    <w:nsid w:val="40A669FE"/>
    <w:multiLevelType w:val="hybridMultilevel"/>
    <w:tmpl w:val="DD5A545A"/>
    <w:lvl w:ilvl="0" w:tplc="8C2AACD2">
      <w:start w:val="1"/>
      <w:numFmt w:val="bullet"/>
      <w:pStyle w:val="ListBullet"/>
      <w:lvlText w:val=""/>
      <w:lvlJc w:val="left"/>
      <w:pPr>
        <w:ind w:left="720" w:hanging="360"/>
      </w:pPr>
      <w:rPr>
        <w:rFonts w:ascii="Symbol" w:hAnsi="Symbol" w:hint="default"/>
      </w:rPr>
    </w:lvl>
    <w:lvl w:ilvl="1" w:tplc="0C090003">
      <w:start w:val="1"/>
      <w:numFmt w:val="bullet"/>
      <w:pStyle w:val="ListBullet2"/>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1" w15:restartNumberingAfterBreak="0">
    <w:nsid w:val="41F21788"/>
    <w:multiLevelType w:val="multilevel"/>
    <w:tmpl w:val="AEEC30DE"/>
    <w:lvl w:ilvl="0">
      <w:start w:val="1"/>
      <w:numFmt w:val="bullet"/>
      <w:pStyle w:val="SmallBullet"/>
      <w:lvlText w:val="•"/>
      <w:lvlJc w:val="left"/>
      <w:pPr>
        <w:ind w:left="170" w:hanging="170"/>
      </w:pPr>
      <w:rPr>
        <w:rFonts w:ascii="Arial" w:hAnsi="Arial" w:hint="default"/>
        <w:color w:val="363534" w:themeColor="text1"/>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22" w15:restartNumberingAfterBreak="0">
    <w:nsid w:val="44EA1998"/>
    <w:multiLevelType w:val="multilevel"/>
    <w:tmpl w:val="113EDFBC"/>
    <w:styleLink w:val="DELWPHeadings"/>
    <w:lvl w:ilvl="0">
      <w:start w:val="1"/>
      <w:numFmt w:val="decimal"/>
      <w:lvlRestart w:val="0"/>
      <w:pStyle w:val="Heading1"/>
      <w:suff w:val="space"/>
      <w:lvlText w:val="%1."/>
      <w:lvlJc w:val="left"/>
      <w:pPr>
        <w:tabs>
          <w:tab w:val="num" w:pos="0"/>
        </w:tabs>
        <w:ind w:left="0" w:firstLine="0"/>
      </w:pPr>
    </w:lvl>
    <w:lvl w:ilvl="1">
      <w:start w:val="1"/>
      <w:numFmt w:val="decimal"/>
      <w:pStyle w:val="Heading2"/>
      <w:suff w:val="space"/>
      <w:lvlText w:val="%1.%2"/>
      <w:lvlJc w:val="left"/>
      <w:pPr>
        <w:tabs>
          <w:tab w:val="num" w:pos="0"/>
        </w:tabs>
        <w:ind w:left="0" w:firstLine="0"/>
      </w:pPr>
    </w:lvl>
    <w:lvl w:ilvl="2">
      <w:start w:val="1"/>
      <w:numFmt w:val="none"/>
      <w:pStyle w:val="Heading3"/>
      <w:suff w:val="nothing"/>
      <w:lvlText w:val=""/>
      <w:lvlJc w:val="left"/>
      <w:pPr>
        <w:tabs>
          <w:tab w:val="num" w:pos="0"/>
        </w:tabs>
        <w:ind w:left="0" w:firstLine="0"/>
      </w:pPr>
    </w:lvl>
    <w:lvl w:ilvl="3">
      <w:start w:val="1"/>
      <w:numFmt w:val="none"/>
      <w:pStyle w:val="Heading4"/>
      <w:suff w:val="nothing"/>
      <w:lvlText w:val=""/>
      <w:lvlJc w:val="left"/>
      <w:pPr>
        <w:tabs>
          <w:tab w:val="num" w:pos="0"/>
        </w:tabs>
        <w:ind w:left="0" w:firstLine="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3" w15:restartNumberingAfterBreak="0">
    <w:nsid w:val="4D545EC4"/>
    <w:multiLevelType w:val="multilevel"/>
    <w:tmpl w:val="4E14AE2E"/>
    <w:name w:val="HighlightBoxBullet"/>
    <w:lvl w:ilvl="0">
      <w:start w:val="1"/>
      <w:numFmt w:val="bullet"/>
      <w:lvlRestart w:val="0"/>
      <w:pStyle w:val="HighlightBoxBullet"/>
      <w:lvlText w:val="•"/>
      <w:lvlJc w:val="left"/>
      <w:pPr>
        <w:ind w:left="454" w:hanging="227"/>
      </w:pPr>
      <w:rPr>
        <w:rFonts w:ascii="Arial" w:hAnsi="Arial" w:cs="Arial" w:hint="default"/>
        <w:color w:val="FFFFFF"/>
        <w:sz w:val="24"/>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24" w15:restartNumberingAfterBreak="0">
    <w:nsid w:val="50DB15E1"/>
    <w:multiLevelType w:val="multilevel"/>
    <w:tmpl w:val="8738E690"/>
    <w:styleLink w:val="DELWPAppendices"/>
    <w:lvl w:ilvl="0">
      <w:start w:val="1"/>
      <w:numFmt w:val="upperLetter"/>
      <w:lvlRestart w:val="0"/>
      <w:pStyle w:val="Heading8"/>
      <w:lvlText w:val="Appendix %1"/>
      <w:lvlJc w:val="left"/>
      <w:pPr>
        <w:tabs>
          <w:tab w:val="num" w:pos="3685"/>
        </w:tabs>
        <w:ind w:left="3685" w:hanging="2551"/>
      </w:pPr>
    </w:lvl>
    <w:lvl w:ilvl="1">
      <w:start w:val="1"/>
      <w:numFmt w:val="decimal"/>
      <w:pStyle w:val="Heading9"/>
      <w:suff w:val="space"/>
      <w:lvlText w:val="%1.%2"/>
      <w:lvlJc w:val="left"/>
      <w:pPr>
        <w:tabs>
          <w:tab w:val="num" w:pos="0"/>
        </w:tabs>
        <w:ind w:left="0" w:firstLine="0"/>
      </w:pPr>
    </w:lvl>
    <w:lvl w:ilvl="2">
      <w:start w:val="1"/>
      <w:numFmt w:val="none"/>
      <w:pStyle w:val="AppendixHeading2"/>
      <w:suff w:val="nothing"/>
      <w:lvlText w:val=""/>
      <w:lvlJc w:val="left"/>
      <w:pPr>
        <w:tabs>
          <w:tab w:val="num" w:pos="0"/>
        </w:tabs>
        <w:ind w:left="0" w:firstLine="0"/>
      </w:pPr>
    </w:lvl>
    <w:lvl w:ilvl="3">
      <w:start w:val="1"/>
      <w:numFmt w:val="none"/>
      <w:pStyle w:val="AppendixHeading3"/>
      <w:suff w:val="nothing"/>
      <w:lvlText w:val=""/>
      <w:lvlJc w:val="left"/>
      <w:pPr>
        <w:tabs>
          <w:tab w:val="num" w:pos="0"/>
        </w:tabs>
        <w:ind w:left="0" w:firstLine="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5" w15:restartNumberingAfterBreak="0">
    <w:nsid w:val="512536C5"/>
    <w:multiLevelType w:val="multilevel"/>
    <w:tmpl w:val="D97E5BB2"/>
    <w:name w:val="PBNumbering"/>
    <w:lvl w:ilvl="0">
      <w:start w:val="1"/>
      <w:numFmt w:val="decimal"/>
      <w:lvlText w:val="%1."/>
      <w:lvlJc w:val="left"/>
      <w:pPr>
        <w:tabs>
          <w:tab w:val="num" w:pos="425"/>
        </w:tabs>
        <w:ind w:left="425" w:hanging="425"/>
      </w:pPr>
      <w:rPr>
        <w:rFonts w:hint="default"/>
      </w:rPr>
    </w:lvl>
    <w:lvl w:ilvl="1">
      <w:start w:val="1"/>
      <w:numFmt w:val="lowerLetter"/>
      <w:lvlText w:val="%2)"/>
      <w:lvlJc w:val="left"/>
      <w:pPr>
        <w:tabs>
          <w:tab w:val="num" w:pos="851"/>
        </w:tabs>
        <w:ind w:left="851" w:hanging="426"/>
      </w:pPr>
      <w:rPr>
        <w:rFonts w:hint="default"/>
      </w:rPr>
    </w:lvl>
    <w:lvl w:ilvl="2">
      <w:start w:val="1"/>
      <w:numFmt w:val="lowerRoman"/>
      <w:lvlText w:val="%3)"/>
      <w:lvlJc w:val="left"/>
      <w:pPr>
        <w:tabs>
          <w:tab w:val="num" w:pos="1276"/>
        </w:tabs>
        <w:ind w:left="1276" w:hanging="425"/>
      </w:pPr>
      <w:rPr>
        <w:rFonts w:hint="default"/>
      </w:rPr>
    </w:lvl>
    <w:lvl w:ilvl="3">
      <w:start w:val="1"/>
      <w:numFmt w:val="bullet"/>
      <w:lvlText w:val="–"/>
      <w:lvlJc w:val="left"/>
      <w:pPr>
        <w:tabs>
          <w:tab w:val="num" w:pos="1559"/>
        </w:tabs>
        <w:ind w:left="1559" w:hanging="283"/>
      </w:pPr>
      <w:rPr>
        <w:rFonts w:ascii="Arial" w:hAnsi="Arial" w:hint="default"/>
      </w:rPr>
    </w:lvl>
    <w:lvl w:ilvl="4">
      <w:start w:val="1"/>
      <w:numFmt w:val="none"/>
      <w:lvlText w:val=""/>
      <w:lvlJc w:val="left"/>
      <w:pPr>
        <w:tabs>
          <w:tab w:val="num" w:pos="1800"/>
        </w:tabs>
        <w:ind w:left="-32767" w:firstLine="0"/>
      </w:pPr>
      <w:rPr>
        <w:rFonts w:hint="default"/>
      </w:rPr>
    </w:lvl>
    <w:lvl w:ilvl="5">
      <w:start w:val="1"/>
      <w:numFmt w:val="none"/>
      <w:lvlText w:val="(%6)"/>
      <w:lvlJc w:val="left"/>
      <w:pPr>
        <w:tabs>
          <w:tab w:val="num" w:pos="2160"/>
        </w:tabs>
        <w:ind w:left="-32767" w:firstLine="0"/>
      </w:pPr>
      <w:rPr>
        <w:rFonts w:hint="default"/>
      </w:rPr>
    </w:lvl>
    <w:lvl w:ilvl="6">
      <w:start w:val="1"/>
      <w:numFmt w:val="none"/>
      <w:lvlText w:val="%7"/>
      <w:lvlJc w:val="left"/>
      <w:pPr>
        <w:tabs>
          <w:tab w:val="num" w:pos="2520"/>
        </w:tabs>
        <w:ind w:left="-32767" w:firstLine="0"/>
      </w:pPr>
      <w:rPr>
        <w:rFonts w:hint="default"/>
      </w:rPr>
    </w:lvl>
    <w:lvl w:ilvl="7">
      <w:start w:val="1"/>
      <w:numFmt w:val="none"/>
      <w:lvlText w:val=""/>
      <w:lvlJc w:val="left"/>
      <w:pPr>
        <w:tabs>
          <w:tab w:val="num" w:pos="2880"/>
        </w:tabs>
        <w:ind w:left="-32767" w:firstLine="0"/>
      </w:pPr>
      <w:rPr>
        <w:rFonts w:hint="default"/>
      </w:rPr>
    </w:lvl>
    <w:lvl w:ilvl="8">
      <w:start w:val="1"/>
      <w:numFmt w:val="none"/>
      <w:lvlText w:val="%9."/>
      <w:lvlJc w:val="left"/>
      <w:pPr>
        <w:tabs>
          <w:tab w:val="num" w:pos="3240"/>
        </w:tabs>
        <w:ind w:left="-32767" w:firstLine="0"/>
      </w:pPr>
      <w:rPr>
        <w:rFonts w:hint="default"/>
      </w:rPr>
    </w:lvl>
  </w:abstractNum>
  <w:abstractNum w:abstractNumId="26" w15:restartNumberingAfterBreak="0">
    <w:nsid w:val="515E53D8"/>
    <w:multiLevelType w:val="multilevel"/>
    <w:tmpl w:val="71A64D76"/>
    <w:name w:val="ACHM Main Numbering"/>
    <w:lvl w:ilvl="0">
      <w:start w:val="1"/>
      <w:numFmt w:val="none"/>
      <w:suff w:val="nothing"/>
      <w:lvlText w:val=""/>
      <w:lvlJc w:val="left"/>
      <w:pPr>
        <w:ind w:left="0" w:firstLine="0"/>
      </w:pPr>
      <w:rPr>
        <w:rFonts w:hint="default"/>
      </w:rPr>
    </w:lvl>
    <w:lvl w:ilvl="1">
      <w:start w:val="1"/>
      <w:numFmt w:val="decimal"/>
      <w:lvlText w:val="%1%2."/>
      <w:lvlJc w:val="left"/>
      <w:pPr>
        <w:tabs>
          <w:tab w:val="num" w:pos="397"/>
        </w:tabs>
        <w:ind w:left="397" w:hanging="397"/>
      </w:pPr>
      <w:rPr>
        <w:rFonts w:hint="default"/>
        <w:b w:val="0"/>
        <w:i w:val="0"/>
      </w:rPr>
    </w:lvl>
    <w:lvl w:ilvl="2">
      <w:start w:val="1"/>
      <w:numFmt w:val="lowerLetter"/>
      <w:lvlText w:val="%3."/>
      <w:lvlJc w:val="left"/>
      <w:pPr>
        <w:tabs>
          <w:tab w:val="num" w:pos="794"/>
        </w:tabs>
        <w:ind w:left="794" w:hanging="397"/>
      </w:pPr>
      <w:rPr>
        <w:rFonts w:hint="default"/>
        <w:b w:val="0"/>
        <w:i w:val="0"/>
        <w:spacing w:val="-6"/>
      </w:rPr>
    </w:lvl>
    <w:lvl w:ilvl="3">
      <w:start w:val="1"/>
      <w:numFmt w:val="bullet"/>
      <w:lvlText w:val=""/>
      <w:lvlJc w:val="left"/>
      <w:pPr>
        <w:tabs>
          <w:tab w:val="num" w:pos="1191"/>
        </w:tabs>
        <w:ind w:left="1191" w:hanging="397"/>
      </w:pPr>
      <w:rPr>
        <w:rFonts w:ascii="Symbol" w:hAnsi="Symbol" w:hint="default"/>
        <w:b w:val="0"/>
        <w:i w:val="0"/>
      </w:rPr>
    </w:lvl>
    <w:lvl w:ilvl="4">
      <w:start w:val="1"/>
      <w:numFmt w:val="none"/>
      <w:lvlText w:val=""/>
      <w:lvlJc w:val="left"/>
      <w:pPr>
        <w:tabs>
          <w:tab w:val="num" w:pos="936"/>
        </w:tabs>
        <w:ind w:left="936" w:hanging="454"/>
      </w:pPr>
      <w:rPr>
        <w:rFonts w:hint="default"/>
      </w:rPr>
    </w:lvl>
    <w:lvl w:ilvl="5">
      <w:start w:val="1"/>
      <w:numFmt w:val="none"/>
      <w:lvlText w:val=""/>
      <w:lvlJc w:val="left"/>
      <w:pPr>
        <w:tabs>
          <w:tab w:val="num" w:pos="1418"/>
        </w:tabs>
        <w:ind w:left="1418" w:hanging="482"/>
      </w:pPr>
      <w:rPr>
        <w:rFonts w:hint="default"/>
      </w:rPr>
    </w:lvl>
    <w:lvl w:ilvl="6">
      <w:start w:val="1"/>
      <w:numFmt w:val="none"/>
      <w:lvlText w:val=""/>
      <w:lvlJc w:val="left"/>
      <w:pPr>
        <w:tabs>
          <w:tab w:val="num" w:pos="482"/>
        </w:tabs>
        <w:ind w:left="482" w:hanging="482"/>
      </w:pPr>
      <w:rPr>
        <w:rFonts w:hint="default"/>
      </w:rPr>
    </w:lvl>
    <w:lvl w:ilvl="7">
      <w:start w:val="1"/>
      <w:numFmt w:val="decimal"/>
      <w:lvlText w:val="%1"/>
      <w:lvlJc w:val="left"/>
      <w:pPr>
        <w:tabs>
          <w:tab w:val="num" w:pos="1440"/>
        </w:tabs>
        <w:ind w:left="1440" w:hanging="1440"/>
      </w:pPr>
      <w:rPr>
        <w:rFonts w:hint="default"/>
      </w:rPr>
    </w:lvl>
    <w:lvl w:ilvl="8">
      <w:start w:val="1"/>
      <w:numFmt w:val="decimal"/>
      <w:lvlText w:val="%1"/>
      <w:lvlJc w:val="left"/>
      <w:pPr>
        <w:tabs>
          <w:tab w:val="num" w:pos="1584"/>
        </w:tabs>
        <w:ind w:left="1584" w:hanging="1584"/>
      </w:pPr>
      <w:rPr>
        <w:rFonts w:hint="default"/>
      </w:rPr>
    </w:lvl>
  </w:abstractNum>
  <w:abstractNum w:abstractNumId="27" w15:restartNumberingAfterBreak="0">
    <w:nsid w:val="57AD5037"/>
    <w:multiLevelType w:val="hybridMultilevel"/>
    <w:tmpl w:val="1410F1AA"/>
    <w:lvl w:ilvl="0" w:tplc="B050A3FC">
      <w:start w:val="1"/>
      <w:numFmt w:val="bullet"/>
      <w:lvlText w:val=""/>
      <w:lvlJc w:val="left"/>
      <w:pPr>
        <w:ind w:left="720" w:hanging="360"/>
      </w:pPr>
      <w:rPr>
        <w:rFonts w:ascii="Symbol" w:hAnsi="Symbol" w:hint="default"/>
      </w:rPr>
    </w:lvl>
    <w:lvl w:ilvl="1" w:tplc="8D325462">
      <w:start w:val="1"/>
      <w:numFmt w:val="bullet"/>
      <w:lvlText w:val="o"/>
      <w:lvlJc w:val="left"/>
      <w:pPr>
        <w:ind w:left="1440" w:hanging="360"/>
      </w:pPr>
      <w:rPr>
        <w:rFonts w:ascii="&quot;Courier New&quot;" w:hAnsi="&quot;Courier New&quot;" w:hint="default"/>
      </w:rPr>
    </w:lvl>
    <w:lvl w:ilvl="2" w:tplc="922E616C">
      <w:start w:val="1"/>
      <w:numFmt w:val="bullet"/>
      <w:lvlText w:val=""/>
      <w:lvlJc w:val="left"/>
      <w:pPr>
        <w:ind w:left="2160" w:hanging="360"/>
      </w:pPr>
      <w:rPr>
        <w:rFonts w:ascii="Wingdings" w:hAnsi="Wingdings" w:hint="default"/>
      </w:rPr>
    </w:lvl>
    <w:lvl w:ilvl="3" w:tplc="EE7A8484">
      <w:start w:val="1"/>
      <w:numFmt w:val="bullet"/>
      <w:lvlText w:val=""/>
      <w:lvlJc w:val="left"/>
      <w:pPr>
        <w:ind w:left="2880" w:hanging="360"/>
      </w:pPr>
      <w:rPr>
        <w:rFonts w:ascii="Symbol" w:hAnsi="Symbol" w:hint="default"/>
      </w:rPr>
    </w:lvl>
    <w:lvl w:ilvl="4" w:tplc="2774CF12">
      <w:start w:val="1"/>
      <w:numFmt w:val="bullet"/>
      <w:lvlText w:val="o"/>
      <w:lvlJc w:val="left"/>
      <w:pPr>
        <w:ind w:left="3600" w:hanging="360"/>
      </w:pPr>
      <w:rPr>
        <w:rFonts w:ascii="Courier New" w:hAnsi="Courier New" w:hint="default"/>
      </w:rPr>
    </w:lvl>
    <w:lvl w:ilvl="5" w:tplc="9BA8E7EA">
      <w:start w:val="1"/>
      <w:numFmt w:val="bullet"/>
      <w:lvlText w:val=""/>
      <w:lvlJc w:val="left"/>
      <w:pPr>
        <w:ind w:left="4320" w:hanging="360"/>
      </w:pPr>
      <w:rPr>
        <w:rFonts w:ascii="Wingdings" w:hAnsi="Wingdings" w:hint="default"/>
      </w:rPr>
    </w:lvl>
    <w:lvl w:ilvl="6" w:tplc="A4B2CFA0">
      <w:start w:val="1"/>
      <w:numFmt w:val="bullet"/>
      <w:lvlText w:val=""/>
      <w:lvlJc w:val="left"/>
      <w:pPr>
        <w:ind w:left="5040" w:hanging="360"/>
      </w:pPr>
      <w:rPr>
        <w:rFonts w:ascii="Symbol" w:hAnsi="Symbol" w:hint="default"/>
      </w:rPr>
    </w:lvl>
    <w:lvl w:ilvl="7" w:tplc="D1C28E3A">
      <w:start w:val="1"/>
      <w:numFmt w:val="bullet"/>
      <w:lvlText w:val="o"/>
      <w:lvlJc w:val="left"/>
      <w:pPr>
        <w:ind w:left="5760" w:hanging="360"/>
      </w:pPr>
      <w:rPr>
        <w:rFonts w:ascii="Courier New" w:hAnsi="Courier New" w:hint="default"/>
      </w:rPr>
    </w:lvl>
    <w:lvl w:ilvl="8" w:tplc="E5A478CA">
      <w:start w:val="1"/>
      <w:numFmt w:val="bullet"/>
      <w:lvlText w:val=""/>
      <w:lvlJc w:val="left"/>
      <w:pPr>
        <w:ind w:left="6480" w:hanging="360"/>
      </w:pPr>
      <w:rPr>
        <w:rFonts w:ascii="Wingdings" w:hAnsi="Wingdings" w:hint="default"/>
      </w:rPr>
    </w:lvl>
  </w:abstractNum>
  <w:abstractNum w:abstractNumId="28" w15:restartNumberingAfterBreak="0">
    <w:nsid w:val="5C2B3039"/>
    <w:multiLevelType w:val="hybridMultilevel"/>
    <w:tmpl w:val="5FA82DE6"/>
    <w:lvl w:ilvl="0" w:tplc="0C09001B">
      <w:start w:val="1"/>
      <w:numFmt w:val="lowerRoman"/>
      <w:lvlText w:val="%1."/>
      <w:lvlJc w:val="right"/>
      <w:pPr>
        <w:tabs>
          <w:tab w:val="num" w:pos="1080"/>
        </w:tabs>
        <w:ind w:left="1080" w:hanging="360"/>
      </w:pPr>
    </w:lvl>
    <w:lvl w:ilvl="1" w:tplc="0C090019">
      <w:start w:val="1"/>
      <w:numFmt w:val="lowerLetter"/>
      <w:lvlText w:val="%2."/>
      <w:lvlJc w:val="left"/>
      <w:pPr>
        <w:tabs>
          <w:tab w:val="num" w:pos="2160"/>
        </w:tabs>
        <w:ind w:left="2160" w:hanging="360"/>
      </w:pPr>
    </w:lvl>
    <w:lvl w:ilvl="2" w:tplc="FFFFFFFF">
      <w:start w:val="1"/>
      <w:numFmt w:val="bullet"/>
      <w:lvlText w:val=""/>
      <w:lvlJc w:val="left"/>
      <w:pPr>
        <w:tabs>
          <w:tab w:val="num" w:pos="2880"/>
        </w:tabs>
        <w:ind w:left="2880" w:hanging="360"/>
      </w:pPr>
      <w:rPr>
        <w:rFonts w:ascii="Wingdings" w:hAnsi="Wingdings" w:hint="default"/>
      </w:rPr>
    </w:lvl>
    <w:lvl w:ilvl="3" w:tplc="FFFFFFFF">
      <w:start w:val="1"/>
      <w:numFmt w:val="bullet"/>
      <w:lvlText w:val=""/>
      <w:lvlJc w:val="left"/>
      <w:pPr>
        <w:tabs>
          <w:tab w:val="num" w:pos="3600"/>
        </w:tabs>
        <w:ind w:left="3600" w:hanging="360"/>
      </w:pPr>
      <w:rPr>
        <w:rFonts w:ascii="Symbol" w:hAnsi="Symbol" w:hint="default"/>
      </w:rPr>
    </w:lvl>
    <w:lvl w:ilvl="4" w:tplc="FFFFFFFF">
      <w:start w:val="1"/>
      <w:numFmt w:val="bullet"/>
      <w:lvlText w:val="o"/>
      <w:lvlJc w:val="left"/>
      <w:pPr>
        <w:tabs>
          <w:tab w:val="num" w:pos="4320"/>
        </w:tabs>
        <w:ind w:left="4320" w:hanging="360"/>
      </w:pPr>
      <w:rPr>
        <w:rFonts w:ascii="Courier New" w:hAnsi="Courier New" w:cs="Times New Roman" w:hint="default"/>
      </w:rPr>
    </w:lvl>
    <w:lvl w:ilvl="5" w:tplc="FFFFFFFF">
      <w:start w:val="1"/>
      <w:numFmt w:val="bullet"/>
      <w:lvlText w:val=""/>
      <w:lvlJc w:val="left"/>
      <w:pPr>
        <w:tabs>
          <w:tab w:val="num" w:pos="5040"/>
        </w:tabs>
        <w:ind w:left="5040" w:hanging="360"/>
      </w:pPr>
      <w:rPr>
        <w:rFonts w:ascii="Wingdings" w:hAnsi="Wingdings" w:hint="default"/>
      </w:rPr>
    </w:lvl>
    <w:lvl w:ilvl="6" w:tplc="FFFFFFFF">
      <w:start w:val="1"/>
      <w:numFmt w:val="bullet"/>
      <w:lvlText w:val=""/>
      <w:lvlJc w:val="left"/>
      <w:pPr>
        <w:tabs>
          <w:tab w:val="num" w:pos="5760"/>
        </w:tabs>
        <w:ind w:left="5760" w:hanging="360"/>
      </w:pPr>
      <w:rPr>
        <w:rFonts w:ascii="Symbol" w:hAnsi="Symbol" w:hint="default"/>
      </w:rPr>
    </w:lvl>
    <w:lvl w:ilvl="7" w:tplc="FFFFFFFF">
      <w:start w:val="1"/>
      <w:numFmt w:val="bullet"/>
      <w:lvlText w:val="o"/>
      <w:lvlJc w:val="left"/>
      <w:pPr>
        <w:tabs>
          <w:tab w:val="num" w:pos="6480"/>
        </w:tabs>
        <w:ind w:left="6480" w:hanging="360"/>
      </w:pPr>
      <w:rPr>
        <w:rFonts w:ascii="Courier New" w:hAnsi="Courier New" w:cs="Times New Roman" w:hint="default"/>
      </w:rPr>
    </w:lvl>
    <w:lvl w:ilvl="8" w:tplc="FFFFFFFF">
      <w:start w:val="1"/>
      <w:numFmt w:val="bullet"/>
      <w:lvlText w:val=""/>
      <w:lvlJc w:val="left"/>
      <w:pPr>
        <w:tabs>
          <w:tab w:val="num" w:pos="7200"/>
        </w:tabs>
        <w:ind w:left="7200" w:hanging="360"/>
      </w:pPr>
      <w:rPr>
        <w:rFonts w:ascii="Wingdings" w:hAnsi="Wingdings" w:hint="default"/>
      </w:rPr>
    </w:lvl>
  </w:abstractNum>
  <w:abstractNum w:abstractNumId="29" w15:restartNumberingAfterBreak="0">
    <w:nsid w:val="5D0540A9"/>
    <w:multiLevelType w:val="multilevel"/>
    <w:tmpl w:val="A44EB9CA"/>
    <w:name w:val="DEPIAppendices"/>
    <w:lvl w:ilvl="0">
      <w:start w:val="1"/>
      <w:numFmt w:val="upperLetter"/>
      <w:lvlText w:val="Appendix %1"/>
      <w:lvlJc w:val="left"/>
      <w:pPr>
        <w:tabs>
          <w:tab w:val="num" w:pos="3686"/>
        </w:tabs>
        <w:ind w:left="3686" w:hanging="2552"/>
      </w:pPr>
      <w:rPr>
        <w:rFonts w:hint="default"/>
        <w:b/>
        <w:i w:val="0"/>
        <w:sz w:val="40"/>
      </w:rPr>
    </w:lvl>
    <w:lvl w:ilvl="1">
      <w:start w:val="1"/>
      <w:numFmt w:val="none"/>
      <w:lvlText w:val=""/>
      <w:lvlJc w:val="left"/>
      <w:pPr>
        <w:tabs>
          <w:tab w:val="num" w:pos="765"/>
        </w:tabs>
        <w:ind w:left="765" w:hanging="765"/>
      </w:pPr>
      <w:rPr>
        <w:rFonts w:hint="default"/>
        <w:sz w:val="26"/>
      </w:rPr>
    </w:lvl>
    <w:lvl w:ilvl="2">
      <w:start w:val="1"/>
      <w:numFmt w:val="decimal"/>
      <w:lvlText w:val="%1%2.%3"/>
      <w:lvlJc w:val="left"/>
      <w:pPr>
        <w:tabs>
          <w:tab w:val="num" w:pos="765"/>
        </w:tabs>
        <w:ind w:left="765" w:hanging="765"/>
      </w:pPr>
      <w:rPr>
        <w:rFonts w:hint="default"/>
      </w:rPr>
    </w:lvl>
    <w:lvl w:ilvl="3">
      <w:start w:val="1"/>
      <w:numFmt w:val="decimal"/>
      <w:lvlText w:val="%1%2.%3.%4"/>
      <w:lvlJc w:val="left"/>
      <w:pPr>
        <w:tabs>
          <w:tab w:val="num" w:pos="765"/>
        </w:tabs>
        <w:ind w:left="765" w:hanging="765"/>
      </w:pPr>
      <w:rPr>
        <w:rFonts w:hint="default"/>
      </w:rPr>
    </w:lvl>
    <w:lvl w:ilvl="4">
      <w:start w:val="1"/>
      <w:numFmt w:val="decimal"/>
      <w:lvlText w:val="%1%2.%3.%4.%5"/>
      <w:lvlJc w:val="left"/>
      <w:pPr>
        <w:tabs>
          <w:tab w:val="num" w:pos="1134"/>
        </w:tabs>
        <w:ind w:left="1134" w:hanging="1134"/>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30" w15:restartNumberingAfterBreak="0">
    <w:nsid w:val="63A869DF"/>
    <w:multiLevelType w:val="multilevel"/>
    <w:tmpl w:val="A4327F04"/>
    <w:name w:val="JemenaHeadings"/>
    <w:lvl w:ilvl="0">
      <w:start w:val="1"/>
      <w:numFmt w:val="decimal"/>
      <w:lvlRestart w:val="0"/>
      <w:lvlText w:val="%1."/>
      <w:lvlJc w:val="left"/>
      <w:pPr>
        <w:tabs>
          <w:tab w:val="num" w:pos="822"/>
        </w:tabs>
        <w:ind w:left="822" w:hanging="822"/>
      </w:pPr>
      <w:rPr>
        <w:rFonts w:hint="default"/>
      </w:rPr>
    </w:lvl>
    <w:lvl w:ilvl="1">
      <w:start w:val="1"/>
      <w:numFmt w:val="decimal"/>
      <w:lvlText w:val="%1.%2"/>
      <w:lvlJc w:val="left"/>
      <w:pPr>
        <w:tabs>
          <w:tab w:val="num" w:pos="822"/>
        </w:tabs>
        <w:ind w:left="822" w:hanging="822"/>
      </w:pPr>
      <w:rPr>
        <w:rFonts w:hint="default"/>
      </w:rPr>
    </w:lvl>
    <w:lvl w:ilvl="2">
      <w:start w:val="1"/>
      <w:numFmt w:val="decimal"/>
      <w:lvlText w:val="%1.%2.%3"/>
      <w:lvlJc w:val="left"/>
      <w:pPr>
        <w:tabs>
          <w:tab w:val="num" w:pos="822"/>
        </w:tabs>
        <w:ind w:left="822" w:hanging="822"/>
      </w:pPr>
      <w:rPr>
        <w:rFonts w:hint="default"/>
      </w:rPr>
    </w:lvl>
    <w:lvl w:ilvl="3">
      <w:start w:val="1"/>
      <w:numFmt w:val="decimal"/>
      <w:suff w:val="space"/>
      <w:lvlText w:val="%1.%2.%3.%4 "/>
      <w:lvlJc w:val="left"/>
      <w:pPr>
        <w:ind w:left="0" w:firstLine="0"/>
      </w:pPr>
      <w:rPr>
        <w:rFonts w:hint="default"/>
      </w:rPr>
    </w:lvl>
    <w:lvl w:ilvl="4">
      <w:start w:val="1"/>
      <w:numFmt w:val="none"/>
      <w:lvlText w:val=""/>
      <w:lvlJc w:val="left"/>
      <w:pPr>
        <w:tabs>
          <w:tab w:val="num" w:pos="1134"/>
        </w:tabs>
        <w:ind w:left="1134" w:hanging="1134"/>
      </w:pPr>
      <w:rPr>
        <w:rFonts w:hint="default"/>
      </w:rPr>
    </w:lvl>
    <w:lvl w:ilvl="5">
      <w:start w:val="1"/>
      <w:numFmt w:val="none"/>
      <w:lvlText w:val="%6"/>
      <w:lvlJc w:val="left"/>
      <w:pPr>
        <w:tabs>
          <w:tab w:val="num" w:pos="1134"/>
        </w:tabs>
        <w:ind w:left="1134" w:hanging="1134"/>
      </w:pPr>
      <w:rPr>
        <w:rFonts w:hint="default"/>
      </w:rPr>
    </w:lvl>
    <w:lvl w:ilvl="6">
      <w:start w:val="1"/>
      <w:numFmt w:val="none"/>
      <w:lvlText w:val=""/>
      <w:lvlJc w:val="left"/>
      <w:pPr>
        <w:tabs>
          <w:tab w:val="num" w:pos="1134"/>
        </w:tabs>
        <w:ind w:left="1134" w:hanging="1134"/>
      </w:pPr>
      <w:rPr>
        <w:rFonts w:hint="default"/>
      </w:rPr>
    </w:lvl>
    <w:lvl w:ilvl="7">
      <w:start w:val="1"/>
      <w:numFmt w:val="none"/>
      <w:lvlText w:val=""/>
      <w:lvlJc w:val="left"/>
      <w:pPr>
        <w:tabs>
          <w:tab w:val="num" w:pos="1134"/>
        </w:tabs>
        <w:ind w:left="1134" w:hanging="1134"/>
      </w:pPr>
      <w:rPr>
        <w:rFonts w:hint="default"/>
      </w:rPr>
    </w:lvl>
    <w:lvl w:ilvl="8">
      <w:start w:val="1"/>
      <w:numFmt w:val="none"/>
      <w:lvlText w:val=""/>
      <w:lvlJc w:val="left"/>
      <w:pPr>
        <w:tabs>
          <w:tab w:val="num" w:pos="1134"/>
        </w:tabs>
        <w:ind w:left="1134" w:hanging="1134"/>
      </w:pPr>
      <w:rPr>
        <w:rFonts w:hint="default"/>
      </w:rPr>
    </w:lvl>
  </w:abstractNum>
  <w:abstractNum w:abstractNumId="31" w15:restartNumberingAfterBreak="0">
    <w:nsid w:val="6D1D40AC"/>
    <w:multiLevelType w:val="multilevel"/>
    <w:tmpl w:val="4A4219B0"/>
    <w:name w:val="TableNumbering"/>
    <w:lvl w:ilvl="0">
      <w:start w:val="1"/>
      <w:numFmt w:val="decimal"/>
      <w:pStyle w:val="TableTextNumbered"/>
      <w:lvlText w:val="%1."/>
      <w:lvlJc w:val="left"/>
      <w:pPr>
        <w:tabs>
          <w:tab w:val="num" w:pos="482"/>
        </w:tabs>
        <w:ind w:left="482" w:hanging="369"/>
      </w:pPr>
      <w:rPr>
        <w:rFonts w:hint="default"/>
      </w:rPr>
    </w:lvl>
    <w:lvl w:ilvl="1">
      <w:start w:val="1"/>
      <w:numFmt w:val="lowerLetter"/>
      <w:pStyle w:val="TableTextNumbered2"/>
      <w:lvlText w:val="%2."/>
      <w:lvlJc w:val="left"/>
      <w:pPr>
        <w:tabs>
          <w:tab w:val="num" w:pos="822"/>
        </w:tabs>
        <w:ind w:left="822" w:hanging="340"/>
      </w:pPr>
      <w:rPr>
        <w:rFonts w:hint="default"/>
      </w:rPr>
    </w:lvl>
    <w:lvl w:ilvl="2">
      <w:start w:val="1"/>
      <w:numFmt w:val="lowerRoman"/>
      <w:pStyle w:val="TableTextNumbered3"/>
      <w:lvlText w:val="%3."/>
      <w:lvlJc w:val="left"/>
      <w:pPr>
        <w:tabs>
          <w:tab w:val="num" w:pos="1219"/>
        </w:tabs>
        <w:ind w:left="1219" w:hanging="397"/>
      </w:pPr>
      <w:rPr>
        <w:rFonts w:hint="default"/>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32" w15:restartNumberingAfterBreak="0">
    <w:nsid w:val="6F1374A8"/>
    <w:multiLevelType w:val="hybridMultilevel"/>
    <w:tmpl w:val="1CE01612"/>
    <w:lvl w:ilvl="0" w:tplc="0276CB56">
      <w:start w:val="1"/>
      <w:numFmt w:val="lowerRoman"/>
      <w:lvlText w:val="(%1)"/>
      <w:lvlJc w:val="left"/>
      <w:pPr>
        <w:tabs>
          <w:tab w:val="num" w:pos="540"/>
        </w:tabs>
        <w:ind w:left="540" w:hanging="720"/>
      </w:pPr>
    </w:lvl>
    <w:lvl w:ilvl="1" w:tplc="0C090019">
      <w:start w:val="1"/>
      <w:numFmt w:val="lowerLetter"/>
      <w:lvlText w:val="%2."/>
      <w:lvlJc w:val="left"/>
      <w:pPr>
        <w:tabs>
          <w:tab w:val="num" w:pos="720"/>
        </w:tabs>
        <w:ind w:left="720" w:hanging="360"/>
      </w:pPr>
    </w:lvl>
    <w:lvl w:ilvl="2" w:tplc="0C09001B">
      <w:start w:val="1"/>
      <w:numFmt w:val="lowerRoman"/>
      <w:lvlText w:val="%3."/>
      <w:lvlJc w:val="right"/>
      <w:pPr>
        <w:tabs>
          <w:tab w:val="num" w:pos="1440"/>
        </w:tabs>
        <w:ind w:left="1440" w:hanging="180"/>
      </w:pPr>
    </w:lvl>
    <w:lvl w:ilvl="3" w:tplc="0C09000F">
      <w:start w:val="1"/>
      <w:numFmt w:val="decimal"/>
      <w:lvlText w:val="%4."/>
      <w:lvlJc w:val="left"/>
      <w:pPr>
        <w:tabs>
          <w:tab w:val="num" w:pos="2160"/>
        </w:tabs>
        <w:ind w:left="2160" w:hanging="360"/>
      </w:pPr>
    </w:lvl>
    <w:lvl w:ilvl="4" w:tplc="0C090019">
      <w:start w:val="1"/>
      <w:numFmt w:val="lowerLetter"/>
      <w:lvlText w:val="%5."/>
      <w:lvlJc w:val="left"/>
      <w:pPr>
        <w:tabs>
          <w:tab w:val="num" w:pos="2880"/>
        </w:tabs>
        <w:ind w:left="2880" w:hanging="360"/>
      </w:pPr>
    </w:lvl>
    <w:lvl w:ilvl="5" w:tplc="0C09001B">
      <w:start w:val="1"/>
      <w:numFmt w:val="lowerRoman"/>
      <w:lvlText w:val="%6."/>
      <w:lvlJc w:val="right"/>
      <w:pPr>
        <w:tabs>
          <w:tab w:val="num" w:pos="3600"/>
        </w:tabs>
        <w:ind w:left="3600" w:hanging="180"/>
      </w:pPr>
    </w:lvl>
    <w:lvl w:ilvl="6" w:tplc="0C09000F">
      <w:start w:val="1"/>
      <w:numFmt w:val="decimal"/>
      <w:lvlText w:val="%7."/>
      <w:lvlJc w:val="left"/>
      <w:pPr>
        <w:tabs>
          <w:tab w:val="num" w:pos="4320"/>
        </w:tabs>
        <w:ind w:left="4320" w:hanging="360"/>
      </w:pPr>
    </w:lvl>
    <w:lvl w:ilvl="7" w:tplc="0C090019">
      <w:start w:val="1"/>
      <w:numFmt w:val="lowerLetter"/>
      <w:lvlText w:val="%8."/>
      <w:lvlJc w:val="left"/>
      <w:pPr>
        <w:tabs>
          <w:tab w:val="num" w:pos="5040"/>
        </w:tabs>
        <w:ind w:left="5040" w:hanging="360"/>
      </w:pPr>
    </w:lvl>
    <w:lvl w:ilvl="8" w:tplc="0C09001B">
      <w:start w:val="1"/>
      <w:numFmt w:val="lowerRoman"/>
      <w:lvlText w:val="%9."/>
      <w:lvlJc w:val="right"/>
      <w:pPr>
        <w:tabs>
          <w:tab w:val="num" w:pos="5760"/>
        </w:tabs>
        <w:ind w:left="5760" w:hanging="180"/>
      </w:pPr>
    </w:lvl>
  </w:abstractNum>
  <w:abstractNum w:abstractNumId="33"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363534"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64266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34" w15:restartNumberingAfterBreak="0">
    <w:nsid w:val="725B6EF9"/>
    <w:multiLevelType w:val="hybridMultilevel"/>
    <w:tmpl w:val="19D8F69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5" w15:restartNumberingAfterBreak="0">
    <w:nsid w:val="76F60AB5"/>
    <w:multiLevelType w:val="multilevel"/>
    <w:tmpl w:val="C2F48BE4"/>
    <w:lvl w:ilvl="0">
      <w:start w:val="1"/>
      <w:numFmt w:val="bullet"/>
      <w:lvlText w:val=""/>
      <w:lvlJc w:val="left"/>
      <w:pPr>
        <w:tabs>
          <w:tab w:val="num" w:pos="340"/>
        </w:tabs>
        <w:ind w:left="340" w:hanging="340"/>
      </w:pPr>
      <w:rPr>
        <w:rFonts w:ascii="Symbol" w:hAnsi="Symbol" w:hint="default"/>
        <w:color w:val="363534" w:themeColor="text1"/>
        <w:spacing w:val="0"/>
        <w:sz w:val="20"/>
      </w:rPr>
    </w:lvl>
    <w:lvl w:ilvl="1">
      <w:start w:val="1"/>
      <w:numFmt w:val="lowerLetter"/>
      <w:lvlText w:val="%2."/>
      <w:lvlJc w:val="left"/>
      <w:pPr>
        <w:tabs>
          <w:tab w:val="num" w:pos="680"/>
        </w:tabs>
        <w:ind w:left="680" w:hanging="340"/>
      </w:pPr>
      <w:rPr>
        <w:rFonts w:hint="default"/>
        <w:color w:val="363534" w:themeColor="text1"/>
        <w:spacing w:val="0"/>
        <w:sz w:val="20"/>
      </w:rPr>
    </w:lvl>
    <w:lvl w:ilvl="2">
      <w:start w:val="1"/>
      <w:numFmt w:val="lowerRoman"/>
      <w:lvlText w:val="%3."/>
      <w:lvlJc w:val="left"/>
      <w:pPr>
        <w:tabs>
          <w:tab w:val="num" w:pos="1049"/>
        </w:tabs>
        <w:ind w:left="1049" w:hanging="369"/>
      </w:pPr>
      <w:rPr>
        <w:rFonts w:hint="default"/>
        <w:color w:val="363534" w:themeColor="text1"/>
        <w:spacing w:val="0"/>
        <w:position w:val="0"/>
        <w:sz w:val="20"/>
        <w:szCs w:val="16"/>
      </w:rPr>
    </w:lvl>
    <w:lvl w:ilvl="3">
      <w:start w:val="1"/>
      <w:numFmt w:val="none"/>
      <w:lvlText w:val=""/>
      <w:lvlJc w:val="left"/>
      <w:pPr>
        <w:tabs>
          <w:tab w:val="num" w:pos="-31680"/>
        </w:tabs>
        <w:ind w:left="-32767" w:firstLine="0"/>
      </w:pPr>
      <w:rPr>
        <w:rFonts w:hint="default"/>
      </w:rPr>
    </w:lvl>
    <w:lvl w:ilvl="4">
      <w:start w:val="1"/>
      <w:numFmt w:val="none"/>
      <w:lvlText w:val=""/>
      <w:lvlJc w:val="left"/>
      <w:pPr>
        <w:tabs>
          <w:tab w:val="num" w:pos="-31680"/>
        </w:tabs>
        <w:ind w:left="-32767" w:firstLine="0"/>
      </w:pPr>
      <w:rPr>
        <w:rFonts w:hint="default"/>
      </w:rPr>
    </w:lvl>
    <w:lvl w:ilvl="5">
      <w:start w:val="1"/>
      <w:numFmt w:val="none"/>
      <w:lvlText w:val=""/>
      <w:lvlJc w:val="left"/>
      <w:pPr>
        <w:tabs>
          <w:tab w:val="num" w:pos="-31680"/>
        </w:tabs>
        <w:ind w:left="-32767" w:firstLine="0"/>
      </w:pPr>
      <w:rPr>
        <w:rFonts w:hint="default"/>
      </w:rPr>
    </w:lvl>
    <w:lvl w:ilvl="6">
      <w:start w:val="1"/>
      <w:numFmt w:val="none"/>
      <w:lvlText w:val=""/>
      <w:lvlJc w:val="left"/>
      <w:pPr>
        <w:tabs>
          <w:tab w:val="num" w:pos="-31680"/>
        </w:tabs>
        <w:ind w:left="-32767" w:firstLine="0"/>
      </w:pPr>
      <w:rPr>
        <w:rFonts w:hint="default"/>
      </w:rPr>
    </w:lvl>
    <w:lvl w:ilvl="7">
      <w:start w:val="1"/>
      <w:numFmt w:val="none"/>
      <w:lvlText w:val=""/>
      <w:lvlJc w:val="left"/>
      <w:pPr>
        <w:tabs>
          <w:tab w:val="num" w:pos="-31680"/>
        </w:tabs>
        <w:ind w:left="-32767" w:firstLine="0"/>
      </w:pPr>
      <w:rPr>
        <w:rFonts w:hint="default"/>
      </w:rPr>
    </w:lvl>
    <w:lvl w:ilvl="8">
      <w:start w:val="1"/>
      <w:numFmt w:val="none"/>
      <w:lvlText w:val=""/>
      <w:lvlJc w:val="left"/>
      <w:pPr>
        <w:tabs>
          <w:tab w:val="num" w:pos="-31680"/>
        </w:tabs>
        <w:ind w:left="-32767" w:firstLine="0"/>
      </w:pPr>
      <w:rPr>
        <w:rFonts w:hint="default"/>
      </w:rPr>
    </w:lvl>
  </w:abstractNum>
  <w:abstractNum w:abstractNumId="36" w15:restartNumberingAfterBreak="0">
    <w:nsid w:val="7839021E"/>
    <w:multiLevelType w:val="multilevel"/>
    <w:tmpl w:val="E0E09B5E"/>
    <w:name w:val="DEPIListNumbering"/>
    <w:lvl w:ilvl="0">
      <w:start w:val="1"/>
      <w:numFmt w:val="decimal"/>
      <w:pStyle w:val="ListNumber"/>
      <w:lvlText w:val="%1."/>
      <w:lvlJc w:val="left"/>
      <w:pPr>
        <w:tabs>
          <w:tab w:val="num" w:pos="340"/>
        </w:tabs>
        <w:ind w:left="340" w:hanging="340"/>
      </w:pPr>
      <w:rPr>
        <w:rFonts w:hint="default"/>
        <w:color w:val="363534" w:themeColor="text1"/>
        <w:spacing w:val="0"/>
        <w:sz w:val="20"/>
      </w:rPr>
    </w:lvl>
    <w:lvl w:ilvl="1">
      <w:start w:val="1"/>
      <w:numFmt w:val="lowerLetter"/>
      <w:pStyle w:val="ListNumber2"/>
      <w:lvlText w:val="%2."/>
      <w:lvlJc w:val="left"/>
      <w:pPr>
        <w:tabs>
          <w:tab w:val="num" w:pos="680"/>
        </w:tabs>
        <w:ind w:left="680" w:hanging="340"/>
      </w:pPr>
      <w:rPr>
        <w:rFonts w:hint="default"/>
        <w:color w:val="363534" w:themeColor="text1"/>
        <w:spacing w:val="0"/>
        <w:sz w:val="20"/>
      </w:rPr>
    </w:lvl>
    <w:lvl w:ilvl="2">
      <w:start w:val="1"/>
      <w:numFmt w:val="lowerRoman"/>
      <w:pStyle w:val="ListNumber3"/>
      <w:lvlText w:val="%3."/>
      <w:lvlJc w:val="left"/>
      <w:pPr>
        <w:tabs>
          <w:tab w:val="num" w:pos="1049"/>
        </w:tabs>
        <w:ind w:left="1049" w:hanging="369"/>
      </w:pPr>
      <w:rPr>
        <w:rFonts w:hint="default"/>
        <w:color w:val="363534" w:themeColor="text1"/>
        <w:spacing w:val="0"/>
        <w:position w:val="0"/>
        <w:sz w:val="20"/>
        <w:szCs w:val="16"/>
      </w:rPr>
    </w:lvl>
    <w:lvl w:ilvl="3">
      <w:start w:val="1"/>
      <w:numFmt w:val="none"/>
      <w:lvlText w:val=""/>
      <w:lvlJc w:val="left"/>
      <w:pPr>
        <w:tabs>
          <w:tab w:val="num" w:pos="-31680"/>
        </w:tabs>
        <w:ind w:left="-32767" w:firstLine="0"/>
      </w:pPr>
      <w:rPr>
        <w:rFonts w:hint="default"/>
      </w:rPr>
    </w:lvl>
    <w:lvl w:ilvl="4">
      <w:start w:val="1"/>
      <w:numFmt w:val="none"/>
      <w:lvlText w:val=""/>
      <w:lvlJc w:val="left"/>
      <w:pPr>
        <w:tabs>
          <w:tab w:val="num" w:pos="-31680"/>
        </w:tabs>
        <w:ind w:left="-32767" w:firstLine="0"/>
      </w:pPr>
      <w:rPr>
        <w:rFonts w:hint="default"/>
      </w:rPr>
    </w:lvl>
    <w:lvl w:ilvl="5">
      <w:start w:val="1"/>
      <w:numFmt w:val="none"/>
      <w:lvlText w:val=""/>
      <w:lvlJc w:val="left"/>
      <w:pPr>
        <w:tabs>
          <w:tab w:val="num" w:pos="-31680"/>
        </w:tabs>
        <w:ind w:left="-32767" w:firstLine="0"/>
      </w:pPr>
      <w:rPr>
        <w:rFonts w:hint="default"/>
      </w:rPr>
    </w:lvl>
    <w:lvl w:ilvl="6">
      <w:start w:val="1"/>
      <w:numFmt w:val="none"/>
      <w:lvlText w:val=""/>
      <w:lvlJc w:val="left"/>
      <w:pPr>
        <w:tabs>
          <w:tab w:val="num" w:pos="-31680"/>
        </w:tabs>
        <w:ind w:left="-32767" w:firstLine="0"/>
      </w:pPr>
      <w:rPr>
        <w:rFonts w:hint="default"/>
      </w:rPr>
    </w:lvl>
    <w:lvl w:ilvl="7">
      <w:start w:val="1"/>
      <w:numFmt w:val="none"/>
      <w:lvlText w:val=""/>
      <w:lvlJc w:val="left"/>
      <w:pPr>
        <w:tabs>
          <w:tab w:val="num" w:pos="-31680"/>
        </w:tabs>
        <w:ind w:left="-32767" w:firstLine="0"/>
      </w:pPr>
      <w:rPr>
        <w:rFonts w:hint="default"/>
      </w:rPr>
    </w:lvl>
    <w:lvl w:ilvl="8">
      <w:start w:val="1"/>
      <w:numFmt w:val="none"/>
      <w:lvlText w:val=""/>
      <w:lvlJc w:val="left"/>
      <w:pPr>
        <w:tabs>
          <w:tab w:val="num" w:pos="-31680"/>
        </w:tabs>
        <w:ind w:left="-32767" w:firstLine="0"/>
      </w:pPr>
      <w:rPr>
        <w:rFonts w:hint="default"/>
      </w:rPr>
    </w:lvl>
  </w:abstractNum>
  <w:abstractNum w:abstractNumId="37" w15:restartNumberingAfterBreak="0">
    <w:nsid w:val="78E121C2"/>
    <w:multiLevelType w:val="multilevel"/>
    <w:tmpl w:val="EA9AB4E4"/>
    <w:lvl w:ilvl="0">
      <w:start w:val="1"/>
      <w:numFmt w:val="decimal"/>
      <w:lvlRestart w:val="0"/>
      <w:suff w:val="space"/>
      <w:lvlText w:val="%1."/>
      <w:lvlJc w:val="left"/>
      <w:pPr>
        <w:tabs>
          <w:tab w:val="num" w:pos="0"/>
        </w:tabs>
        <w:ind w:left="0" w:firstLine="0"/>
      </w:pPr>
    </w:lvl>
    <w:lvl w:ilvl="1">
      <w:start w:val="1"/>
      <w:numFmt w:val="bullet"/>
      <w:lvlText w:val=""/>
      <w:lvlJc w:val="left"/>
      <w:pPr>
        <w:tabs>
          <w:tab w:val="num" w:pos="0"/>
        </w:tabs>
        <w:ind w:left="0" w:firstLine="0"/>
      </w:pPr>
      <w:rPr>
        <w:rFonts w:ascii="Symbol" w:hAnsi="Symbol" w:hint="default"/>
      </w:rPr>
    </w:lvl>
    <w:lvl w:ilvl="2">
      <w:start w:val="1"/>
      <w:numFmt w:val="none"/>
      <w:suff w:val="nothing"/>
      <w:lvlText w:val=""/>
      <w:lvlJc w:val="left"/>
      <w:pPr>
        <w:tabs>
          <w:tab w:val="num" w:pos="0"/>
        </w:tabs>
        <w:ind w:left="0" w:firstLine="0"/>
      </w:pPr>
    </w:lvl>
    <w:lvl w:ilvl="3">
      <w:start w:val="1"/>
      <w:numFmt w:val="none"/>
      <w:suff w:val="nothing"/>
      <w:lvlText w:val=""/>
      <w:lvlJc w:val="left"/>
      <w:pPr>
        <w:tabs>
          <w:tab w:val="num" w:pos="0"/>
        </w:tabs>
        <w:ind w:left="0" w:firstLine="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38" w15:restartNumberingAfterBreak="0">
    <w:nsid w:val="79B32988"/>
    <w:multiLevelType w:val="hybridMultilevel"/>
    <w:tmpl w:val="E7B49F8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9" w15:restartNumberingAfterBreak="0">
    <w:nsid w:val="79E21F5D"/>
    <w:multiLevelType w:val="hybridMultilevel"/>
    <w:tmpl w:val="CA84DA7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num w:numId="1">
    <w:abstractNumId w:val="27"/>
  </w:num>
  <w:num w:numId="2">
    <w:abstractNumId w:val="19"/>
  </w:num>
  <w:num w:numId="3">
    <w:abstractNumId w:val="31"/>
  </w:num>
  <w:num w:numId="4">
    <w:abstractNumId w:val="36"/>
  </w:num>
  <w:num w:numId="5">
    <w:abstractNumId w:val="13"/>
  </w:num>
  <w:num w:numId="6">
    <w:abstractNumId w:val="5"/>
  </w:num>
  <w:num w:numId="7">
    <w:abstractNumId w:val="2"/>
  </w:num>
  <w:num w:numId="8">
    <w:abstractNumId w:val="33"/>
  </w:num>
  <w:num w:numId="9">
    <w:abstractNumId w:val="8"/>
  </w:num>
  <w:num w:numId="10">
    <w:abstractNumId w:val="16"/>
  </w:num>
  <w:num w:numId="11">
    <w:abstractNumId w:val="9"/>
  </w:num>
  <w:num w:numId="12">
    <w:abstractNumId w:val="21"/>
  </w:num>
  <w:num w:numId="13">
    <w:abstractNumId w:val="23"/>
  </w:num>
  <w:num w:numId="14">
    <w:abstractNumId w:val="22"/>
  </w:num>
  <w:num w:numId="15">
    <w:abstractNumId w:val="24"/>
  </w:num>
  <w:num w:numId="16">
    <w:abstractNumId w:val="2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abstractNumId w:val="35"/>
  </w:num>
  <w:num w:numId="18">
    <w:abstractNumId w:val="12"/>
  </w:num>
  <w:num w:numId="19">
    <w:abstractNumId w:val="36"/>
  </w:num>
  <w:num w:numId="20">
    <w:abstractNumId w:val="22"/>
  </w:num>
  <w:num w:numId="21">
    <w:abstractNumId w:val="36"/>
  </w:num>
  <w:num w:numId="22">
    <w:abstractNumId w:val="0"/>
  </w:num>
  <w:num w:numId="23">
    <w:abstractNumId w:val="1"/>
  </w:num>
  <w:num w:numId="24">
    <w:abstractNumId w:val="3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abstractNumId w:val="18"/>
  </w:num>
  <w:num w:numId="26">
    <w:abstractNumId w:val="14"/>
  </w:num>
  <w:num w:numId="27">
    <w:abstractNumId w:val="38"/>
  </w:num>
  <w:num w:numId="28">
    <w:abstractNumId w:val="20"/>
  </w:num>
  <w:num w:numId="29">
    <w:abstractNumId w:val="6"/>
  </w:num>
  <w:num w:numId="30">
    <w:abstractNumId w:val="34"/>
  </w:num>
  <w:num w:numId="31">
    <w:abstractNumId w:val="10"/>
  </w:num>
  <w:num w:numId="32">
    <w:abstractNumId w:val="15"/>
  </w:num>
  <w:num w:numId="33">
    <w:abstractNumId w:val="37"/>
  </w:num>
  <w:num w:numId="34">
    <w:abstractNumId w:val="11"/>
  </w:num>
  <w:num w:numId="35">
    <w:abstractNumId w:val="3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6">
    <w:abstractNumId w:val="28"/>
    <w:lvlOverride w:ilvl="0">
      <w:startOverride w:val="1"/>
    </w:lvlOverride>
    <w:lvlOverride w:ilvl="1">
      <w:startOverride w:val="1"/>
    </w:lvlOverride>
    <w:lvlOverride w:ilvl="2"/>
    <w:lvlOverride w:ilvl="3"/>
    <w:lvlOverride w:ilvl="4"/>
    <w:lvlOverride w:ilvl="5"/>
    <w:lvlOverride w:ilvl="6"/>
    <w:lvlOverride w:ilvl="7"/>
    <w:lvlOverride w:ilvl="8"/>
  </w:num>
  <w:num w:numId="37">
    <w:abstractNumId w:val="7"/>
  </w:num>
  <w:num w:numId="38">
    <w:abstractNumId w:val="4"/>
  </w:num>
  <w:num w:numId="39">
    <w:abstractNumId w:val="39"/>
  </w:num>
  <w:num w:numId="40">
    <w:abstractNumId w:val="20"/>
  </w:num>
  <w:numIdMacAtCleanup w:val="1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activeWritingStyle w:appName="MSWord" w:lang="en-US" w:vendorID="64" w:dllVersion="0" w:nlCheck="1" w:checkStyle="0"/>
  <w:activeWritingStyle w:appName="MSWord" w:lang="en-AU" w:vendorID="64" w:dllVersion="0" w:nlCheck="1" w:checkStyle="0"/>
  <w:proofState w:spelling="clean" w:grammar="clean"/>
  <w:stylePaneFormatFilter w:val="3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0"/>
  <w:defaultTabStop w:val="567"/>
  <w:drawingGridHorizontalSpacing w:val="100"/>
  <w:drawingGridVerticalSpacing w:val="136"/>
  <w:displayHorizontalDrawingGridEvery w:val="0"/>
  <w:displayVerticalDrawingGridEvery w:val="2"/>
  <w:noPunctuationKerning/>
  <w:characterSpacingControl w:val="doNotCompress"/>
  <w:hdrShapeDefaults>
    <o:shapedefaults v:ext="edit" spidmax="10241" style="mso-position-horizontal-relative:page;mso-position-vertical-relative:page" stroke="f">
      <v:stroke on="f"/>
      <o:colormru v:ext="edit" colors="white"/>
    </o:shapedefaults>
  </w:hdrShapeDefaults>
  <w:footnotePr>
    <w:footnote w:id="-1"/>
    <w:footnote w:id="0"/>
    <w:footnote w:id="1"/>
  </w:footnotePr>
  <w:endnotePr>
    <w:endnote w:id="-1"/>
    <w:endnote w:id="0"/>
    <w:endnote w:id="1"/>
  </w:endnotePr>
  <w:compat>
    <w:doNotExpandShiftReturn/>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ppendixName" w:val="Appendix"/>
    <w:docVar w:name="Audience" w:val="External"/>
    <w:docVar w:name="CoBrandNumber" w:val="0"/>
    <w:docVar w:name="CoverCoBranded" w:val="False"/>
    <w:docVar w:name="CoverLayout" w:val="Single"/>
    <w:docVar w:name="CoverProjectBar" w:val="False"/>
    <w:docVar w:name="CoverWebAddress" w:val="False"/>
    <w:docVar w:name="FooterTextAuto" w:val="False"/>
    <w:docVar w:name="Heading1Numbered" w:val="True"/>
    <w:docVar w:name="Heading2Numbered" w:val="True"/>
    <w:docVar w:name="Heading3Numbered" w:val="False"/>
    <w:docVar w:name="Heading4Numbered" w:val="False"/>
    <w:docVar w:name="PageSetup" w:val="Double"/>
    <w:docVar w:name="Theme Color" w:val="Planning"/>
    <w:docVar w:name="TOC" w:val="True"/>
    <w:docVar w:name="TOCNew" w:val="False"/>
    <w:docVar w:name="Version" w:val="1"/>
  </w:docVars>
  <w:rsids>
    <w:rsidRoot w:val="003F25DE"/>
    <w:rsid w:val="0000017F"/>
    <w:rsid w:val="00000279"/>
    <w:rsid w:val="000004BD"/>
    <w:rsid w:val="00000B7A"/>
    <w:rsid w:val="00000C89"/>
    <w:rsid w:val="00000E56"/>
    <w:rsid w:val="00000FEB"/>
    <w:rsid w:val="000012BE"/>
    <w:rsid w:val="000015ED"/>
    <w:rsid w:val="00001F76"/>
    <w:rsid w:val="000024EB"/>
    <w:rsid w:val="0000279C"/>
    <w:rsid w:val="000028B4"/>
    <w:rsid w:val="00002DE1"/>
    <w:rsid w:val="00003960"/>
    <w:rsid w:val="00004237"/>
    <w:rsid w:val="0000456E"/>
    <w:rsid w:val="00004641"/>
    <w:rsid w:val="0000491E"/>
    <w:rsid w:val="00004CA4"/>
    <w:rsid w:val="00005261"/>
    <w:rsid w:val="00005647"/>
    <w:rsid w:val="0000591C"/>
    <w:rsid w:val="00006000"/>
    <w:rsid w:val="000063AE"/>
    <w:rsid w:val="00006769"/>
    <w:rsid w:val="000068D4"/>
    <w:rsid w:val="00006A2C"/>
    <w:rsid w:val="00006F08"/>
    <w:rsid w:val="000079BC"/>
    <w:rsid w:val="00010A57"/>
    <w:rsid w:val="00010AAD"/>
    <w:rsid w:val="00010E3F"/>
    <w:rsid w:val="00010FAD"/>
    <w:rsid w:val="0001107C"/>
    <w:rsid w:val="000114BD"/>
    <w:rsid w:val="000118FD"/>
    <w:rsid w:val="00011F39"/>
    <w:rsid w:val="0001226A"/>
    <w:rsid w:val="00012710"/>
    <w:rsid w:val="00012B94"/>
    <w:rsid w:val="00012E66"/>
    <w:rsid w:val="00012EC2"/>
    <w:rsid w:val="00013360"/>
    <w:rsid w:val="0001362A"/>
    <w:rsid w:val="0001389C"/>
    <w:rsid w:val="0001393A"/>
    <w:rsid w:val="00013BAE"/>
    <w:rsid w:val="00013DC6"/>
    <w:rsid w:val="0001466C"/>
    <w:rsid w:val="00014E03"/>
    <w:rsid w:val="00014E15"/>
    <w:rsid w:val="000154F2"/>
    <w:rsid w:val="00015BB6"/>
    <w:rsid w:val="00016478"/>
    <w:rsid w:val="00016C60"/>
    <w:rsid w:val="000171F8"/>
    <w:rsid w:val="000171FD"/>
    <w:rsid w:val="00017669"/>
    <w:rsid w:val="00017D91"/>
    <w:rsid w:val="00020DB2"/>
    <w:rsid w:val="00021A33"/>
    <w:rsid w:val="00021CF5"/>
    <w:rsid w:val="0002261E"/>
    <w:rsid w:val="000227DA"/>
    <w:rsid w:val="00022F51"/>
    <w:rsid w:val="000230FD"/>
    <w:rsid w:val="0002325E"/>
    <w:rsid w:val="00023536"/>
    <w:rsid w:val="000236AE"/>
    <w:rsid w:val="00023AFB"/>
    <w:rsid w:val="00023F44"/>
    <w:rsid w:val="0002404B"/>
    <w:rsid w:val="00024572"/>
    <w:rsid w:val="00024574"/>
    <w:rsid w:val="00024896"/>
    <w:rsid w:val="00024990"/>
    <w:rsid w:val="00024D99"/>
    <w:rsid w:val="000251A3"/>
    <w:rsid w:val="00025217"/>
    <w:rsid w:val="0002541C"/>
    <w:rsid w:val="00025A62"/>
    <w:rsid w:val="00025ADB"/>
    <w:rsid w:val="00025F6C"/>
    <w:rsid w:val="00026290"/>
    <w:rsid w:val="000263AA"/>
    <w:rsid w:val="00026416"/>
    <w:rsid w:val="00026700"/>
    <w:rsid w:val="00026706"/>
    <w:rsid w:val="0002674C"/>
    <w:rsid w:val="000268F7"/>
    <w:rsid w:val="00026A45"/>
    <w:rsid w:val="00026AC5"/>
    <w:rsid w:val="0002719A"/>
    <w:rsid w:val="0002752C"/>
    <w:rsid w:val="00027779"/>
    <w:rsid w:val="00027D1E"/>
    <w:rsid w:val="00027E13"/>
    <w:rsid w:val="00027EED"/>
    <w:rsid w:val="00027F13"/>
    <w:rsid w:val="000303AC"/>
    <w:rsid w:val="00030692"/>
    <w:rsid w:val="0003108C"/>
    <w:rsid w:val="00031190"/>
    <w:rsid w:val="000312CC"/>
    <w:rsid w:val="000312E9"/>
    <w:rsid w:val="0003176C"/>
    <w:rsid w:val="00031F2C"/>
    <w:rsid w:val="000323E0"/>
    <w:rsid w:val="000323EF"/>
    <w:rsid w:val="0003294B"/>
    <w:rsid w:val="00032D71"/>
    <w:rsid w:val="00033137"/>
    <w:rsid w:val="00033178"/>
    <w:rsid w:val="00033331"/>
    <w:rsid w:val="00033A8A"/>
    <w:rsid w:val="0003451C"/>
    <w:rsid w:val="00034E46"/>
    <w:rsid w:val="00035139"/>
    <w:rsid w:val="00035163"/>
    <w:rsid w:val="000351EF"/>
    <w:rsid w:val="00035B4E"/>
    <w:rsid w:val="00035F72"/>
    <w:rsid w:val="00035FD9"/>
    <w:rsid w:val="000362D6"/>
    <w:rsid w:val="00036908"/>
    <w:rsid w:val="00036A70"/>
    <w:rsid w:val="00036FBD"/>
    <w:rsid w:val="00037072"/>
    <w:rsid w:val="00037B05"/>
    <w:rsid w:val="00037CE2"/>
    <w:rsid w:val="00037F49"/>
    <w:rsid w:val="00037F81"/>
    <w:rsid w:val="000406F3"/>
    <w:rsid w:val="00040BDB"/>
    <w:rsid w:val="0004176C"/>
    <w:rsid w:val="00041797"/>
    <w:rsid w:val="00041903"/>
    <w:rsid w:val="00041C5B"/>
    <w:rsid w:val="00041D37"/>
    <w:rsid w:val="00041FBF"/>
    <w:rsid w:val="00042132"/>
    <w:rsid w:val="000421D0"/>
    <w:rsid w:val="0004263E"/>
    <w:rsid w:val="000430CC"/>
    <w:rsid w:val="000430E6"/>
    <w:rsid w:val="00043650"/>
    <w:rsid w:val="00043BC5"/>
    <w:rsid w:val="00043E65"/>
    <w:rsid w:val="000441FC"/>
    <w:rsid w:val="00044882"/>
    <w:rsid w:val="00044BDC"/>
    <w:rsid w:val="0004536D"/>
    <w:rsid w:val="000455E1"/>
    <w:rsid w:val="00045AA1"/>
    <w:rsid w:val="0004622F"/>
    <w:rsid w:val="00046864"/>
    <w:rsid w:val="00046EE3"/>
    <w:rsid w:val="000473A1"/>
    <w:rsid w:val="0004761D"/>
    <w:rsid w:val="000476FB"/>
    <w:rsid w:val="00047C72"/>
    <w:rsid w:val="00047CE9"/>
    <w:rsid w:val="000501F1"/>
    <w:rsid w:val="00050257"/>
    <w:rsid w:val="00050487"/>
    <w:rsid w:val="000504A5"/>
    <w:rsid w:val="000507C3"/>
    <w:rsid w:val="00051426"/>
    <w:rsid w:val="00052234"/>
    <w:rsid w:val="00052630"/>
    <w:rsid w:val="00052825"/>
    <w:rsid w:val="00052B90"/>
    <w:rsid w:val="00052C61"/>
    <w:rsid w:val="00052C97"/>
    <w:rsid w:val="00053244"/>
    <w:rsid w:val="00053C43"/>
    <w:rsid w:val="0005434E"/>
    <w:rsid w:val="0005472E"/>
    <w:rsid w:val="000547C6"/>
    <w:rsid w:val="00054AD4"/>
    <w:rsid w:val="00055546"/>
    <w:rsid w:val="0005568C"/>
    <w:rsid w:val="000557B4"/>
    <w:rsid w:val="00055860"/>
    <w:rsid w:val="00055D0B"/>
    <w:rsid w:val="000560BA"/>
    <w:rsid w:val="000570E5"/>
    <w:rsid w:val="00057653"/>
    <w:rsid w:val="00057EB2"/>
    <w:rsid w:val="0006013C"/>
    <w:rsid w:val="00060538"/>
    <w:rsid w:val="00060722"/>
    <w:rsid w:val="00060EE0"/>
    <w:rsid w:val="00060FD9"/>
    <w:rsid w:val="00061573"/>
    <w:rsid w:val="000617D7"/>
    <w:rsid w:val="000620DA"/>
    <w:rsid w:val="000626EE"/>
    <w:rsid w:val="00062985"/>
    <w:rsid w:val="00063623"/>
    <w:rsid w:val="00063E71"/>
    <w:rsid w:val="000640A9"/>
    <w:rsid w:val="0006422E"/>
    <w:rsid w:val="00064489"/>
    <w:rsid w:val="00065584"/>
    <w:rsid w:val="000655FD"/>
    <w:rsid w:val="00065A52"/>
    <w:rsid w:val="00065E7A"/>
    <w:rsid w:val="000660C5"/>
    <w:rsid w:val="00066ABF"/>
    <w:rsid w:val="00066F02"/>
    <w:rsid w:val="00067098"/>
    <w:rsid w:val="0006742D"/>
    <w:rsid w:val="000676CB"/>
    <w:rsid w:val="000676F8"/>
    <w:rsid w:val="00067769"/>
    <w:rsid w:val="000704F3"/>
    <w:rsid w:val="0007075C"/>
    <w:rsid w:val="000709E2"/>
    <w:rsid w:val="00070C97"/>
    <w:rsid w:val="0007112E"/>
    <w:rsid w:val="00071B67"/>
    <w:rsid w:val="00071CA4"/>
    <w:rsid w:val="00071DE2"/>
    <w:rsid w:val="00072074"/>
    <w:rsid w:val="00072288"/>
    <w:rsid w:val="00072733"/>
    <w:rsid w:val="00072783"/>
    <w:rsid w:val="00072E02"/>
    <w:rsid w:val="00072EC0"/>
    <w:rsid w:val="00073536"/>
    <w:rsid w:val="0007374D"/>
    <w:rsid w:val="00073956"/>
    <w:rsid w:val="00073963"/>
    <w:rsid w:val="000739CC"/>
    <w:rsid w:val="00073A9B"/>
    <w:rsid w:val="00073BBA"/>
    <w:rsid w:val="00073F07"/>
    <w:rsid w:val="00073F9C"/>
    <w:rsid w:val="000742AF"/>
    <w:rsid w:val="00074430"/>
    <w:rsid w:val="00074A1F"/>
    <w:rsid w:val="00074C2B"/>
    <w:rsid w:val="000752FC"/>
    <w:rsid w:val="000758E3"/>
    <w:rsid w:val="000767F1"/>
    <w:rsid w:val="00076B41"/>
    <w:rsid w:val="00077B06"/>
    <w:rsid w:val="00077E9C"/>
    <w:rsid w:val="0008006E"/>
    <w:rsid w:val="000802A9"/>
    <w:rsid w:val="0008061A"/>
    <w:rsid w:val="0008129B"/>
    <w:rsid w:val="000816AD"/>
    <w:rsid w:val="00081CED"/>
    <w:rsid w:val="0008221A"/>
    <w:rsid w:val="00082224"/>
    <w:rsid w:val="0008252E"/>
    <w:rsid w:val="00082889"/>
    <w:rsid w:val="00082914"/>
    <w:rsid w:val="0008309F"/>
    <w:rsid w:val="000838A2"/>
    <w:rsid w:val="00083917"/>
    <w:rsid w:val="00083CD6"/>
    <w:rsid w:val="00084187"/>
    <w:rsid w:val="00084CB1"/>
    <w:rsid w:val="000851F8"/>
    <w:rsid w:val="00085689"/>
    <w:rsid w:val="0008568F"/>
    <w:rsid w:val="0008745F"/>
    <w:rsid w:val="000908D6"/>
    <w:rsid w:val="0009125C"/>
    <w:rsid w:val="000913AD"/>
    <w:rsid w:val="00091F49"/>
    <w:rsid w:val="0009214D"/>
    <w:rsid w:val="00092374"/>
    <w:rsid w:val="00093051"/>
    <w:rsid w:val="000930BB"/>
    <w:rsid w:val="000935F8"/>
    <w:rsid w:val="000938C5"/>
    <w:rsid w:val="00093F02"/>
    <w:rsid w:val="0009409C"/>
    <w:rsid w:val="000943C7"/>
    <w:rsid w:val="000948CF"/>
    <w:rsid w:val="00094A84"/>
    <w:rsid w:val="00094F27"/>
    <w:rsid w:val="0009521E"/>
    <w:rsid w:val="000957E2"/>
    <w:rsid w:val="000957FE"/>
    <w:rsid w:val="00095E8A"/>
    <w:rsid w:val="00096627"/>
    <w:rsid w:val="00096B2D"/>
    <w:rsid w:val="00096B35"/>
    <w:rsid w:val="00097170"/>
    <w:rsid w:val="00097538"/>
    <w:rsid w:val="00097763"/>
    <w:rsid w:val="000979B3"/>
    <w:rsid w:val="00097BCF"/>
    <w:rsid w:val="00097C1B"/>
    <w:rsid w:val="000A0179"/>
    <w:rsid w:val="000A04B4"/>
    <w:rsid w:val="000A055B"/>
    <w:rsid w:val="000A059B"/>
    <w:rsid w:val="000A05D6"/>
    <w:rsid w:val="000A09AD"/>
    <w:rsid w:val="000A0D74"/>
    <w:rsid w:val="000A0E07"/>
    <w:rsid w:val="000A1512"/>
    <w:rsid w:val="000A15E4"/>
    <w:rsid w:val="000A16B0"/>
    <w:rsid w:val="000A2315"/>
    <w:rsid w:val="000A28BD"/>
    <w:rsid w:val="000A2A90"/>
    <w:rsid w:val="000A2C62"/>
    <w:rsid w:val="000A2E96"/>
    <w:rsid w:val="000A30F9"/>
    <w:rsid w:val="000A3721"/>
    <w:rsid w:val="000A3841"/>
    <w:rsid w:val="000A3B01"/>
    <w:rsid w:val="000A3FCC"/>
    <w:rsid w:val="000A4744"/>
    <w:rsid w:val="000A51F3"/>
    <w:rsid w:val="000A5396"/>
    <w:rsid w:val="000A5E67"/>
    <w:rsid w:val="000A5EBD"/>
    <w:rsid w:val="000A6267"/>
    <w:rsid w:val="000A6592"/>
    <w:rsid w:val="000A6C89"/>
    <w:rsid w:val="000A719A"/>
    <w:rsid w:val="000A73D0"/>
    <w:rsid w:val="000A73DC"/>
    <w:rsid w:val="000A7418"/>
    <w:rsid w:val="000A75EE"/>
    <w:rsid w:val="000A7E08"/>
    <w:rsid w:val="000B00B4"/>
    <w:rsid w:val="000B012B"/>
    <w:rsid w:val="000B0536"/>
    <w:rsid w:val="000B06A6"/>
    <w:rsid w:val="000B0959"/>
    <w:rsid w:val="000B0A6B"/>
    <w:rsid w:val="000B11F1"/>
    <w:rsid w:val="000B167B"/>
    <w:rsid w:val="000B1786"/>
    <w:rsid w:val="000B1B52"/>
    <w:rsid w:val="000B20BF"/>
    <w:rsid w:val="000B22C0"/>
    <w:rsid w:val="000B2568"/>
    <w:rsid w:val="000B271B"/>
    <w:rsid w:val="000B2D62"/>
    <w:rsid w:val="000B2DE7"/>
    <w:rsid w:val="000B3831"/>
    <w:rsid w:val="000B3DC1"/>
    <w:rsid w:val="000B3FB6"/>
    <w:rsid w:val="000B402E"/>
    <w:rsid w:val="000B40D6"/>
    <w:rsid w:val="000B44D9"/>
    <w:rsid w:val="000B46C3"/>
    <w:rsid w:val="000B4CFC"/>
    <w:rsid w:val="000B5144"/>
    <w:rsid w:val="000B5240"/>
    <w:rsid w:val="000B547C"/>
    <w:rsid w:val="000B5504"/>
    <w:rsid w:val="000B561E"/>
    <w:rsid w:val="000B5EA3"/>
    <w:rsid w:val="000B669C"/>
    <w:rsid w:val="000B6BF6"/>
    <w:rsid w:val="000B7CAB"/>
    <w:rsid w:val="000B7CC2"/>
    <w:rsid w:val="000C005D"/>
    <w:rsid w:val="000C015B"/>
    <w:rsid w:val="000C038F"/>
    <w:rsid w:val="000C0411"/>
    <w:rsid w:val="000C0A3E"/>
    <w:rsid w:val="000C1569"/>
    <w:rsid w:val="000C26FC"/>
    <w:rsid w:val="000C27FF"/>
    <w:rsid w:val="000C2888"/>
    <w:rsid w:val="000C295A"/>
    <w:rsid w:val="000C2CCC"/>
    <w:rsid w:val="000C2CD8"/>
    <w:rsid w:val="000C2DE6"/>
    <w:rsid w:val="000C33EB"/>
    <w:rsid w:val="000C3B79"/>
    <w:rsid w:val="000C3C38"/>
    <w:rsid w:val="000C41E0"/>
    <w:rsid w:val="000C41F9"/>
    <w:rsid w:val="000C4231"/>
    <w:rsid w:val="000C436A"/>
    <w:rsid w:val="000C4E6D"/>
    <w:rsid w:val="000C55BE"/>
    <w:rsid w:val="000C57F2"/>
    <w:rsid w:val="000C6231"/>
    <w:rsid w:val="000C65B4"/>
    <w:rsid w:val="000C707C"/>
    <w:rsid w:val="000C7611"/>
    <w:rsid w:val="000D050A"/>
    <w:rsid w:val="000D0526"/>
    <w:rsid w:val="000D06EA"/>
    <w:rsid w:val="000D0CA4"/>
    <w:rsid w:val="000D1A7B"/>
    <w:rsid w:val="000D1E7B"/>
    <w:rsid w:val="000D2340"/>
    <w:rsid w:val="000D2526"/>
    <w:rsid w:val="000D2813"/>
    <w:rsid w:val="000D2EA1"/>
    <w:rsid w:val="000D3159"/>
    <w:rsid w:val="000D3282"/>
    <w:rsid w:val="000D32EF"/>
    <w:rsid w:val="000D3AE8"/>
    <w:rsid w:val="000D3B59"/>
    <w:rsid w:val="000D3D33"/>
    <w:rsid w:val="000D3E39"/>
    <w:rsid w:val="000D3F7B"/>
    <w:rsid w:val="000D42D6"/>
    <w:rsid w:val="000D464F"/>
    <w:rsid w:val="000D4EC1"/>
    <w:rsid w:val="000D6DC7"/>
    <w:rsid w:val="000D703A"/>
    <w:rsid w:val="000D7202"/>
    <w:rsid w:val="000D7482"/>
    <w:rsid w:val="000D76D9"/>
    <w:rsid w:val="000D7891"/>
    <w:rsid w:val="000D7E1F"/>
    <w:rsid w:val="000E01C0"/>
    <w:rsid w:val="000E01C1"/>
    <w:rsid w:val="000E01D0"/>
    <w:rsid w:val="000E1779"/>
    <w:rsid w:val="000E1BEC"/>
    <w:rsid w:val="000E1F1D"/>
    <w:rsid w:val="000E21E5"/>
    <w:rsid w:val="000E2207"/>
    <w:rsid w:val="000E24E1"/>
    <w:rsid w:val="000E25A9"/>
    <w:rsid w:val="000E27B6"/>
    <w:rsid w:val="000E2CE7"/>
    <w:rsid w:val="000E33C8"/>
    <w:rsid w:val="000E35C7"/>
    <w:rsid w:val="000E3AF5"/>
    <w:rsid w:val="000E3B96"/>
    <w:rsid w:val="000E4B54"/>
    <w:rsid w:val="000E53BD"/>
    <w:rsid w:val="000E55A2"/>
    <w:rsid w:val="000E5F4E"/>
    <w:rsid w:val="000E6684"/>
    <w:rsid w:val="000E6777"/>
    <w:rsid w:val="000E7410"/>
    <w:rsid w:val="000E7936"/>
    <w:rsid w:val="000F03BC"/>
    <w:rsid w:val="000F0A47"/>
    <w:rsid w:val="000F0D60"/>
    <w:rsid w:val="000F147D"/>
    <w:rsid w:val="000F1A3A"/>
    <w:rsid w:val="000F1A53"/>
    <w:rsid w:val="000F1A5A"/>
    <w:rsid w:val="000F1D45"/>
    <w:rsid w:val="000F1FA4"/>
    <w:rsid w:val="000F2014"/>
    <w:rsid w:val="000F2194"/>
    <w:rsid w:val="000F24B2"/>
    <w:rsid w:val="000F306B"/>
    <w:rsid w:val="000F31D9"/>
    <w:rsid w:val="000F376E"/>
    <w:rsid w:val="000F3FC7"/>
    <w:rsid w:val="000F4A13"/>
    <w:rsid w:val="000F4CD5"/>
    <w:rsid w:val="000F5080"/>
    <w:rsid w:val="000F5216"/>
    <w:rsid w:val="000F567F"/>
    <w:rsid w:val="000F5A78"/>
    <w:rsid w:val="000F5E34"/>
    <w:rsid w:val="000F5E5F"/>
    <w:rsid w:val="000F5E8C"/>
    <w:rsid w:val="000F5F6E"/>
    <w:rsid w:val="000F6801"/>
    <w:rsid w:val="000F6803"/>
    <w:rsid w:val="000F6D60"/>
    <w:rsid w:val="000F6D6B"/>
    <w:rsid w:val="000F7657"/>
    <w:rsid w:val="000F7951"/>
    <w:rsid w:val="000F7A4B"/>
    <w:rsid w:val="000F7F8C"/>
    <w:rsid w:val="001000DA"/>
    <w:rsid w:val="00100611"/>
    <w:rsid w:val="001006AD"/>
    <w:rsid w:val="0010072A"/>
    <w:rsid w:val="001009C3"/>
    <w:rsid w:val="00100B5E"/>
    <w:rsid w:val="00101435"/>
    <w:rsid w:val="00101451"/>
    <w:rsid w:val="0010291C"/>
    <w:rsid w:val="0010306F"/>
    <w:rsid w:val="001031FC"/>
    <w:rsid w:val="0010384A"/>
    <w:rsid w:val="00103D73"/>
    <w:rsid w:val="00103F0F"/>
    <w:rsid w:val="00104371"/>
    <w:rsid w:val="00104574"/>
    <w:rsid w:val="00104B12"/>
    <w:rsid w:val="00104F66"/>
    <w:rsid w:val="001054A3"/>
    <w:rsid w:val="0010559C"/>
    <w:rsid w:val="00105C32"/>
    <w:rsid w:val="0010606F"/>
    <w:rsid w:val="0010632A"/>
    <w:rsid w:val="0010632E"/>
    <w:rsid w:val="00106A7E"/>
    <w:rsid w:val="00106A81"/>
    <w:rsid w:val="00106B89"/>
    <w:rsid w:val="00106CA2"/>
    <w:rsid w:val="001108B2"/>
    <w:rsid w:val="00110A24"/>
    <w:rsid w:val="00110A62"/>
    <w:rsid w:val="00110B1B"/>
    <w:rsid w:val="00110B5D"/>
    <w:rsid w:val="0011105B"/>
    <w:rsid w:val="0011111B"/>
    <w:rsid w:val="00111483"/>
    <w:rsid w:val="00111886"/>
    <w:rsid w:val="00111CE1"/>
    <w:rsid w:val="00112614"/>
    <w:rsid w:val="0011267E"/>
    <w:rsid w:val="0011271A"/>
    <w:rsid w:val="00112E38"/>
    <w:rsid w:val="001131AA"/>
    <w:rsid w:val="001137CE"/>
    <w:rsid w:val="00113C4C"/>
    <w:rsid w:val="00113CDC"/>
    <w:rsid w:val="00113DD9"/>
    <w:rsid w:val="0011467A"/>
    <w:rsid w:val="00114751"/>
    <w:rsid w:val="0011484F"/>
    <w:rsid w:val="001148DA"/>
    <w:rsid w:val="00114F21"/>
    <w:rsid w:val="00114F4E"/>
    <w:rsid w:val="00115310"/>
    <w:rsid w:val="00115E3D"/>
    <w:rsid w:val="001177A2"/>
    <w:rsid w:val="00117819"/>
    <w:rsid w:val="001179D3"/>
    <w:rsid w:val="00117CFE"/>
    <w:rsid w:val="00117DD6"/>
    <w:rsid w:val="00117F77"/>
    <w:rsid w:val="00117FA6"/>
    <w:rsid w:val="001202B1"/>
    <w:rsid w:val="001203C0"/>
    <w:rsid w:val="001204D7"/>
    <w:rsid w:val="0012093F"/>
    <w:rsid w:val="001210F1"/>
    <w:rsid w:val="00121248"/>
    <w:rsid w:val="00121266"/>
    <w:rsid w:val="00121268"/>
    <w:rsid w:val="001217C3"/>
    <w:rsid w:val="001219CD"/>
    <w:rsid w:val="00121E66"/>
    <w:rsid w:val="00122355"/>
    <w:rsid w:val="00122358"/>
    <w:rsid w:val="001226AD"/>
    <w:rsid w:val="001228CD"/>
    <w:rsid w:val="00122A3C"/>
    <w:rsid w:val="00122AE8"/>
    <w:rsid w:val="00122C51"/>
    <w:rsid w:val="00122C72"/>
    <w:rsid w:val="00122C79"/>
    <w:rsid w:val="001230A5"/>
    <w:rsid w:val="00123291"/>
    <w:rsid w:val="00123733"/>
    <w:rsid w:val="00123ACC"/>
    <w:rsid w:val="00123FDE"/>
    <w:rsid w:val="001243CE"/>
    <w:rsid w:val="00124482"/>
    <w:rsid w:val="00124611"/>
    <w:rsid w:val="001246C4"/>
    <w:rsid w:val="00124797"/>
    <w:rsid w:val="00124C3D"/>
    <w:rsid w:val="00124D82"/>
    <w:rsid w:val="00124E8F"/>
    <w:rsid w:val="001250AF"/>
    <w:rsid w:val="001253D5"/>
    <w:rsid w:val="00125A6C"/>
    <w:rsid w:val="00125C50"/>
    <w:rsid w:val="00125F99"/>
    <w:rsid w:val="001262FB"/>
    <w:rsid w:val="001266B1"/>
    <w:rsid w:val="001269E0"/>
    <w:rsid w:val="001270B7"/>
    <w:rsid w:val="00127385"/>
    <w:rsid w:val="00127410"/>
    <w:rsid w:val="0012741A"/>
    <w:rsid w:val="00127532"/>
    <w:rsid w:val="00127B92"/>
    <w:rsid w:val="00127D30"/>
    <w:rsid w:val="00127F2F"/>
    <w:rsid w:val="001300CB"/>
    <w:rsid w:val="001309FF"/>
    <w:rsid w:val="00131286"/>
    <w:rsid w:val="00131311"/>
    <w:rsid w:val="001314EF"/>
    <w:rsid w:val="001315CE"/>
    <w:rsid w:val="0013248A"/>
    <w:rsid w:val="001325D7"/>
    <w:rsid w:val="00132744"/>
    <w:rsid w:val="00132777"/>
    <w:rsid w:val="00133770"/>
    <w:rsid w:val="001338A4"/>
    <w:rsid w:val="00133A4B"/>
    <w:rsid w:val="00133A9C"/>
    <w:rsid w:val="00133E3D"/>
    <w:rsid w:val="0013436B"/>
    <w:rsid w:val="0013448B"/>
    <w:rsid w:val="001344D2"/>
    <w:rsid w:val="001346B4"/>
    <w:rsid w:val="00134898"/>
    <w:rsid w:val="00134E87"/>
    <w:rsid w:val="00135A18"/>
    <w:rsid w:val="00136666"/>
    <w:rsid w:val="00136CE3"/>
    <w:rsid w:val="00136D91"/>
    <w:rsid w:val="00136EBF"/>
    <w:rsid w:val="001374EB"/>
    <w:rsid w:val="0013757A"/>
    <w:rsid w:val="001376E5"/>
    <w:rsid w:val="00137829"/>
    <w:rsid w:val="0013799D"/>
    <w:rsid w:val="0014019B"/>
    <w:rsid w:val="00140262"/>
    <w:rsid w:val="001408BD"/>
    <w:rsid w:val="001409C8"/>
    <w:rsid w:val="00140AE9"/>
    <w:rsid w:val="00140B0D"/>
    <w:rsid w:val="001418BB"/>
    <w:rsid w:val="00141F9F"/>
    <w:rsid w:val="001422E5"/>
    <w:rsid w:val="00142AFE"/>
    <w:rsid w:val="00142C15"/>
    <w:rsid w:val="00142C6C"/>
    <w:rsid w:val="00142DFF"/>
    <w:rsid w:val="00142E13"/>
    <w:rsid w:val="0014351C"/>
    <w:rsid w:val="0014395E"/>
    <w:rsid w:val="001439C8"/>
    <w:rsid w:val="00143B42"/>
    <w:rsid w:val="00143CD8"/>
    <w:rsid w:val="00144226"/>
    <w:rsid w:val="001443D1"/>
    <w:rsid w:val="00144714"/>
    <w:rsid w:val="00144766"/>
    <w:rsid w:val="001447E1"/>
    <w:rsid w:val="00145711"/>
    <w:rsid w:val="0014576E"/>
    <w:rsid w:val="00145770"/>
    <w:rsid w:val="001457F6"/>
    <w:rsid w:val="001459D7"/>
    <w:rsid w:val="00145BB5"/>
    <w:rsid w:val="00146CDE"/>
    <w:rsid w:val="00146DD5"/>
    <w:rsid w:val="0014701F"/>
    <w:rsid w:val="001470F1"/>
    <w:rsid w:val="001474AE"/>
    <w:rsid w:val="001474D5"/>
    <w:rsid w:val="00147B75"/>
    <w:rsid w:val="00147B9C"/>
    <w:rsid w:val="00147EC2"/>
    <w:rsid w:val="00150172"/>
    <w:rsid w:val="001501A0"/>
    <w:rsid w:val="00150BC2"/>
    <w:rsid w:val="00151C40"/>
    <w:rsid w:val="00151DB1"/>
    <w:rsid w:val="00152175"/>
    <w:rsid w:val="00152258"/>
    <w:rsid w:val="001522A3"/>
    <w:rsid w:val="00152DA7"/>
    <w:rsid w:val="00152F06"/>
    <w:rsid w:val="00153334"/>
    <w:rsid w:val="0015375B"/>
    <w:rsid w:val="0015388E"/>
    <w:rsid w:val="00153FD1"/>
    <w:rsid w:val="00153FDB"/>
    <w:rsid w:val="001541A8"/>
    <w:rsid w:val="001544A7"/>
    <w:rsid w:val="00154503"/>
    <w:rsid w:val="0015452B"/>
    <w:rsid w:val="00154C0E"/>
    <w:rsid w:val="00154F44"/>
    <w:rsid w:val="00155B6F"/>
    <w:rsid w:val="001562D9"/>
    <w:rsid w:val="0015661D"/>
    <w:rsid w:val="001568CE"/>
    <w:rsid w:val="00156A81"/>
    <w:rsid w:val="00156F4A"/>
    <w:rsid w:val="00157E61"/>
    <w:rsid w:val="00157E78"/>
    <w:rsid w:val="001601C2"/>
    <w:rsid w:val="001608D7"/>
    <w:rsid w:val="00160ED7"/>
    <w:rsid w:val="001619E0"/>
    <w:rsid w:val="00161E60"/>
    <w:rsid w:val="00162B86"/>
    <w:rsid w:val="00162E29"/>
    <w:rsid w:val="0016301C"/>
    <w:rsid w:val="0016310E"/>
    <w:rsid w:val="0016334C"/>
    <w:rsid w:val="00163536"/>
    <w:rsid w:val="001635A6"/>
    <w:rsid w:val="00163E14"/>
    <w:rsid w:val="00164055"/>
    <w:rsid w:val="0016434F"/>
    <w:rsid w:val="00164B4C"/>
    <w:rsid w:val="00164D40"/>
    <w:rsid w:val="0016502A"/>
    <w:rsid w:val="0016509E"/>
    <w:rsid w:val="00165678"/>
    <w:rsid w:val="00165754"/>
    <w:rsid w:val="0016579F"/>
    <w:rsid w:val="001658FA"/>
    <w:rsid w:val="00165D74"/>
    <w:rsid w:val="001664DC"/>
    <w:rsid w:val="00166B17"/>
    <w:rsid w:val="00166FEF"/>
    <w:rsid w:val="00167413"/>
    <w:rsid w:val="001676F4"/>
    <w:rsid w:val="00167865"/>
    <w:rsid w:val="00170713"/>
    <w:rsid w:val="00170F85"/>
    <w:rsid w:val="001715D8"/>
    <w:rsid w:val="00171FD1"/>
    <w:rsid w:val="00172031"/>
    <w:rsid w:val="00172DA4"/>
    <w:rsid w:val="00173F6E"/>
    <w:rsid w:val="001748A0"/>
    <w:rsid w:val="001756B6"/>
    <w:rsid w:val="0017570D"/>
    <w:rsid w:val="00175826"/>
    <w:rsid w:val="0017593D"/>
    <w:rsid w:val="00175B81"/>
    <w:rsid w:val="00175C26"/>
    <w:rsid w:val="00175E2D"/>
    <w:rsid w:val="00176238"/>
    <w:rsid w:val="00176368"/>
    <w:rsid w:val="00176A24"/>
    <w:rsid w:val="00176DBD"/>
    <w:rsid w:val="00176DF9"/>
    <w:rsid w:val="0017720A"/>
    <w:rsid w:val="00177415"/>
    <w:rsid w:val="00177AC3"/>
    <w:rsid w:val="00177B82"/>
    <w:rsid w:val="00180234"/>
    <w:rsid w:val="001811ED"/>
    <w:rsid w:val="0018138B"/>
    <w:rsid w:val="0018157F"/>
    <w:rsid w:val="00182759"/>
    <w:rsid w:val="0018296A"/>
    <w:rsid w:val="00182986"/>
    <w:rsid w:val="00183265"/>
    <w:rsid w:val="00183DC3"/>
    <w:rsid w:val="00183F0D"/>
    <w:rsid w:val="0018400C"/>
    <w:rsid w:val="00184D8A"/>
    <w:rsid w:val="00184FE9"/>
    <w:rsid w:val="00185004"/>
    <w:rsid w:val="001856A2"/>
    <w:rsid w:val="0018593D"/>
    <w:rsid w:val="00185B05"/>
    <w:rsid w:val="00185D75"/>
    <w:rsid w:val="00185F4B"/>
    <w:rsid w:val="0018600C"/>
    <w:rsid w:val="0018616D"/>
    <w:rsid w:val="00186397"/>
    <w:rsid w:val="00186ECA"/>
    <w:rsid w:val="00187062"/>
    <w:rsid w:val="00187485"/>
    <w:rsid w:val="00187860"/>
    <w:rsid w:val="00187A24"/>
    <w:rsid w:val="00190073"/>
    <w:rsid w:val="00190242"/>
    <w:rsid w:val="0019095F"/>
    <w:rsid w:val="00190E2A"/>
    <w:rsid w:val="001911C7"/>
    <w:rsid w:val="001911F6"/>
    <w:rsid w:val="0019138F"/>
    <w:rsid w:val="00191688"/>
    <w:rsid w:val="0019194F"/>
    <w:rsid w:val="00191D9C"/>
    <w:rsid w:val="00192396"/>
    <w:rsid w:val="001924D8"/>
    <w:rsid w:val="00192793"/>
    <w:rsid w:val="001929A8"/>
    <w:rsid w:val="001932CF"/>
    <w:rsid w:val="00193BEE"/>
    <w:rsid w:val="001942B8"/>
    <w:rsid w:val="00194471"/>
    <w:rsid w:val="00194C55"/>
    <w:rsid w:val="00194CF5"/>
    <w:rsid w:val="0019502C"/>
    <w:rsid w:val="001952E8"/>
    <w:rsid w:val="00195EAE"/>
    <w:rsid w:val="00196016"/>
    <w:rsid w:val="00196165"/>
    <w:rsid w:val="00196393"/>
    <w:rsid w:val="00196667"/>
    <w:rsid w:val="001966C9"/>
    <w:rsid w:val="00197033"/>
    <w:rsid w:val="0019725F"/>
    <w:rsid w:val="00197717"/>
    <w:rsid w:val="001977C0"/>
    <w:rsid w:val="00197F7F"/>
    <w:rsid w:val="001A016B"/>
    <w:rsid w:val="001A0827"/>
    <w:rsid w:val="001A0EF8"/>
    <w:rsid w:val="001A13E9"/>
    <w:rsid w:val="001A150E"/>
    <w:rsid w:val="001A18D2"/>
    <w:rsid w:val="001A245B"/>
    <w:rsid w:val="001A25AC"/>
    <w:rsid w:val="001A37A6"/>
    <w:rsid w:val="001A4197"/>
    <w:rsid w:val="001A45A0"/>
    <w:rsid w:val="001A4BB8"/>
    <w:rsid w:val="001A50A5"/>
    <w:rsid w:val="001A548E"/>
    <w:rsid w:val="001A5625"/>
    <w:rsid w:val="001A5E71"/>
    <w:rsid w:val="001A7616"/>
    <w:rsid w:val="001A788D"/>
    <w:rsid w:val="001A7B61"/>
    <w:rsid w:val="001A7F0C"/>
    <w:rsid w:val="001B025E"/>
    <w:rsid w:val="001B0693"/>
    <w:rsid w:val="001B0706"/>
    <w:rsid w:val="001B0807"/>
    <w:rsid w:val="001B086D"/>
    <w:rsid w:val="001B0F9E"/>
    <w:rsid w:val="001B101F"/>
    <w:rsid w:val="001B136D"/>
    <w:rsid w:val="001B142F"/>
    <w:rsid w:val="001B1442"/>
    <w:rsid w:val="001B1470"/>
    <w:rsid w:val="001B1C97"/>
    <w:rsid w:val="001B1F30"/>
    <w:rsid w:val="001B2547"/>
    <w:rsid w:val="001B2BCC"/>
    <w:rsid w:val="001B35DB"/>
    <w:rsid w:val="001B36B4"/>
    <w:rsid w:val="001B38B7"/>
    <w:rsid w:val="001B39AE"/>
    <w:rsid w:val="001B3BD1"/>
    <w:rsid w:val="001B3F7F"/>
    <w:rsid w:val="001B411F"/>
    <w:rsid w:val="001B4653"/>
    <w:rsid w:val="001B4A22"/>
    <w:rsid w:val="001B4A40"/>
    <w:rsid w:val="001B58BC"/>
    <w:rsid w:val="001B5E7A"/>
    <w:rsid w:val="001B6912"/>
    <w:rsid w:val="001B758A"/>
    <w:rsid w:val="001B7723"/>
    <w:rsid w:val="001B7979"/>
    <w:rsid w:val="001B7FBD"/>
    <w:rsid w:val="001C03D1"/>
    <w:rsid w:val="001C0AC9"/>
    <w:rsid w:val="001C0ECA"/>
    <w:rsid w:val="001C1735"/>
    <w:rsid w:val="001C1769"/>
    <w:rsid w:val="001C1C28"/>
    <w:rsid w:val="001C2125"/>
    <w:rsid w:val="001C21A0"/>
    <w:rsid w:val="001C2301"/>
    <w:rsid w:val="001C24BB"/>
    <w:rsid w:val="001C2738"/>
    <w:rsid w:val="001C2A75"/>
    <w:rsid w:val="001C2AAB"/>
    <w:rsid w:val="001C3683"/>
    <w:rsid w:val="001C37E7"/>
    <w:rsid w:val="001C4284"/>
    <w:rsid w:val="001C4299"/>
    <w:rsid w:val="001C43F5"/>
    <w:rsid w:val="001C44D3"/>
    <w:rsid w:val="001C5239"/>
    <w:rsid w:val="001C5501"/>
    <w:rsid w:val="001C58FF"/>
    <w:rsid w:val="001C591F"/>
    <w:rsid w:val="001C63D2"/>
    <w:rsid w:val="001C6526"/>
    <w:rsid w:val="001C6A87"/>
    <w:rsid w:val="001C6E3A"/>
    <w:rsid w:val="001C7078"/>
    <w:rsid w:val="001C709B"/>
    <w:rsid w:val="001C7813"/>
    <w:rsid w:val="001D1792"/>
    <w:rsid w:val="001D2509"/>
    <w:rsid w:val="001D25DB"/>
    <w:rsid w:val="001D2DA8"/>
    <w:rsid w:val="001D3116"/>
    <w:rsid w:val="001D347F"/>
    <w:rsid w:val="001D3B9E"/>
    <w:rsid w:val="001D3E83"/>
    <w:rsid w:val="001D3F6F"/>
    <w:rsid w:val="001D4A29"/>
    <w:rsid w:val="001D4F9A"/>
    <w:rsid w:val="001D5114"/>
    <w:rsid w:val="001D55F2"/>
    <w:rsid w:val="001D5C0F"/>
    <w:rsid w:val="001D5F7D"/>
    <w:rsid w:val="001D6553"/>
    <w:rsid w:val="001D65FF"/>
    <w:rsid w:val="001D686B"/>
    <w:rsid w:val="001D68CD"/>
    <w:rsid w:val="001D69FE"/>
    <w:rsid w:val="001D6D1D"/>
    <w:rsid w:val="001D6D21"/>
    <w:rsid w:val="001D70F5"/>
    <w:rsid w:val="001D729D"/>
    <w:rsid w:val="001D74DB"/>
    <w:rsid w:val="001D751B"/>
    <w:rsid w:val="001E0190"/>
    <w:rsid w:val="001E0734"/>
    <w:rsid w:val="001E09A3"/>
    <w:rsid w:val="001E0ACF"/>
    <w:rsid w:val="001E0ADE"/>
    <w:rsid w:val="001E1098"/>
    <w:rsid w:val="001E1E96"/>
    <w:rsid w:val="001E23A3"/>
    <w:rsid w:val="001E24D4"/>
    <w:rsid w:val="001E25C4"/>
    <w:rsid w:val="001E2CED"/>
    <w:rsid w:val="001E2E6F"/>
    <w:rsid w:val="001E3511"/>
    <w:rsid w:val="001E3642"/>
    <w:rsid w:val="001E3A48"/>
    <w:rsid w:val="001E3DBD"/>
    <w:rsid w:val="001E4751"/>
    <w:rsid w:val="001E4938"/>
    <w:rsid w:val="001E4CD8"/>
    <w:rsid w:val="001E4D43"/>
    <w:rsid w:val="001E4FB6"/>
    <w:rsid w:val="001E53A9"/>
    <w:rsid w:val="001E55D5"/>
    <w:rsid w:val="001E589C"/>
    <w:rsid w:val="001E6770"/>
    <w:rsid w:val="001E6920"/>
    <w:rsid w:val="001E693A"/>
    <w:rsid w:val="001E6EC8"/>
    <w:rsid w:val="001E7905"/>
    <w:rsid w:val="001F0190"/>
    <w:rsid w:val="001F0858"/>
    <w:rsid w:val="001F0883"/>
    <w:rsid w:val="001F08A4"/>
    <w:rsid w:val="001F0A0A"/>
    <w:rsid w:val="001F0B61"/>
    <w:rsid w:val="001F0DCF"/>
    <w:rsid w:val="001F11E2"/>
    <w:rsid w:val="001F141F"/>
    <w:rsid w:val="001F14F2"/>
    <w:rsid w:val="001F168F"/>
    <w:rsid w:val="001F1BAB"/>
    <w:rsid w:val="001F1EEE"/>
    <w:rsid w:val="001F203C"/>
    <w:rsid w:val="001F2108"/>
    <w:rsid w:val="001F2A4D"/>
    <w:rsid w:val="001F2BD3"/>
    <w:rsid w:val="001F2EA1"/>
    <w:rsid w:val="001F337E"/>
    <w:rsid w:val="001F353A"/>
    <w:rsid w:val="001F3603"/>
    <w:rsid w:val="001F386B"/>
    <w:rsid w:val="001F3D89"/>
    <w:rsid w:val="001F4052"/>
    <w:rsid w:val="001F4435"/>
    <w:rsid w:val="001F4FA9"/>
    <w:rsid w:val="001F548A"/>
    <w:rsid w:val="001F579C"/>
    <w:rsid w:val="001F5843"/>
    <w:rsid w:val="001F58E7"/>
    <w:rsid w:val="001F5C40"/>
    <w:rsid w:val="001F5D92"/>
    <w:rsid w:val="001F5F13"/>
    <w:rsid w:val="001F668A"/>
    <w:rsid w:val="001F6AB6"/>
    <w:rsid w:val="001F6D64"/>
    <w:rsid w:val="001F765B"/>
    <w:rsid w:val="001F770A"/>
    <w:rsid w:val="00200A9D"/>
    <w:rsid w:val="00200B2E"/>
    <w:rsid w:val="00201162"/>
    <w:rsid w:val="00201324"/>
    <w:rsid w:val="002013C1"/>
    <w:rsid w:val="00201841"/>
    <w:rsid w:val="0020194C"/>
    <w:rsid w:val="0020205B"/>
    <w:rsid w:val="0020278D"/>
    <w:rsid w:val="00202C45"/>
    <w:rsid w:val="00202E4A"/>
    <w:rsid w:val="00203011"/>
    <w:rsid w:val="002031FC"/>
    <w:rsid w:val="0020332E"/>
    <w:rsid w:val="00203733"/>
    <w:rsid w:val="0020388F"/>
    <w:rsid w:val="0020390A"/>
    <w:rsid w:val="00203A4C"/>
    <w:rsid w:val="002041DB"/>
    <w:rsid w:val="0020460C"/>
    <w:rsid w:val="00205221"/>
    <w:rsid w:val="00205553"/>
    <w:rsid w:val="0020587F"/>
    <w:rsid w:val="002059C8"/>
    <w:rsid w:val="00206005"/>
    <w:rsid w:val="00206928"/>
    <w:rsid w:val="00206C16"/>
    <w:rsid w:val="00206E82"/>
    <w:rsid w:val="0020726F"/>
    <w:rsid w:val="002073CA"/>
    <w:rsid w:val="002076FD"/>
    <w:rsid w:val="0020775A"/>
    <w:rsid w:val="0020777E"/>
    <w:rsid w:val="0020778C"/>
    <w:rsid w:val="00207D4E"/>
    <w:rsid w:val="00207ED2"/>
    <w:rsid w:val="00210464"/>
    <w:rsid w:val="002104A5"/>
    <w:rsid w:val="002104FF"/>
    <w:rsid w:val="00210D74"/>
    <w:rsid w:val="00211046"/>
    <w:rsid w:val="002112B2"/>
    <w:rsid w:val="00211AE6"/>
    <w:rsid w:val="00211B55"/>
    <w:rsid w:val="00211FE8"/>
    <w:rsid w:val="00212CB6"/>
    <w:rsid w:val="00212DA6"/>
    <w:rsid w:val="00213289"/>
    <w:rsid w:val="0021395B"/>
    <w:rsid w:val="002139D9"/>
    <w:rsid w:val="00213B45"/>
    <w:rsid w:val="002147CA"/>
    <w:rsid w:val="002150E0"/>
    <w:rsid w:val="002154DF"/>
    <w:rsid w:val="002158A2"/>
    <w:rsid w:val="00215AEB"/>
    <w:rsid w:val="00215CE4"/>
    <w:rsid w:val="00215E20"/>
    <w:rsid w:val="0021610D"/>
    <w:rsid w:val="002165C1"/>
    <w:rsid w:val="00216A8E"/>
    <w:rsid w:val="0021702B"/>
    <w:rsid w:val="00217538"/>
    <w:rsid w:val="00217563"/>
    <w:rsid w:val="00217998"/>
    <w:rsid w:val="00217DA5"/>
    <w:rsid w:val="00217EC2"/>
    <w:rsid w:val="00220268"/>
    <w:rsid w:val="00220B8F"/>
    <w:rsid w:val="00220ED6"/>
    <w:rsid w:val="00221747"/>
    <w:rsid w:val="00221FB0"/>
    <w:rsid w:val="0022236B"/>
    <w:rsid w:val="00222411"/>
    <w:rsid w:val="0022253A"/>
    <w:rsid w:val="002225EF"/>
    <w:rsid w:val="00222ACC"/>
    <w:rsid w:val="00222D23"/>
    <w:rsid w:val="002231AE"/>
    <w:rsid w:val="002235C4"/>
    <w:rsid w:val="00223B9B"/>
    <w:rsid w:val="00223E41"/>
    <w:rsid w:val="00223EC7"/>
    <w:rsid w:val="002240AD"/>
    <w:rsid w:val="002241F7"/>
    <w:rsid w:val="00224234"/>
    <w:rsid w:val="002242F0"/>
    <w:rsid w:val="0022452B"/>
    <w:rsid w:val="00224EDC"/>
    <w:rsid w:val="00224F1D"/>
    <w:rsid w:val="00225CB2"/>
    <w:rsid w:val="002262A7"/>
    <w:rsid w:val="0022721E"/>
    <w:rsid w:val="00227B32"/>
    <w:rsid w:val="00230023"/>
    <w:rsid w:val="0023007D"/>
    <w:rsid w:val="002302F5"/>
    <w:rsid w:val="00230478"/>
    <w:rsid w:val="0023084B"/>
    <w:rsid w:val="00231311"/>
    <w:rsid w:val="0023151E"/>
    <w:rsid w:val="00231979"/>
    <w:rsid w:val="00231B86"/>
    <w:rsid w:val="0023219B"/>
    <w:rsid w:val="0023230E"/>
    <w:rsid w:val="0023282F"/>
    <w:rsid w:val="00232E2E"/>
    <w:rsid w:val="00232E42"/>
    <w:rsid w:val="00233827"/>
    <w:rsid w:val="00233EB7"/>
    <w:rsid w:val="00233F42"/>
    <w:rsid w:val="00234272"/>
    <w:rsid w:val="002347C3"/>
    <w:rsid w:val="00234809"/>
    <w:rsid w:val="00234856"/>
    <w:rsid w:val="00235450"/>
    <w:rsid w:val="002359C3"/>
    <w:rsid w:val="00235ABC"/>
    <w:rsid w:val="00235C2D"/>
    <w:rsid w:val="00235CBD"/>
    <w:rsid w:val="0023642F"/>
    <w:rsid w:val="00236737"/>
    <w:rsid w:val="00236778"/>
    <w:rsid w:val="00236E1C"/>
    <w:rsid w:val="00236F25"/>
    <w:rsid w:val="0023749F"/>
    <w:rsid w:val="002374F6"/>
    <w:rsid w:val="002375F5"/>
    <w:rsid w:val="0023766E"/>
    <w:rsid w:val="00237BD5"/>
    <w:rsid w:val="00237D72"/>
    <w:rsid w:val="00237EDD"/>
    <w:rsid w:val="00240237"/>
    <w:rsid w:val="002404D1"/>
    <w:rsid w:val="002408BA"/>
    <w:rsid w:val="00240AE1"/>
    <w:rsid w:val="00240ED3"/>
    <w:rsid w:val="002412A2"/>
    <w:rsid w:val="00241740"/>
    <w:rsid w:val="00241810"/>
    <w:rsid w:val="00242AB5"/>
    <w:rsid w:val="00242CFC"/>
    <w:rsid w:val="00242E04"/>
    <w:rsid w:val="002430F9"/>
    <w:rsid w:val="002432E0"/>
    <w:rsid w:val="00243622"/>
    <w:rsid w:val="002436B2"/>
    <w:rsid w:val="002437E8"/>
    <w:rsid w:val="00243D2B"/>
    <w:rsid w:val="00243E8D"/>
    <w:rsid w:val="00244224"/>
    <w:rsid w:val="00244B6B"/>
    <w:rsid w:val="002454C8"/>
    <w:rsid w:val="0024570C"/>
    <w:rsid w:val="00245790"/>
    <w:rsid w:val="00245971"/>
    <w:rsid w:val="00245CE9"/>
    <w:rsid w:val="00245E00"/>
    <w:rsid w:val="00246012"/>
    <w:rsid w:val="00247B52"/>
    <w:rsid w:val="00247E49"/>
    <w:rsid w:val="00247EB2"/>
    <w:rsid w:val="00250568"/>
    <w:rsid w:val="002507C7"/>
    <w:rsid w:val="002511AF"/>
    <w:rsid w:val="002515C0"/>
    <w:rsid w:val="00251AF9"/>
    <w:rsid w:val="00251BF4"/>
    <w:rsid w:val="00252146"/>
    <w:rsid w:val="002525B9"/>
    <w:rsid w:val="00252B3D"/>
    <w:rsid w:val="00252BA5"/>
    <w:rsid w:val="00253077"/>
    <w:rsid w:val="00253368"/>
    <w:rsid w:val="00253DF7"/>
    <w:rsid w:val="002544FC"/>
    <w:rsid w:val="00254AB4"/>
    <w:rsid w:val="00254CA1"/>
    <w:rsid w:val="00254D73"/>
    <w:rsid w:val="00254DE3"/>
    <w:rsid w:val="0025505F"/>
    <w:rsid w:val="002550FF"/>
    <w:rsid w:val="0025523C"/>
    <w:rsid w:val="00255D7F"/>
    <w:rsid w:val="00255DD3"/>
    <w:rsid w:val="00256057"/>
    <w:rsid w:val="002560F7"/>
    <w:rsid w:val="002568FE"/>
    <w:rsid w:val="00257419"/>
    <w:rsid w:val="0025775A"/>
    <w:rsid w:val="002578D4"/>
    <w:rsid w:val="002579C1"/>
    <w:rsid w:val="002579F0"/>
    <w:rsid w:val="002604DA"/>
    <w:rsid w:val="00260781"/>
    <w:rsid w:val="00260992"/>
    <w:rsid w:val="00260A76"/>
    <w:rsid w:val="00260FC1"/>
    <w:rsid w:val="002611D2"/>
    <w:rsid w:val="002614DA"/>
    <w:rsid w:val="00261BDD"/>
    <w:rsid w:val="00261C51"/>
    <w:rsid w:val="00261DCD"/>
    <w:rsid w:val="0026285F"/>
    <w:rsid w:val="00262E05"/>
    <w:rsid w:val="00262E69"/>
    <w:rsid w:val="00263401"/>
    <w:rsid w:val="0026369F"/>
    <w:rsid w:val="002636AB"/>
    <w:rsid w:val="0026373B"/>
    <w:rsid w:val="00263BE7"/>
    <w:rsid w:val="00264677"/>
    <w:rsid w:val="00264A62"/>
    <w:rsid w:val="00265045"/>
    <w:rsid w:val="00265096"/>
    <w:rsid w:val="0026589E"/>
    <w:rsid w:val="002659C1"/>
    <w:rsid w:val="002662B9"/>
    <w:rsid w:val="002662BA"/>
    <w:rsid w:val="00266EB3"/>
    <w:rsid w:val="00267693"/>
    <w:rsid w:val="00267733"/>
    <w:rsid w:val="00267CB6"/>
    <w:rsid w:val="00267EF8"/>
    <w:rsid w:val="00270AC9"/>
    <w:rsid w:val="00271B90"/>
    <w:rsid w:val="00271BC9"/>
    <w:rsid w:val="00272039"/>
    <w:rsid w:val="00272184"/>
    <w:rsid w:val="00272283"/>
    <w:rsid w:val="0027244F"/>
    <w:rsid w:val="00272FC7"/>
    <w:rsid w:val="0027300A"/>
    <w:rsid w:val="002732B5"/>
    <w:rsid w:val="002734A2"/>
    <w:rsid w:val="0027354F"/>
    <w:rsid w:val="00273651"/>
    <w:rsid w:val="0027369B"/>
    <w:rsid w:val="0027393A"/>
    <w:rsid w:val="00273DB4"/>
    <w:rsid w:val="00273FD5"/>
    <w:rsid w:val="00273FDB"/>
    <w:rsid w:val="0027492F"/>
    <w:rsid w:val="00274F3B"/>
    <w:rsid w:val="002753C1"/>
    <w:rsid w:val="00275624"/>
    <w:rsid w:val="0027562D"/>
    <w:rsid w:val="0027598E"/>
    <w:rsid w:val="00275B33"/>
    <w:rsid w:val="00275BCE"/>
    <w:rsid w:val="002760B0"/>
    <w:rsid w:val="0027632F"/>
    <w:rsid w:val="002766CD"/>
    <w:rsid w:val="0027678A"/>
    <w:rsid w:val="002770AD"/>
    <w:rsid w:val="00277171"/>
    <w:rsid w:val="002779C6"/>
    <w:rsid w:val="00277B3D"/>
    <w:rsid w:val="00277BAB"/>
    <w:rsid w:val="00280144"/>
    <w:rsid w:val="0028044C"/>
    <w:rsid w:val="0028048B"/>
    <w:rsid w:val="0028091B"/>
    <w:rsid w:val="0028093E"/>
    <w:rsid w:val="0028111A"/>
    <w:rsid w:val="002815F0"/>
    <w:rsid w:val="0028165D"/>
    <w:rsid w:val="00281702"/>
    <w:rsid w:val="002817EC"/>
    <w:rsid w:val="00281F5E"/>
    <w:rsid w:val="00282ACC"/>
    <w:rsid w:val="00283592"/>
    <w:rsid w:val="0028363C"/>
    <w:rsid w:val="00283E4F"/>
    <w:rsid w:val="00283EE3"/>
    <w:rsid w:val="00283FA3"/>
    <w:rsid w:val="002845AC"/>
    <w:rsid w:val="00284B07"/>
    <w:rsid w:val="00285A5B"/>
    <w:rsid w:val="00285A86"/>
    <w:rsid w:val="00285C44"/>
    <w:rsid w:val="00285E6C"/>
    <w:rsid w:val="00285F04"/>
    <w:rsid w:val="00286689"/>
    <w:rsid w:val="00286C19"/>
    <w:rsid w:val="00287075"/>
    <w:rsid w:val="00287146"/>
    <w:rsid w:val="00287609"/>
    <w:rsid w:val="002878A6"/>
    <w:rsid w:val="00287BA9"/>
    <w:rsid w:val="00287D08"/>
    <w:rsid w:val="00290136"/>
    <w:rsid w:val="0029046B"/>
    <w:rsid w:val="002905D9"/>
    <w:rsid w:val="00290935"/>
    <w:rsid w:val="00290F2A"/>
    <w:rsid w:val="002913D6"/>
    <w:rsid w:val="002914D3"/>
    <w:rsid w:val="00291BB4"/>
    <w:rsid w:val="002925DE"/>
    <w:rsid w:val="00292C66"/>
    <w:rsid w:val="0029318B"/>
    <w:rsid w:val="00293463"/>
    <w:rsid w:val="00293680"/>
    <w:rsid w:val="00293EDC"/>
    <w:rsid w:val="002940DF"/>
    <w:rsid w:val="002942A8"/>
    <w:rsid w:val="0029457A"/>
    <w:rsid w:val="00294BC0"/>
    <w:rsid w:val="00294C41"/>
    <w:rsid w:val="0029505A"/>
    <w:rsid w:val="002958B8"/>
    <w:rsid w:val="00295F12"/>
    <w:rsid w:val="002963F3"/>
    <w:rsid w:val="00296613"/>
    <w:rsid w:val="002972FC"/>
    <w:rsid w:val="00297427"/>
    <w:rsid w:val="00297462"/>
    <w:rsid w:val="002978F9"/>
    <w:rsid w:val="00297A1F"/>
    <w:rsid w:val="00297C1B"/>
    <w:rsid w:val="00297CA9"/>
    <w:rsid w:val="00297EC6"/>
    <w:rsid w:val="002A0AED"/>
    <w:rsid w:val="002A0ED0"/>
    <w:rsid w:val="002A13AD"/>
    <w:rsid w:val="002A25E5"/>
    <w:rsid w:val="002A2754"/>
    <w:rsid w:val="002A289B"/>
    <w:rsid w:val="002A307B"/>
    <w:rsid w:val="002A314B"/>
    <w:rsid w:val="002A36DE"/>
    <w:rsid w:val="002A38F1"/>
    <w:rsid w:val="002A3DA4"/>
    <w:rsid w:val="002A4054"/>
    <w:rsid w:val="002A4235"/>
    <w:rsid w:val="002A4489"/>
    <w:rsid w:val="002A4B40"/>
    <w:rsid w:val="002A4CF9"/>
    <w:rsid w:val="002A4DF9"/>
    <w:rsid w:val="002A5358"/>
    <w:rsid w:val="002A5D8B"/>
    <w:rsid w:val="002A67CE"/>
    <w:rsid w:val="002A6829"/>
    <w:rsid w:val="002A6C11"/>
    <w:rsid w:val="002A6C41"/>
    <w:rsid w:val="002A6CDD"/>
    <w:rsid w:val="002A6FC7"/>
    <w:rsid w:val="002A719D"/>
    <w:rsid w:val="002A7217"/>
    <w:rsid w:val="002A783B"/>
    <w:rsid w:val="002A7AC5"/>
    <w:rsid w:val="002A7DF3"/>
    <w:rsid w:val="002B00B5"/>
    <w:rsid w:val="002B0CFA"/>
    <w:rsid w:val="002B171F"/>
    <w:rsid w:val="002B1C2D"/>
    <w:rsid w:val="002B1C4C"/>
    <w:rsid w:val="002B1DB7"/>
    <w:rsid w:val="002B1DE7"/>
    <w:rsid w:val="002B1F25"/>
    <w:rsid w:val="002B2336"/>
    <w:rsid w:val="002B234F"/>
    <w:rsid w:val="002B2563"/>
    <w:rsid w:val="002B25C0"/>
    <w:rsid w:val="002B2FCD"/>
    <w:rsid w:val="002B2FF1"/>
    <w:rsid w:val="002B32A8"/>
    <w:rsid w:val="002B3396"/>
    <w:rsid w:val="002B3565"/>
    <w:rsid w:val="002B35C2"/>
    <w:rsid w:val="002B37D5"/>
    <w:rsid w:val="002B3B29"/>
    <w:rsid w:val="002B407B"/>
    <w:rsid w:val="002B407C"/>
    <w:rsid w:val="002B4CAF"/>
    <w:rsid w:val="002B509A"/>
    <w:rsid w:val="002B553B"/>
    <w:rsid w:val="002B587D"/>
    <w:rsid w:val="002B58C3"/>
    <w:rsid w:val="002B5B0B"/>
    <w:rsid w:val="002B6003"/>
    <w:rsid w:val="002B6A07"/>
    <w:rsid w:val="002B6AE7"/>
    <w:rsid w:val="002B6C6B"/>
    <w:rsid w:val="002B7092"/>
    <w:rsid w:val="002B72F5"/>
    <w:rsid w:val="002B737D"/>
    <w:rsid w:val="002B76BC"/>
    <w:rsid w:val="002B780E"/>
    <w:rsid w:val="002B78F7"/>
    <w:rsid w:val="002B7AF2"/>
    <w:rsid w:val="002B7D49"/>
    <w:rsid w:val="002B7D71"/>
    <w:rsid w:val="002C043E"/>
    <w:rsid w:val="002C04C2"/>
    <w:rsid w:val="002C09A2"/>
    <w:rsid w:val="002C10AB"/>
    <w:rsid w:val="002C13EA"/>
    <w:rsid w:val="002C1547"/>
    <w:rsid w:val="002C223F"/>
    <w:rsid w:val="002C25A0"/>
    <w:rsid w:val="002C2715"/>
    <w:rsid w:val="002C282D"/>
    <w:rsid w:val="002C296E"/>
    <w:rsid w:val="002C2E8E"/>
    <w:rsid w:val="002C321C"/>
    <w:rsid w:val="002C3384"/>
    <w:rsid w:val="002C3560"/>
    <w:rsid w:val="002C35FF"/>
    <w:rsid w:val="002C3EFD"/>
    <w:rsid w:val="002C484C"/>
    <w:rsid w:val="002C4FEB"/>
    <w:rsid w:val="002C5235"/>
    <w:rsid w:val="002C536C"/>
    <w:rsid w:val="002C555C"/>
    <w:rsid w:val="002C5995"/>
    <w:rsid w:val="002C5DB1"/>
    <w:rsid w:val="002C5F6C"/>
    <w:rsid w:val="002C6693"/>
    <w:rsid w:val="002C729B"/>
    <w:rsid w:val="002C73EA"/>
    <w:rsid w:val="002C7FEF"/>
    <w:rsid w:val="002D04B2"/>
    <w:rsid w:val="002D06AC"/>
    <w:rsid w:val="002D0A8B"/>
    <w:rsid w:val="002D1038"/>
    <w:rsid w:val="002D10F3"/>
    <w:rsid w:val="002D1D09"/>
    <w:rsid w:val="002D1E0C"/>
    <w:rsid w:val="002D1EEC"/>
    <w:rsid w:val="002D1F56"/>
    <w:rsid w:val="002D212B"/>
    <w:rsid w:val="002D23E1"/>
    <w:rsid w:val="002D23FC"/>
    <w:rsid w:val="002D27CA"/>
    <w:rsid w:val="002D3B57"/>
    <w:rsid w:val="002D3F88"/>
    <w:rsid w:val="002D4193"/>
    <w:rsid w:val="002D4531"/>
    <w:rsid w:val="002D47E6"/>
    <w:rsid w:val="002D4B67"/>
    <w:rsid w:val="002D517F"/>
    <w:rsid w:val="002D5353"/>
    <w:rsid w:val="002D5398"/>
    <w:rsid w:val="002D5584"/>
    <w:rsid w:val="002D5767"/>
    <w:rsid w:val="002D65F7"/>
    <w:rsid w:val="002D66F5"/>
    <w:rsid w:val="002D6A84"/>
    <w:rsid w:val="002D6B9C"/>
    <w:rsid w:val="002D6C05"/>
    <w:rsid w:val="002D70B7"/>
    <w:rsid w:val="002D7C5A"/>
    <w:rsid w:val="002E0210"/>
    <w:rsid w:val="002E0666"/>
    <w:rsid w:val="002E06C6"/>
    <w:rsid w:val="002E0CE5"/>
    <w:rsid w:val="002E18B5"/>
    <w:rsid w:val="002E18FF"/>
    <w:rsid w:val="002E219E"/>
    <w:rsid w:val="002E2335"/>
    <w:rsid w:val="002E23C3"/>
    <w:rsid w:val="002E2FCE"/>
    <w:rsid w:val="002E3321"/>
    <w:rsid w:val="002E3600"/>
    <w:rsid w:val="002E37F7"/>
    <w:rsid w:val="002E3891"/>
    <w:rsid w:val="002E3909"/>
    <w:rsid w:val="002E3E90"/>
    <w:rsid w:val="002E3F9E"/>
    <w:rsid w:val="002E429F"/>
    <w:rsid w:val="002E479B"/>
    <w:rsid w:val="002E4943"/>
    <w:rsid w:val="002E49CB"/>
    <w:rsid w:val="002E4E56"/>
    <w:rsid w:val="002E52CC"/>
    <w:rsid w:val="002E5808"/>
    <w:rsid w:val="002E584F"/>
    <w:rsid w:val="002E58C5"/>
    <w:rsid w:val="002E5B9E"/>
    <w:rsid w:val="002E6B7A"/>
    <w:rsid w:val="002E6DC0"/>
    <w:rsid w:val="002E7001"/>
    <w:rsid w:val="002E7991"/>
    <w:rsid w:val="002E7A32"/>
    <w:rsid w:val="002E7EE9"/>
    <w:rsid w:val="002F0A6E"/>
    <w:rsid w:val="002F0BF5"/>
    <w:rsid w:val="002F1ECC"/>
    <w:rsid w:val="002F25E9"/>
    <w:rsid w:val="002F35AA"/>
    <w:rsid w:val="002F3E23"/>
    <w:rsid w:val="002F4165"/>
    <w:rsid w:val="002F44C2"/>
    <w:rsid w:val="002F4916"/>
    <w:rsid w:val="002F4B98"/>
    <w:rsid w:val="002F4FB6"/>
    <w:rsid w:val="002F57C5"/>
    <w:rsid w:val="002F57C9"/>
    <w:rsid w:val="002F5800"/>
    <w:rsid w:val="002F5CA3"/>
    <w:rsid w:val="002F5DE3"/>
    <w:rsid w:val="002F64E9"/>
    <w:rsid w:val="002F6632"/>
    <w:rsid w:val="002F6A05"/>
    <w:rsid w:val="002F6C77"/>
    <w:rsid w:val="002F6C8D"/>
    <w:rsid w:val="002F719B"/>
    <w:rsid w:val="002F71D3"/>
    <w:rsid w:val="002F7537"/>
    <w:rsid w:val="002F76E9"/>
    <w:rsid w:val="002F7E42"/>
    <w:rsid w:val="002F7F6A"/>
    <w:rsid w:val="00300224"/>
    <w:rsid w:val="003002D2"/>
    <w:rsid w:val="003003E2"/>
    <w:rsid w:val="00300640"/>
    <w:rsid w:val="00300778"/>
    <w:rsid w:val="00300B22"/>
    <w:rsid w:val="0030152A"/>
    <w:rsid w:val="0030153A"/>
    <w:rsid w:val="003015B7"/>
    <w:rsid w:val="003017BE"/>
    <w:rsid w:val="00301B40"/>
    <w:rsid w:val="00301C03"/>
    <w:rsid w:val="00301EAE"/>
    <w:rsid w:val="00301F6A"/>
    <w:rsid w:val="00302572"/>
    <w:rsid w:val="003027A8"/>
    <w:rsid w:val="00302A79"/>
    <w:rsid w:val="00302C18"/>
    <w:rsid w:val="00302C1B"/>
    <w:rsid w:val="0030318C"/>
    <w:rsid w:val="00303661"/>
    <w:rsid w:val="00303961"/>
    <w:rsid w:val="00303BD5"/>
    <w:rsid w:val="00303CCE"/>
    <w:rsid w:val="00303E3A"/>
    <w:rsid w:val="00303E4B"/>
    <w:rsid w:val="00304051"/>
    <w:rsid w:val="003043D2"/>
    <w:rsid w:val="003044A7"/>
    <w:rsid w:val="0030517A"/>
    <w:rsid w:val="00305AF5"/>
    <w:rsid w:val="00305BF4"/>
    <w:rsid w:val="00306030"/>
    <w:rsid w:val="00306780"/>
    <w:rsid w:val="00306796"/>
    <w:rsid w:val="00306B0C"/>
    <w:rsid w:val="00307282"/>
    <w:rsid w:val="00307581"/>
    <w:rsid w:val="003078C0"/>
    <w:rsid w:val="00307DE3"/>
    <w:rsid w:val="00307EE7"/>
    <w:rsid w:val="00310A6E"/>
    <w:rsid w:val="00310BB6"/>
    <w:rsid w:val="00310F51"/>
    <w:rsid w:val="003114B3"/>
    <w:rsid w:val="003118BB"/>
    <w:rsid w:val="00311AAD"/>
    <w:rsid w:val="00311AEC"/>
    <w:rsid w:val="00311F5B"/>
    <w:rsid w:val="00312073"/>
    <w:rsid w:val="00312320"/>
    <w:rsid w:val="00312916"/>
    <w:rsid w:val="00312A2E"/>
    <w:rsid w:val="00313432"/>
    <w:rsid w:val="00313587"/>
    <w:rsid w:val="00313AA4"/>
    <w:rsid w:val="003140E6"/>
    <w:rsid w:val="00314485"/>
    <w:rsid w:val="003145C4"/>
    <w:rsid w:val="00314EA8"/>
    <w:rsid w:val="00315133"/>
    <w:rsid w:val="0031528F"/>
    <w:rsid w:val="0031535C"/>
    <w:rsid w:val="0031546D"/>
    <w:rsid w:val="00315585"/>
    <w:rsid w:val="00315622"/>
    <w:rsid w:val="00315855"/>
    <w:rsid w:val="003159CA"/>
    <w:rsid w:val="00315CFC"/>
    <w:rsid w:val="00315F65"/>
    <w:rsid w:val="00316EE5"/>
    <w:rsid w:val="003177C7"/>
    <w:rsid w:val="00317B03"/>
    <w:rsid w:val="00317B60"/>
    <w:rsid w:val="00320390"/>
    <w:rsid w:val="00320D1D"/>
    <w:rsid w:val="00320E0A"/>
    <w:rsid w:val="00321131"/>
    <w:rsid w:val="00321137"/>
    <w:rsid w:val="003217EF"/>
    <w:rsid w:val="00321955"/>
    <w:rsid w:val="003223E9"/>
    <w:rsid w:val="003229CA"/>
    <w:rsid w:val="00322C00"/>
    <w:rsid w:val="00323063"/>
    <w:rsid w:val="003234E6"/>
    <w:rsid w:val="0032380A"/>
    <w:rsid w:val="00323975"/>
    <w:rsid w:val="0032407D"/>
    <w:rsid w:val="00324330"/>
    <w:rsid w:val="00324361"/>
    <w:rsid w:val="003243D5"/>
    <w:rsid w:val="0032492D"/>
    <w:rsid w:val="00324C65"/>
    <w:rsid w:val="00324E02"/>
    <w:rsid w:val="003251B3"/>
    <w:rsid w:val="003251E1"/>
    <w:rsid w:val="00325B4F"/>
    <w:rsid w:val="00325C0C"/>
    <w:rsid w:val="003260D0"/>
    <w:rsid w:val="0032673B"/>
    <w:rsid w:val="00327052"/>
    <w:rsid w:val="00327485"/>
    <w:rsid w:val="003274B6"/>
    <w:rsid w:val="00327FD3"/>
    <w:rsid w:val="0033013A"/>
    <w:rsid w:val="00330302"/>
    <w:rsid w:val="00330504"/>
    <w:rsid w:val="00330A9E"/>
    <w:rsid w:val="00330F50"/>
    <w:rsid w:val="00331509"/>
    <w:rsid w:val="003316FD"/>
    <w:rsid w:val="00331705"/>
    <w:rsid w:val="003319CC"/>
    <w:rsid w:val="00332131"/>
    <w:rsid w:val="0033220C"/>
    <w:rsid w:val="00332539"/>
    <w:rsid w:val="003326FA"/>
    <w:rsid w:val="003327A3"/>
    <w:rsid w:val="00332B70"/>
    <w:rsid w:val="00332CA3"/>
    <w:rsid w:val="00332CF8"/>
    <w:rsid w:val="003331F6"/>
    <w:rsid w:val="003334C7"/>
    <w:rsid w:val="003335F7"/>
    <w:rsid w:val="0033364B"/>
    <w:rsid w:val="003336C5"/>
    <w:rsid w:val="003341B7"/>
    <w:rsid w:val="00334389"/>
    <w:rsid w:val="00334614"/>
    <w:rsid w:val="00334747"/>
    <w:rsid w:val="00334955"/>
    <w:rsid w:val="00334BC7"/>
    <w:rsid w:val="00334ED7"/>
    <w:rsid w:val="00335A0C"/>
    <w:rsid w:val="00335E10"/>
    <w:rsid w:val="003363DA"/>
    <w:rsid w:val="003365F6"/>
    <w:rsid w:val="00336657"/>
    <w:rsid w:val="00336838"/>
    <w:rsid w:val="003368F1"/>
    <w:rsid w:val="00336A3D"/>
    <w:rsid w:val="00336F65"/>
    <w:rsid w:val="003370FB"/>
    <w:rsid w:val="00337980"/>
    <w:rsid w:val="00337989"/>
    <w:rsid w:val="00340C4D"/>
    <w:rsid w:val="00341DE0"/>
    <w:rsid w:val="003420E0"/>
    <w:rsid w:val="00342173"/>
    <w:rsid w:val="00342444"/>
    <w:rsid w:val="003428F3"/>
    <w:rsid w:val="00342BA6"/>
    <w:rsid w:val="00342C49"/>
    <w:rsid w:val="00342D06"/>
    <w:rsid w:val="00342F1E"/>
    <w:rsid w:val="003433B9"/>
    <w:rsid w:val="00343B7B"/>
    <w:rsid w:val="003440FE"/>
    <w:rsid w:val="003446A9"/>
    <w:rsid w:val="00344C80"/>
    <w:rsid w:val="00344D5B"/>
    <w:rsid w:val="00344FFD"/>
    <w:rsid w:val="00345147"/>
    <w:rsid w:val="0034574D"/>
    <w:rsid w:val="00345B5F"/>
    <w:rsid w:val="003468F1"/>
    <w:rsid w:val="00346B3F"/>
    <w:rsid w:val="00346F16"/>
    <w:rsid w:val="00346F99"/>
    <w:rsid w:val="0034750A"/>
    <w:rsid w:val="00347BA8"/>
    <w:rsid w:val="00350636"/>
    <w:rsid w:val="00350C48"/>
    <w:rsid w:val="00350E09"/>
    <w:rsid w:val="003511D3"/>
    <w:rsid w:val="00351B24"/>
    <w:rsid w:val="00352130"/>
    <w:rsid w:val="00352289"/>
    <w:rsid w:val="00352A3B"/>
    <w:rsid w:val="00352C21"/>
    <w:rsid w:val="0035308C"/>
    <w:rsid w:val="00353573"/>
    <w:rsid w:val="00353584"/>
    <w:rsid w:val="00353707"/>
    <w:rsid w:val="0035410C"/>
    <w:rsid w:val="00354841"/>
    <w:rsid w:val="00354EFD"/>
    <w:rsid w:val="003555CC"/>
    <w:rsid w:val="00355B9C"/>
    <w:rsid w:val="003561B4"/>
    <w:rsid w:val="00356467"/>
    <w:rsid w:val="003574ED"/>
    <w:rsid w:val="003575C6"/>
    <w:rsid w:val="003576A7"/>
    <w:rsid w:val="003576FA"/>
    <w:rsid w:val="00357C6C"/>
    <w:rsid w:val="0036096A"/>
    <w:rsid w:val="00360B61"/>
    <w:rsid w:val="00360BCF"/>
    <w:rsid w:val="00360F3F"/>
    <w:rsid w:val="00361287"/>
    <w:rsid w:val="0036145D"/>
    <w:rsid w:val="00361F2F"/>
    <w:rsid w:val="00361FBC"/>
    <w:rsid w:val="003622D4"/>
    <w:rsid w:val="00362562"/>
    <w:rsid w:val="003628F9"/>
    <w:rsid w:val="00362D3F"/>
    <w:rsid w:val="00362E3A"/>
    <w:rsid w:val="003630B0"/>
    <w:rsid w:val="00363120"/>
    <w:rsid w:val="00363532"/>
    <w:rsid w:val="003636EA"/>
    <w:rsid w:val="00363763"/>
    <w:rsid w:val="00363BBC"/>
    <w:rsid w:val="00364154"/>
    <w:rsid w:val="003643EC"/>
    <w:rsid w:val="003649FB"/>
    <w:rsid w:val="00364CA5"/>
    <w:rsid w:val="00366470"/>
    <w:rsid w:val="003664CB"/>
    <w:rsid w:val="003669E5"/>
    <w:rsid w:val="00367673"/>
    <w:rsid w:val="00370617"/>
    <w:rsid w:val="00370901"/>
    <w:rsid w:val="003709D8"/>
    <w:rsid w:val="00370D02"/>
    <w:rsid w:val="00371C1B"/>
    <w:rsid w:val="00371D63"/>
    <w:rsid w:val="003728DE"/>
    <w:rsid w:val="00373317"/>
    <w:rsid w:val="0037344B"/>
    <w:rsid w:val="0037377A"/>
    <w:rsid w:val="003737B1"/>
    <w:rsid w:val="00373994"/>
    <w:rsid w:val="00373A4D"/>
    <w:rsid w:val="00373D12"/>
    <w:rsid w:val="00374140"/>
    <w:rsid w:val="00374298"/>
    <w:rsid w:val="00374D76"/>
    <w:rsid w:val="0037511C"/>
    <w:rsid w:val="003751ED"/>
    <w:rsid w:val="003752C3"/>
    <w:rsid w:val="003752DA"/>
    <w:rsid w:val="003752E2"/>
    <w:rsid w:val="0037615F"/>
    <w:rsid w:val="003765AD"/>
    <w:rsid w:val="00377171"/>
    <w:rsid w:val="0037763B"/>
    <w:rsid w:val="00377690"/>
    <w:rsid w:val="00377A51"/>
    <w:rsid w:val="00377E6C"/>
    <w:rsid w:val="00377F1B"/>
    <w:rsid w:val="003800C5"/>
    <w:rsid w:val="003807EF"/>
    <w:rsid w:val="00380901"/>
    <w:rsid w:val="00380984"/>
    <w:rsid w:val="00380A99"/>
    <w:rsid w:val="00380BA7"/>
    <w:rsid w:val="003810BB"/>
    <w:rsid w:val="0038125D"/>
    <w:rsid w:val="00381327"/>
    <w:rsid w:val="00381337"/>
    <w:rsid w:val="003817A4"/>
    <w:rsid w:val="00381D36"/>
    <w:rsid w:val="00382150"/>
    <w:rsid w:val="00382225"/>
    <w:rsid w:val="003823DC"/>
    <w:rsid w:val="0038300B"/>
    <w:rsid w:val="003832A8"/>
    <w:rsid w:val="003833EC"/>
    <w:rsid w:val="00383499"/>
    <w:rsid w:val="00383D60"/>
    <w:rsid w:val="00383FA3"/>
    <w:rsid w:val="0038434D"/>
    <w:rsid w:val="003845A7"/>
    <w:rsid w:val="003846E5"/>
    <w:rsid w:val="003857BF"/>
    <w:rsid w:val="00385DC0"/>
    <w:rsid w:val="003866A9"/>
    <w:rsid w:val="003868F9"/>
    <w:rsid w:val="00386C52"/>
    <w:rsid w:val="00386CB8"/>
    <w:rsid w:val="00386DE5"/>
    <w:rsid w:val="003870F1"/>
    <w:rsid w:val="00387788"/>
    <w:rsid w:val="00387B23"/>
    <w:rsid w:val="00387F59"/>
    <w:rsid w:val="003901B7"/>
    <w:rsid w:val="00390F45"/>
    <w:rsid w:val="00391137"/>
    <w:rsid w:val="0039179C"/>
    <w:rsid w:val="00391E78"/>
    <w:rsid w:val="00391F27"/>
    <w:rsid w:val="003920B2"/>
    <w:rsid w:val="00392E40"/>
    <w:rsid w:val="0039303B"/>
    <w:rsid w:val="0039318E"/>
    <w:rsid w:val="00393205"/>
    <w:rsid w:val="003936CD"/>
    <w:rsid w:val="003938BA"/>
    <w:rsid w:val="0039396D"/>
    <w:rsid w:val="00393EA9"/>
    <w:rsid w:val="00394109"/>
    <w:rsid w:val="003947B8"/>
    <w:rsid w:val="00395181"/>
    <w:rsid w:val="003960AD"/>
    <w:rsid w:val="003963F7"/>
    <w:rsid w:val="003964CC"/>
    <w:rsid w:val="00396652"/>
    <w:rsid w:val="0039686E"/>
    <w:rsid w:val="0039720E"/>
    <w:rsid w:val="003973A1"/>
    <w:rsid w:val="00397703"/>
    <w:rsid w:val="0039796C"/>
    <w:rsid w:val="00397E67"/>
    <w:rsid w:val="00397F27"/>
    <w:rsid w:val="003A0227"/>
    <w:rsid w:val="003A024F"/>
    <w:rsid w:val="003A036C"/>
    <w:rsid w:val="003A038B"/>
    <w:rsid w:val="003A054A"/>
    <w:rsid w:val="003A058B"/>
    <w:rsid w:val="003A07AC"/>
    <w:rsid w:val="003A0F29"/>
    <w:rsid w:val="003A13C5"/>
    <w:rsid w:val="003A1988"/>
    <w:rsid w:val="003A1F80"/>
    <w:rsid w:val="003A2A8A"/>
    <w:rsid w:val="003A2A8F"/>
    <w:rsid w:val="003A2B1C"/>
    <w:rsid w:val="003A2BFD"/>
    <w:rsid w:val="003A2D2C"/>
    <w:rsid w:val="003A34C6"/>
    <w:rsid w:val="003A37BF"/>
    <w:rsid w:val="003A3AE7"/>
    <w:rsid w:val="003A3B9B"/>
    <w:rsid w:val="003A444D"/>
    <w:rsid w:val="003A4505"/>
    <w:rsid w:val="003A5365"/>
    <w:rsid w:val="003A546D"/>
    <w:rsid w:val="003A634F"/>
    <w:rsid w:val="003A64FA"/>
    <w:rsid w:val="003A6C67"/>
    <w:rsid w:val="003A6CE9"/>
    <w:rsid w:val="003A6D48"/>
    <w:rsid w:val="003A7910"/>
    <w:rsid w:val="003A79F1"/>
    <w:rsid w:val="003A7D28"/>
    <w:rsid w:val="003A7D9F"/>
    <w:rsid w:val="003B0339"/>
    <w:rsid w:val="003B0406"/>
    <w:rsid w:val="003B061E"/>
    <w:rsid w:val="003B06BF"/>
    <w:rsid w:val="003B0724"/>
    <w:rsid w:val="003B12B7"/>
    <w:rsid w:val="003B148C"/>
    <w:rsid w:val="003B1774"/>
    <w:rsid w:val="003B2E3A"/>
    <w:rsid w:val="003B3047"/>
    <w:rsid w:val="003B32F7"/>
    <w:rsid w:val="003B3734"/>
    <w:rsid w:val="003B3E59"/>
    <w:rsid w:val="003B430A"/>
    <w:rsid w:val="003B4465"/>
    <w:rsid w:val="003B4702"/>
    <w:rsid w:val="003B47B2"/>
    <w:rsid w:val="003B482F"/>
    <w:rsid w:val="003B4BE8"/>
    <w:rsid w:val="003B4E07"/>
    <w:rsid w:val="003B5119"/>
    <w:rsid w:val="003B53AB"/>
    <w:rsid w:val="003B53CC"/>
    <w:rsid w:val="003B5AD3"/>
    <w:rsid w:val="003B5DE9"/>
    <w:rsid w:val="003B5FA4"/>
    <w:rsid w:val="003B61E9"/>
    <w:rsid w:val="003B6345"/>
    <w:rsid w:val="003B6539"/>
    <w:rsid w:val="003B6F54"/>
    <w:rsid w:val="003B712E"/>
    <w:rsid w:val="003B735C"/>
    <w:rsid w:val="003B7430"/>
    <w:rsid w:val="003B76ED"/>
    <w:rsid w:val="003B78C0"/>
    <w:rsid w:val="003B7EC7"/>
    <w:rsid w:val="003C0482"/>
    <w:rsid w:val="003C05CC"/>
    <w:rsid w:val="003C091E"/>
    <w:rsid w:val="003C09E7"/>
    <w:rsid w:val="003C09EA"/>
    <w:rsid w:val="003C0BED"/>
    <w:rsid w:val="003C16C4"/>
    <w:rsid w:val="003C18AD"/>
    <w:rsid w:val="003C1CE0"/>
    <w:rsid w:val="003C20D3"/>
    <w:rsid w:val="003C217F"/>
    <w:rsid w:val="003C2217"/>
    <w:rsid w:val="003C2AA7"/>
    <w:rsid w:val="003C2E9B"/>
    <w:rsid w:val="003C3368"/>
    <w:rsid w:val="003C38BD"/>
    <w:rsid w:val="003C3A14"/>
    <w:rsid w:val="003C3BC2"/>
    <w:rsid w:val="003C3BCD"/>
    <w:rsid w:val="003C3C33"/>
    <w:rsid w:val="003C3EDA"/>
    <w:rsid w:val="003C3F27"/>
    <w:rsid w:val="003C4209"/>
    <w:rsid w:val="003C474B"/>
    <w:rsid w:val="003C5099"/>
    <w:rsid w:val="003C50AA"/>
    <w:rsid w:val="003C510E"/>
    <w:rsid w:val="003C5AF6"/>
    <w:rsid w:val="003C5B37"/>
    <w:rsid w:val="003C5C56"/>
    <w:rsid w:val="003C62D6"/>
    <w:rsid w:val="003C673F"/>
    <w:rsid w:val="003C6B7E"/>
    <w:rsid w:val="003C70FF"/>
    <w:rsid w:val="003C71FE"/>
    <w:rsid w:val="003C7B87"/>
    <w:rsid w:val="003D0360"/>
    <w:rsid w:val="003D03BD"/>
    <w:rsid w:val="003D0CA7"/>
    <w:rsid w:val="003D1288"/>
    <w:rsid w:val="003D12AE"/>
    <w:rsid w:val="003D142B"/>
    <w:rsid w:val="003D1E04"/>
    <w:rsid w:val="003D225E"/>
    <w:rsid w:val="003D2366"/>
    <w:rsid w:val="003D25C4"/>
    <w:rsid w:val="003D2C4D"/>
    <w:rsid w:val="003D3447"/>
    <w:rsid w:val="003D3468"/>
    <w:rsid w:val="003D357E"/>
    <w:rsid w:val="003D3695"/>
    <w:rsid w:val="003D3F0D"/>
    <w:rsid w:val="003D4055"/>
    <w:rsid w:val="003D4483"/>
    <w:rsid w:val="003D4BA1"/>
    <w:rsid w:val="003D4C15"/>
    <w:rsid w:val="003D4CC7"/>
    <w:rsid w:val="003D4DC8"/>
    <w:rsid w:val="003D4E3F"/>
    <w:rsid w:val="003D545B"/>
    <w:rsid w:val="003D5476"/>
    <w:rsid w:val="003D5A45"/>
    <w:rsid w:val="003D5EA3"/>
    <w:rsid w:val="003D6113"/>
    <w:rsid w:val="003D6245"/>
    <w:rsid w:val="003D6A16"/>
    <w:rsid w:val="003D6AA6"/>
    <w:rsid w:val="003D75A3"/>
    <w:rsid w:val="003D7644"/>
    <w:rsid w:val="003D76D7"/>
    <w:rsid w:val="003D7DA3"/>
    <w:rsid w:val="003D7ECF"/>
    <w:rsid w:val="003D7EE9"/>
    <w:rsid w:val="003E0B36"/>
    <w:rsid w:val="003E0E29"/>
    <w:rsid w:val="003E106A"/>
    <w:rsid w:val="003E13A8"/>
    <w:rsid w:val="003E16FF"/>
    <w:rsid w:val="003E1828"/>
    <w:rsid w:val="003E1E9A"/>
    <w:rsid w:val="003E22D4"/>
    <w:rsid w:val="003E24BD"/>
    <w:rsid w:val="003E2C4B"/>
    <w:rsid w:val="003E313F"/>
    <w:rsid w:val="003E3643"/>
    <w:rsid w:val="003E39F6"/>
    <w:rsid w:val="003E3E59"/>
    <w:rsid w:val="003E3ED6"/>
    <w:rsid w:val="003E4332"/>
    <w:rsid w:val="003E514F"/>
    <w:rsid w:val="003E5442"/>
    <w:rsid w:val="003E5AAB"/>
    <w:rsid w:val="003E6066"/>
    <w:rsid w:val="003E60CA"/>
    <w:rsid w:val="003E6458"/>
    <w:rsid w:val="003E690B"/>
    <w:rsid w:val="003E6917"/>
    <w:rsid w:val="003E6A4C"/>
    <w:rsid w:val="003E6CA0"/>
    <w:rsid w:val="003E724B"/>
    <w:rsid w:val="003E7618"/>
    <w:rsid w:val="003E7784"/>
    <w:rsid w:val="003E7F3D"/>
    <w:rsid w:val="003F0989"/>
    <w:rsid w:val="003F0C86"/>
    <w:rsid w:val="003F1131"/>
    <w:rsid w:val="003F13AC"/>
    <w:rsid w:val="003F1523"/>
    <w:rsid w:val="003F168A"/>
    <w:rsid w:val="003F183B"/>
    <w:rsid w:val="003F1886"/>
    <w:rsid w:val="003F19DB"/>
    <w:rsid w:val="003F1A89"/>
    <w:rsid w:val="003F25DE"/>
    <w:rsid w:val="003F2934"/>
    <w:rsid w:val="003F2D3A"/>
    <w:rsid w:val="003F2ECC"/>
    <w:rsid w:val="003F2EDD"/>
    <w:rsid w:val="003F30A7"/>
    <w:rsid w:val="003F3666"/>
    <w:rsid w:val="003F36B9"/>
    <w:rsid w:val="003F385A"/>
    <w:rsid w:val="003F3912"/>
    <w:rsid w:val="003F44F5"/>
    <w:rsid w:val="003F4A93"/>
    <w:rsid w:val="003F4DE2"/>
    <w:rsid w:val="003F4E79"/>
    <w:rsid w:val="003F524E"/>
    <w:rsid w:val="003F5644"/>
    <w:rsid w:val="003F5720"/>
    <w:rsid w:val="003F5AAB"/>
    <w:rsid w:val="003F5C95"/>
    <w:rsid w:val="003F6017"/>
    <w:rsid w:val="003F635B"/>
    <w:rsid w:val="003F63AF"/>
    <w:rsid w:val="003F6842"/>
    <w:rsid w:val="003F6B4D"/>
    <w:rsid w:val="003F6E4F"/>
    <w:rsid w:val="003F7913"/>
    <w:rsid w:val="003F7B68"/>
    <w:rsid w:val="003F7E66"/>
    <w:rsid w:val="004002A8"/>
    <w:rsid w:val="00400760"/>
    <w:rsid w:val="00400A90"/>
    <w:rsid w:val="0040102D"/>
    <w:rsid w:val="004010B3"/>
    <w:rsid w:val="00401465"/>
    <w:rsid w:val="00401E9C"/>
    <w:rsid w:val="00402188"/>
    <w:rsid w:val="0040281F"/>
    <w:rsid w:val="00402AAA"/>
    <w:rsid w:val="00402F90"/>
    <w:rsid w:val="00403185"/>
    <w:rsid w:val="00403B2D"/>
    <w:rsid w:val="00404F28"/>
    <w:rsid w:val="00405163"/>
    <w:rsid w:val="004053B7"/>
    <w:rsid w:val="00405498"/>
    <w:rsid w:val="00405542"/>
    <w:rsid w:val="00405607"/>
    <w:rsid w:val="0040572F"/>
    <w:rsid w:val="00405BA7"/>
    <w:rsid w:val="00405BAA"/>
    <w:rsid w:val="004062FF"/>
    <w:rsid w:val="0040631B"/>
    <w:rsid w:val="00406554"/>
    <w:rsid w:val="00406619"/>
    <w:rsid w:val="004066D2"/>
    <w:rsid w:val="0040687C"/>
    <w:rsid w:val="004068A4"/>
    <w:rsid w:val="00406C2B"/>
    <w:rsid w:val="00406E30"/>
    <w:rsid w:val="004070DD"/>
    <w:rsid w:val="004072DB"/>
    <w:rsid w:val="0040753A"/>
    <w:rsid w:val="0040757B"/>
    <w:rsid w:val="004077EE"/>
    <w:rsid w:val="00407A8B"/>
    <w:rsid w:val="00407C9B"/>
    <w:rsid w:val="0041001A"/>
    <w:rsid w:val="00410504"/>
    <w:rsid w:val="00410A0F"/>
    <w:rsid w:val="00410BB0"/>
    <w:rsid w:val="00410E71"/>
    <w:rsid w:val="004113E2"/>
    <w:rsid w:val="0041166A"/>
    <w:rsid w:val="00411F52"/>
    <w:rsid w:val="00412083"/>
    <w:rsid w:val="00412245"/>
    <w:rsid w:val="004122D4"/>
    <w:rsid w:val="0041287F"/>
    <w:rsid w:val="00412DE8"/>
    <w:rsid w:val="00413316"/>
    <w:rsid w:val="004133CE"/>
    <w:rsid w:val="004134DF"/>
    <w:rsid w:val="0041360B"/>
    <w:rsid w:val="004143E5"/>
    <w:rsid w:val="0041469A"/>
    <w:rsid w:val="0041497A"/>
    <w:rsid w:val="00415C01"/>
    <w:rsid w:val="00415FBA"/>
    <w:rsid w:val="004162D7"/>
    <w:rsid w:val="004166A0"/>
    <w:rsid w:val="0041692C"/>
    <w:rsid w:val="00416A93"/>
    <w:rsid w:val="00416BD8"/>
    <w:rsid w:val="00416D4D"/>
    <w:rsid w:val="00417088"/>
    <w:rsid w:val="004179D0"/>
    <w:rsid w:val="00417A6D"/>
    <w:rsid w:val="004200B0"/>
    <w:rsid w:val="0042017F"/>
    <w:rsid w:val="00420664"/>
    <w:rsid w:val="00420A87"/>
    <w:rsid w:val="00420B15"/>
    <w:rsid w:val="00420C24"/>
    <w:rsid w:val="00420DCE"/>
    <w:rsid w:val="00420E5E"/>
    <w:rsid w:val="004210DC"/>
    <w:rsid w:val="004212F0"/>
    <w:rsid w:val="00421799"/>
    <w:rsid w:val="0042191F"/>
    <w:rsid w:val="00421F78"/>
    <w:rsid w:val="00422267"/>
    <w:rsid w:val="0042227F"/>
    <w:rsid w:val="00422E51"/>
    <w:rsid w:val="0042317C"/>
    <w:rsid w:val="00423925"/>
    <w:rsid w:val="00423F52"/>
    <w:rsid w:val="00423FEB"/>
    <w:rsid w:val="00424A25"/>
    <w:rsid w:val="00424C66"/>
    <w:rsid w:val="004250A5"/>
    <w:rsid w:val="00425CF9"/>
    <w:rsid w:val="00425FF4"/>
    <w:rsid w:val="0042629F"/>
    <w:rsid w:val="00426397"/>
    <w:rsid w:val="00426930"/>
    <w:rsid w:val="004269D5"/>
    <w:rsid w:val="0042706D"/>
    <w:rsid w:val="004270FD"/>
    <w:rsid w:val="004271D5"/>
    <w:rsid w:val="00427261"/>
    <w:rsid w:val="004272B9"/>
    <w:rsid w:val="004273F5"/>
    <w:rsid w:val="004277BC"/>
    <w:rsid w:val="00427915"/>
    <w:rsid w:val="004308E9"/>
    <w:rsid w:val="00430AF9"/>
    <w:rsid w:val="00431066"/>
    <w:rsid w:val="004311F9"/>
    <w:rsid w:val="004313EF"/>
    <w:rsid w:val="00431441"/>
    <w:rsid w:val="00431F16"/>
    <w:rsid w:val="00432296"/>
    <w:rsid w:val="00432C7B"/>
    <w:rsid w:val="0043383B"/>
    <w:rsid w:val="0043384A"/>
    <w:rsid w:val="004339B7"/>
    <w:rsid w:val="00433C3F"/>
    <w:rsid w:val="00433CB8"/>
    <w:rsid w:val="00433EF9"/>
    <w:rsid w:val="00433F44"/>
    <w:rsid w:val="00433F6B"/>
    <w:rsid w:val="00434114"/>
    <w:rsid w:val="0043497B"/>
    <w:rsid w:val="00434B0F"/>
    <w:rsid w:val="00434B87"/>
    <w:rsid w:val="004352F3"/>
    <w:rsid w:val="0043533B"/>
    <w:rsid w:val="004356E2"/>
    <w:rsid w:val="00435D9E"/>
    <w:rsid w:val="00436000"/>
    <w:rsid w:val="004361BB"/>
    <w:rsid w:val="00436277"/>
    <w:rsid w:val="00436A6D"/>
    <w:rsid w:val="00436BD5"/>
    <w:rsid w:val="00436FC8"/>
    <w:rsid w:val="00436FF9"/>
    <w:rsid w:val="004373A7"/>
    <w:rsid w:val="004374CC"/>
    <w:rsid w:val="0043764E"/>
    <w:rsid w:val="00437960"/>
    <w:rsid w:val="00437972"/>
    <w:rsid w:val="004379D8"/>
    <w:rsid w:val="00437A5E"/>
    <w:rsid w:val="00440044"/>
    <w:rsid w:val="004400F1"/>
    <w:rsid w:val="0044019A"/>
    <w:rsid w:val="004403B8"/>
    <w:rsid w:val="00440734"/>
    <w:rsid w:val="00440870"/>
    <w:rsid w:val="00441569"/>
    <w:rsid w:val="00441A0D"/>
    <w:rsid w:val="00441B87"/>
    <w:rsid w:val="004422DF"/>
    <w:rsid w:val="00442BAA"/>
    <w:rsid w:val="00442D95"/>
    <w:rsid w:val="00442FB4"/>
    <w:rsid w:val="004430B1"/>
    <w:rsid w:val="00443176"/>
    <w:rsid w:val="00443310"/>
    <w:rsid w:val="00443463"/>
    <w:rsid w:val="0044367E"/>
    <w:rsid w:val="00444EAA"/>
    <w:rsid w:val="004454C2"/>
    <w:rsid w:val="00445CA0"/>
    <w:rsid w:val="00446176"/>
    <w:rsid w:val="0044618B"/>
    <w:rsid w:val="00446390"/>
    <w:rsid w:val="004464A2"/>
    <w:rsid w:val="00446920"/>
    <w:rsid w:val="00447351"/>
    <w:rsid w:val="00447B50"/>
    <w:rsid w:val="00447BD5"/>
    <w:rsid w:val="00447C55"/>
    <w:rsid w:val="0045004D"/>
    <w:rsid w:val="00450BFC"/>
    <w:rsid w:val="00450C2B"/>
    <w:rsid w:val="00450E1B"/>
    <w:rsid w:val="004512D8"/>
    <w:rsid w:val="0045153F"/>
    <w:rsid w:val="00451B45"/>
    <w:rsid w:val="00451D03"/>
    <w:rsid w:val="00451DF6"/>
    <w:rsid w:val="00451DFE"/>
    <w:rsid w:val="00452268"/>
    <w:rsid w:val="0045230A"/>
    <w:rsid w:val="00452AEA"/>
    <w:rsid w:val="00452D17"/>
    <w:rsid w:val="00452E0B"/>
    <w:rsid w:val="004532C2"/>
    <w:rsid w:val="00453663"/>
    <w:rsid w:val="004538BB"/>
    <w:rsid w:val="00453F26"/>
    <w:rsid w:val="0045400B"/>
    <w:rsid w:val="0045406B"/>
    <w:rsid w:val="0045426D"/>
    <w:rsid w:val="004548CC"/>
    <w:rsid w:val="0045510B"/>
    <w:rsid w:val="00455385"/>
    <w:rsid w:val="004556CC"/>
    <w:rsid w:val="0045598B"/>
    <w:rsid w:val="00455A7E"/>
    <w:rsid w:val="00455BCE"/>
    <w:rsid w:val="004561E6"/>
    <w:rsid w:val="0045626E"/>
    <w:rsid w:val="0045701C"/>
    <w:rsid w:val="00457135"/>
    <w:rsid w:val="0045714E"/>
    <w:rsid w:val="0045724E"/>
    <w:rsid w:val="004575A6"/>
    <w:rsid w:val="004576B7"/>
    <w:rsid w:val="004578A8"/>
    <w:rsid w:val="00457E4C"/>
    <w:rsid w:val="004606CB"/>
    <w:rsid w:val="0046109E"/>
    <w:rsid w:val="00461293"/>
    <w:rsid w:val="004613ED"/>
    <w:rsid w:val="004614C6"/>
    <w:rsid w:val="004615D2"/>
    <w:rsid w:val="004621F0"/>
    <w:rsid w:val="004623BF"/>
    <w:rsid w:val="004627AB"/>
    <w:rsid w:val="0046283F"/>
    <w:rsid w:val="00462F2F"/>
    <w:rsid w:val="004631BC"/>
    <w:rsid w:val="004634CE"/>
    <w:rsid w:val="004635A7"/>
    <w:rsid w:val="00463645"/>
    <w:rsid w:val="00463BC7"/>
    <w:rsid w:val="00463E97"/>
    <w:rsid w:val="004649D9"/>
    <w:rsid w:val="00464D36"/>
    <w:rsid w:val="00464F86"/>
    <w:rsid w:val="0046503A"/>
    <w:rsid w:val="004652D7"/>
    <w:rsid w:val="00465713"/>
    <w:rsid w:val="004659BD"/>
    <w:rsid w:val="00465F2A"/>
    <w:rsid w:val="0046684C"/>
    <w:rsid w:val="004668C7"/>
    <w:rsid w:val="00466A37"/>
    <w:rsid w:val="00466AA8"/>
    <w:rsid w:val="00466E27"/>
    <w:rsid w:val="004674B9"/>
    <w:rsid w:val="00467962"/>
    <w:rsid w:val="00467FA5"/>
    <w:rsid w:val="00470D63"/>
    <w:rsid w:val="00471473"/>
    <w:rsid w:val="00471496"/>
    <w:rsid w:val="0047188C"/>
    <w:rsid w:val="00471B9E"/>
    <w:rsid w:val="00471D90"/>
    <w:rsid w:val="00472154"/>
    <w:rsid w:val="00472320"/>
    <w:rsid w:val="0047291F"/>
    <w:rsid w:val="00472D29"/>
    <w:rsid w:val="00473915"/>
    <w:rsid w:val="004741FF"/>
    <w:rsid w:val="0047431D"/>
    <w:rsid w:val="00474492"/>
    <w:rsid w:val="00474924"/>
    <w:rsid w:val="004749BC"/>
    <w:rsid w:val="00474AB4"/>
    <w:rsid w:val="00474C65"/>
    <w:rsid w:val="0047533C"/>
    <w:rsid w:val="00475575"/>
    <w:rsid w:val="00475DC7"/>
    <w:rsid w:val="00475E92"/>
    <w:rsid w:val="00476187"/>
    <w:rsid w:val="00476590"/>
    <w:rsid w:val="00476D9E"/>
    <w:rsid w:val="00477146"/>
    <w:rsid w:val="004772B4"/>
    <w:rsid w:val="004778C7"/>
    <w:rsid w:val="00477A42"/>
    <w:rsid w:val="0048018C"/>
    <w:rsid w:val="0048066C"/>
    <w:rsid w:val="0048087A"/>
    <w:rsid w:val="00480A9E"/>
    <w:rsid w:val="00480DA7"/>
    <w:rsid w:val="0048154D"/>
    <w:rsid w:val="0048157D"/>
    <w:rsid w:val="0048179C"/>
    <w:rsid w:val="00481A57"/>
    <w:rsid w:val="004825B9"/>
    <w:rsid w:val="00482A70"/>
    <w:rsid w:val="00482D46"/>
    <w:rsid w:val="004831D6"/>
    <w:rsid w:val="0048328C"/>
    <w:rsid w:val="00483326"/>
    <w:rsid w:val="004834A7"/>
    <w:rsid w:val="00483A51"/>
    <w:rsid w:val="00483B71"/>
    <w:rsid w:val="00483D92"/>
    <w:rsid w:val="00483FCE"/>
    <w:rsid w:val="0048408A"/>
    <w:rsid w:val="004842EB"/>
    <w:rsid w:val="00484746"/>
    <w:rsid w:val="00485533"/>
    <w:rsid w:val="0048558F"/>
    <w:rsid w:val="00485759"/>
    <w:rsid w:val="00485BCA"/>
    <w:rsid w:val="00485D2C"/>
    <w:rsid w:val="00485DBF"/>
    <w:rsid w:val="0048677F"/>
    <w:rsid w:val="00486AF4"/>
    <w:rsid w:val="00486B9D"/>
    <w:rsid w:val="00486F4D"/>
    <w:rsid w:val="004871B9"/>
    <w:rsid w:val="00487851"/>
    <w:rsid w:val="004879B6"/>
    <w:rsid w:val="00487EC0"/>
    <w:rsid w:val="00487EC7"/>
    <w:rsid w:val="00490248"/>
    <w:rsid w:val="00490F9B"/>
    <w:rsid w:val="00491465"/>
    <w:rsid w:val="0049165E"/>
    <w:rsid w:val="00491A11"/>
    <w:rsid w:val="00491C2A"/>
    <w:rsid w:val="00491DEE"/>
    <w:rsid w:val="004922A5"/>
    <w:rsid w:val="004925EC"/>
    <w:rsid w:val="00492C0D"/>
    <w:rsid w:val="00492CD9"/>
    <w:rsid w:val="0049412F"/>
    <w:rsid w:val="00494637"/>
    <w:rsid w:val="0049473E"/>
    <w:rsid w:val="0049493E"/>
    <w:rsid w:val="004956B2"/>
    <w:rsid w:val="0049587E"/>
    <w:rsid w:val="00495986"/>
    <w:rsid w:val="00496446"/>
    <w:rsid w:val="00496465"/>
    <w:rsid w:val="00496982"/>
    <w:rsid w:val="00496C3E"/>
    <w:rsid w:val="0049713E"/>
    <w:rsid w:val="0049743F"/>
    <w:rsid w:val="00497A05"/>
    <w:rsid w:val="004A0535"/>
    <w:rsid w:val="004A0717"/>
    <w:rsid w:val="004A07E7"/>
    <w:rsid w:val="004A0D32"/>
    <w:rsid w:val="004A0E8E"/>
    <w:rsid w:val="004A142F"/>
    <w:rsid w:val="004A1933"/>
    <w:rsid w:val="004A200E"/>
    <w:rsid w:val="004A2164"/>
    <w:rsid w:val="004A2515"/>
    <w:rsid w:val="004A2B54"/>
    <w:rsid w:val="004A2E41"/>
    <w:rsid w:val="004A30FA"/>
    <w:rsid w:val="004A324F"/>
    <w:rsid w:val="004A35BE"/>
    <w:rsid w:val="004A39FD"/>
    <w:rsid w:val="004A3CA2"/>
    <w:rsid w:val="004A45E4"/>
    <w:rsid w:val="004A4A85"/>
    <w:rsid w:val="004A4D43"/>
    <w:rsid w:val="004A5164"/>
    <w:rsid w:val="004A5391"/>
    <w:rsid w:val="004A5619"/>
    <w:rsid w:val="004A5897"/>
    <w:rsid w:val="004A593E"/>
    <w:rsid w:val="004A5B3B"/>
    <w:rsid w:val="004A5D61"/>
    <w:rsid w:val="004A650C"/>
    <w:rsid w:val="004A69C8"/>
    <w:rsid w:val="004A6C97"/>
    <w:rsid w:val="004A6D09"/>
    <w:rsid w:val="004A79D7"/>
    <w:rsid w:val="004A7AA8"/>
    <w:rsid w:val="004A7F29"/>
    <w:rsid w:val="004B054A"/>
    <w:rsid w:val="004B0796"/>
    <w:rsid w:val="004B09F7"/>
    <w:rsid w:val="004B0E07"/>
    <w:rsid w:val="004B0E1F"/>
    <w:rsid w:val="004B10EC"/>
    <w:rsid w:val="004B141F"/>
    <w:rsid w:val="004B1491"/>
    <w:rsid w:val="004B16BA"/>
    <w:rsid w:val="004B1E8C"/>
    <w:rsid w:val="004B286C"/>
    <w:rsid w:val="004B3987"/>
    <w:rsid w:val="004B3A9B"/>
    <w:rsid w:val="004B3C6B"/>
    <w:rsid w:val="004B441C"/>
    <w:rsid w:val="004B44C5"/>
    <w:rsid w:val="004B4B80"/>
    <w:rsid w:val="004B55DC"/>
    <w:rsid w:val="004B6F69"/>
    <w:rsid w:val="004B7FA5"/>
    <w:rsid w:val="004C0479"/>
    <w:rsid w:val="004C057D"/>
    <w:rsid w:val="004C0A38"/>
    <w:rsid w:val="004C1076"/>
    <w:rsid w:val="004C112B"/>
    <w:rsid w:val="004C12BA"/>
    <w:rsid w:val="004C1649"/>
    <w:rsid w:val="004C1A1C"/>
    <w:rsid w:val="004C1AD1"/>
    <w:rsid w:val="004C1DBC"/>
    <w:rsid w:val="004C234B"/>
    <w:rsid w:val="004C2710"/>
    <w:rsid w:val="004C28F7"/>
    <w:rsid w:val="004C37B2"/>
    <w:rsid w:val="004C398D"/>
    <w:rsid w:val="004C3ACD"/>
    <w:rsid w:val="004C3C46"/>
    <w:rsid w:val="004C402B"/>
    <w:rsid w:val="004C417C"/>
    <w:rsid w:val="004C4781"/>
    <w:rsid w:val="004C49D5"/>
    <w:rsid w:val="004C4B08"/>
    <w:rsid w:val="004C4C8A"/>
    <w:rsid w:val="004C4EE4"/>
    <w:rsid w:val="004C5315"/>
    <w:rsid w:val="004C577C"/>
    <w:rsid w:val="004C581E"/>
    <w:rsid w:val="004C5CEB"/>
    <w:rsid w:val="004C5EDB"/>
    <w:rsid w:val="004C6613"/>
    <w:rsid w:val="004C6D03"/>
    <w:rsid w:val="004C7235"/>
    <w:rsid w:val="004C72EE"/>
    <w:rsid w:val="004C7366"/>
    <w:rsid w:val="004C77E1"/>
    <w:rsid w:val="004C79EE"/>
    <w:rsid w:val="004C7F52"/>
    <w:rsid w:val="004D0374"/>
    <w:rsid w:val="004D03AF"/>
    <w:rsid w:val="004D078E"/>
    <w:rsid w:val="004D082D"/>
    <w:rsid w:val="004D09B3"/>
    <w:rsid w:val="004D0BB5"/>
    <w:rsid w:val="004D0ED6"/>
    <w:rsid w:val="004D1061"/>
    <w:rsid w:val="004D1E13"/>
    <w:rsid w:val="004D2591"/>
    <w:rsid w:val="004D2824"/>
    <w:rsid w:val="004D2B7A"/>
    <w:rsid w:val="004D2F0B"/>
    <w:rsid w:val="004D36AE"/>
    <w:rsid w:val="004D3849"/>
    <w:rsid w:val="004D4063"/>
    <w:rsid w:val="004D4140"/>
    <w:rsid w:val="004D514B"/>
    <w:rsid w:val="004D528E"/>
    <w:rsid w:val="004D55AF"/>
    <w:rsid w:val="004D55FF"/>
    <w:rsid w:val="004D5A45"/>
    <w:rsid w:val="004D5B4D"/>
    <w:rsid w:val="004D5BFF"/>
    <w:rsid w:val="004D6506"/>
    <w:rsid w:val="004D6C28"/>
    <w:rsid w:val="004D6FAF"/>
    <w:rsid w:val="004D70A6"/>
    <w:rsid w:val="004D7FA5"/>
    <w:rsid w:val="004E0044"/>
    <w:rsid w:val="004E009E"/>
    <w:rsid w:val="004E033D"/>
    <w:rsid w:val="004E0F6C"/>
    <w:rsid w:val="004E12DF"/>
    <w:rsid w:val="004E1600"/>
    <w:rsid w:val="004E1964"/>
    <w:rsid w:val="004E1BB8"/>
    <w:rsid w:val="004E1C8E"/>
    <w:rsid w:val="004E1D08"/>
    <w:rsid w:val="004E1D14"/>
    <w:rsid w:val="004E1F2E"/>
    <w:rsid w:val="004E2125"/>
    <w:rsid w:val="004E2475"/>
    <w:rsid w:val="004E2566"/>
    <w:rsid w:val="004E2AB6"/>
    <w:rsid w:val="004E313A"/>
    <w:rsid w:val="004E3C09"/>
    <w:rsid w:val="004E3CC5"/>
    <w:rsid w:val="004E3F91"/>
    <w:rsid w:val="004E4B5E"/>
    <w:rsid w:val="004E52B6"/>
    <w:rsid w:val="004E53E9"/>
    <w:rsid w:val="004E565A"/>
    <w:rsid w:val="004E6220"/>
    <w:rsid w:val="004E6424"/>
    <w:rsid w:val="004E6426"/>
    <w:rsid w:val="004E657B"/>
    <w:rsid w:val="004E6F7C"/>
    <w:rsid w:val="004E7C88"/>
    <w:rsid w:val="004E7CCE"/>
    <w:rsid w:val="004E7F3B"/>
    <w:rsid w:val="004F0450"/>
    <w:rsid w:val="004F049C"/>
    <w:rsid w:val="004F07F4"/>
    <w:rsid w:val="004F08AD"/>
    <w:rsid w:val="004F091D"/>
    <w:rsid w:val="004F0A66"/>
    <w:rsid w:val="004F0B69"/>
    <w:rsid w:val="004F0C25"/>
    <w:rsid w:val="004F0D15"/>
    <w:rsid w:val="004F0DD8"/>
    <w:rsid w:val="004F1002"/>
    <w:rsid w:val="004F11A9"/>
    <w:rsid w:val="004F1382"/>
    <w:rsid w:val="004F1B1E"/>
    <w:rsid w:val="004F1E25"/>
    <w:rsid w:val="004F240B"/>
    <w:rsid w:val="004F35E0"/>
    <w:rsid w:val="004F35EE"/>
    <w:rsid w:val="004F377C"/>
    <w:rsid w:val="004F3A12"/>
    <w:rsid w:val="004F3D42"/>
    <w:rsid w:val="004F40B3"/>
    <w:rsid w:val="004F43A1"/>
    <w:rsid w:val="004F4995"/>
    <w:rsid w:val="004F5160"/>
    <w:rsid w:val="004F5D45"/>
    <w:rsid w:val="004F6035"/>
    <w:rsid w:val="004F6690"/>
    <w:rsid w:val="004F698A"/>
    <w:rsid w:val="004F6BF1"/>
    <w:rsid w:val="004F6F43"/>
    <w:rsid w:val="004F6F5E"/>
    <w:rsid w:val="004F739E"/>
    <w:rsid w:val="004F74CA"/>
    <w:rsid w:val="004F7787"/>
    <w:rsid w:val="004F79B1"/>
    <w:rsid w:val="004F7CC3"/>
    <w:rsid w:val="004F7D13"/>
    <w:rsid w:val="004F7D83"/>
    <w:rsid w:val="004F7EDF"/>
    <w:rsid w:val="00500110"/>
    <w:rsid w:val="00500799"/>
    <w:rsid w:val="00500DE8"/>
    <w:rsid w:val="00501064"/>
    <w:rsid w:val="005014FC"/>
    <w:rsid w:val="005016D6"/>
    <w:rsid w:val="005019B5"/>
    <w:rsid w:val="005019C0"/>
    <w:rsid w:val="0050225A"/>
    <w:rsid w:val="00502D81"/>
    <w:rsid w:val="00502D90"/>
    <w:rsid w:val="00502E1D"/>
    <w:rsid w:val="00502F97"/>
    <w:rsid w:val="00503352"/>
    <w:rsid w:val="005033D8"/>
    <w:rsid w:val="00503662"/>
    <w:rsid w:val="00503CF7"/>
    <w:rsid w:val="00503F00"/>
    <w:rsid w:val="005042D3"/>
    <w:rsid w:val="00504A6A"/>
    <w:rsid w:val="00504D00"/>
    <w:rsid w:val="00505460"/>
    <w:rsid w:val="00505CE1"/>
    <w:rsid w:val="00506058"/>
    <w:rsid w:val="00506259"/>
    <w:rsid w:val="005062DD"/>
    <w:rsid w:val="00506A1F"/>
    <w:rsid w:val="005071A3"/>
    <w:rsid w:val="005075C1"/>
    <w:rsid w:val="005077C6"/>
    <w:rsid w:val="00507CFB"/>
    <w:rsid w:val="00510245"/>
    <w:rsid w:val="0051067C"/>
    <w:rsid w:val="00510833"/>
    <w:rsid w:val="0051089A"/>
    <w:rsid w:val="005108DA"/>
    <w:rsid w:val="005108EF"/>
    <w:rsid w:val="00510A01"/>
    <w:rsid w:val="00511120"/>
    <w:rsid w:val="00511156"/>
    <w:rsid w:val="0051118C"/>
    <w:rsid w:val="0051138B"/>
    <w:rsid w:val="00511A66"/>
    <w:rsid w:val="00512229"/>
    <w:rsid w:val="00512721"/>
    <w:rsid w:val="00512DFB"/>
    <w:rsid w:val="00512E08"/>
    <w:rsid w:val="005135E4"/>
    <w:rsid w:val="00513EDA"/>
    <w:rsid w:val="00513F6B"/>
    <w:rsid w:val="005142A8"/>
    <w:rsid w:val="00514425"/>
    <w:rsid w:val="00514E2D"/>
    <w:rsid w:val="00514ECF"/>
    <w:rsid w:val="00515B23"/>
    <w:rsid w:val="00515C39"/>
    <w:rsid w:val="00516381"/>
    <w:rsid w:val="00516487"/>
    <w:rsid w:val="00516C58"/>
    <w:rsid w:val="005173C0"/>
    <w:rsid w:val="00517471"/>
    <w:rsid w:val="00520415"/>
    <w:rsid w:val="005204AE"/>
    <w:rsid w:val="00520A59"/>
    <w:rsid w:val="00520F23"/>
    <w:rsid w:val="00520FC1"/>
    <w:rsid w:val="00521232"/>
    <w:rsid w:val="00521244"/>
    <w:rsid w:val="005212C4"/>
    <w:rsid w:val="005212DC"/>
    <w:rsid w:val="0052196C"/>
    <w:rsid w:val="005219CA"/>
    <w:rsid w:val="00521BFD"/>
    <w:rsid w:val="00521DB5"/>
    <w:rsid w:val="00522198"/>
    <w:rsid w:val="0052239B"/>
    <w:rsid w:val="00522B13"/>
    <w:rsid w:val="00522B30"/>
    <w:rsid w:val="00522C03"/>
    <w:rsid w:val="005232B3"/>
    <w:rsid w:val="005233A5"/>
    <w:rsid w:val="00523C38"/>
    <w:rsid w:val="0052438E"/>
    <w:rsid w:val="00525B0A"/>
    <w:rsid w:val="0052624A"/>
    <w:rsid w:val="00526266"/>
    <w:rsid w:val="00526493"/>
    <w:rsid w:val="00526A07"/>
    <w:rsid w:val="00526A2E"/>
    <w:rsid w:val="00526EBE"/>
    <w:rsid w:val="00526F6C"/>
    <w:rsid w:val="00527730"/>
    <w:rsid w:val="005302CE"/>
    <w:rsid w:val="00530BC0"/>
    <w:rsid w:val="005310F3"/>
    <w:rsid w:val="0053116C"/>
    <w:rsid w:val="0053160A"/>
    <w:rsid w:val="00531614"/>
    <w:rsid w:val="005319CA"/>
    <w:rsid w:val="00531A3D"/>
    <w:rsid w:val="00531B1C"/>
    <w:rsid w:val="00531DE9"/>
    <w:rsid w:val="00531F4B"/>
    <w:rsid w:val="0053272A"/>
    <w:rsid w:val="00533272"/>
    <w:rsid w:val="0053349A"/>
    <w:rsid w:val="005334AF"/>
    <w:rsid w:val="005336D9"/>
    <w:rsid w:val="00533DD7"/>
    <w:rsid w:val="00534175"/>
    <w:rsid w:val="0053426F"/>
    <w:rsid w:val="00534527"/>
    <w:rsid w:val="00534529"/>
    <w:rsid w:val="0053497F"/>
    <w:rsid w:val="00534DA3"/>
    <w:rsid w:val="00534DD6"/>
    <w:rsid w:val="00535971"/>
    <w:rsid w:val="00535E1F"/>
    <w:rsid w:val="0053665B"/>
    <w:rsid w:val="00536848"/>
    <w:rsid w:val="00536B82"/>
    <w:rsid w:val="00536BED"/>
    <w:rsid w:val="00536DA1"/>
    <w:rsid w:val="00537024"/>
    <w:rsid w:val="0053708A"/>
    <w:rsid w:val="00537261"/>
    <w:rsid w:val="0053770A"/>
    <w:rsid w:val="005379C2"/>
    <w:rsid w:val="00537E54"/>
    <w:rsid w:val="00537E60"/>
    <w:rsid w:val="0054010B"/>
    <w:rsid w:val="005402B2"/>
    <w:rsid w:val="00540758"/>
    <w:rsid w:val="00540776"/>
    <w:rsid w:val="005407D4"/>
    <w:rsid w:val="005414E2"/>
    <w:rsid w:val="0054160D"/>
    <w:rsid w:val="005416A2"/>
    <w:rsid w:val="00541981"/>
    <w:rsid w:val="00541EB7"/>
    <w:rsid w:val="00542945"/>
    <w:rsid w:val="00542AD5"/>
    <w:rsid w:val="00542B3F"/>
    <w:rsid w:val="00542EDE"/>
    <w:rsid w:val="0054341E"/>
    <w:rsid w:val="00543FC2"/>
    <w:rsid w:val="00543FD6"/>
    <w:rsid w:val="00544088"/>
    <w:rsid w:val="0054433B"/>
    <w:rsid w:val="00544AD7"/>
    <w:rsid w:val="005452DF"/>
    <w:rsid w:val="005454C6"/>
    <w:rsid w:val="0054585E"/>
    <w:rsid w:val="00545B76"/>
    <w:rsid w:val="00546073"/>
    <w:rsid w:val="0054736B"/>
    <w:rsid w:val="005478BB"/>
    <w:rsid w:val="00547BC4"/>
    <w:rsid w:val="00550BE8"/>
    <w:rsid w:val="00550C69"/>
    <w:rsid w:val="00551607"/>
    <w:rsid w:val="00552423"/>
    <w:rsid w:val="00552D80"/>
    <w:rsid w:val="005534BB"/>
    <w:rsid w:val="00553651"/>
    <w:rsid w:val="0055365C"/>
    <w:rsid w:val="00553668"/>
    <w:rsid w:val="00553ADF"/>
    <w:rsid w:val="005541D4"/>
    <w:rsid w:val="005541F5"/>
    <w:rsid w:val="00554A10"/>
    <w:rsid w:val="005550AC"/>
    <w:rsid w:val="005565AB"/>
    <w:rsid w:val="00556A21"/>
    <w:rsid w:val="00556E29"/>
    <w:rsid w:val="00556EE7"/>
    <w:rsid w:val="00557DA0"/>
    <w:rsid w:val="0056060F"/>
    <w:rsid w:val="005613E8"/>
    <w:rsid w:val="0056158C"/>
    <w:rsid w:val="00561622"/>
    <w:rsid w:val="00561816"/>
    <w:rsid w:val="005619B2"/>
    <w:rsid w:val="00561C27"/>
    <w:rsid w:val="0056225F"/>
    <w:rsid w:val="00562414"/>
    <w:rsid w:val="0056255F"/>
    <w:rsid w:val="0056269B"/>
    <w:rsid w:val="0056298E"/>
    <w:rsid w:val="00562C8B"/>
    <w:rsid w:val="00563627"/>
    <w:rsid w:val="0056396A"/>
    <w:rsid w:val="00563ECB"/>
    <w:rsid w:val="005641CA"/>
    <w:rsid w:val="00564478"/>
    <w:rsid w:val="005647F9"/>
    <w:rsid w:val="00564CE1"/>
    <w:rsid w:val="00565127"/>
    <w:rsid w:val="00565F98"/>
    <w:rsid w:val="005661BA"/>
    <w:rsid w:val="00566671"/>
    <w:rsid w:val="00566DAC"/>
    <w:rsid w:val="00566FEA"/>
    <w:rsid w:val="005676F5"/>
    <w:rsid w:val="00567C79"/>
    <w:rsid w:val="00570012"/>
    <w:rsid w:val="00570018"/>
    <w:rsid w:val="005704B3"/>
    <w:rsid w:val="005705A3"/>
    <w:rsid w:val="00571114"/>
    <w:rsid w:val="005715BD"/>
    <w:rsid w:val="00572C10"/>
    <w:rsid w:val="00572FD2"/>
    <w:rsid w:val="005735B8"/>
    <w:rsid w:val="005735BB"/>
    <w:rsid w:val="00573ABC"/>
    <w:rsid w:val="00573EC6"/>
    <w:rsid w:val="005740BA"/>
    <w:rsid w:val="005746CB"/>
    <w:rsid w:val="00574A48"/>
    <w:rsid w:val="00574A5F"/>
    <w:rsid w:val="00574C1C"/>
    <w:rsid w:val="00574E66"/>
    <w:rsid w:val="00575769"/>
    <w:rsid w:val="005759A1"/>
    <w:rsid w:val="00575CFA"/>
    <w:rsid w:val="00575FB3"/>
    <w:rsid w:val="005760F7"/>
    <w:rsid w:val="00576192"/>
    <w:rsid w:val="005761FD"/>
    <w:rsid w:val="00576A48"/>
    <w:rsid w:val="00576A9C"/>
    <w:rsid w:val="00576EC9"/>
    <w:rsid w:val="00576F2C"/>
    <w:rsid w:val="0057744C"/>
    <w:rsid w:val="00577475"/>
    <w:rsid w:val="005775D9"/>
    <w:rsid w:val="00577878"/>
    <w:rsid w:val="00577D17"/>
    <w:rsid w:val="00577F44"/>
    <w:rsid w:val="00577F58"/>
    <w:rsid w:val="0058016F"/>
    <w:rsid w:val="00580227"/>
    <w:rsid w:val="00580A0D"/>
    <w:rsid w:val="00580A8D"/>
    <w:rsid w:val="00580AF4"/>
    <w:rsid w:val="00580EA8"/>
    <w:rsid w:val="00580ED7"/>
    <w:rsid w:val="00581415"/>
    <w:rsid w:val="0058168F"/>
    <w:rsid w:val="00581885"/>
    <w:rsid w:val="00581978"/>
    <w:rsid w:val="00581F9F"/>
    <w:rsid w:val="00581FFE"/>
    <w:rsid w:val="0058204D"/>
    <w:rsid w:val="0058252A"/>
    <w:rsid w:val="00582B72"/>
    <w:rsid w:val="00582C5B"/>
    <w:rsid w:val="00582EE0"/>
    <w:rsid w:val="00582FAD"/>
    <w:rsid w:val="00583129"/>
    <w:rsid w:val="005835F6"/>
    <w:rsid w:val="00583D40"/>
    <w:rsid w:val="00583E2B"/>
    <w:rsid w:val="00583E96"/>
    <w:rsid w:val="005840D6"/>
    <w:rsid w:val="00584B8F"/>
    <w:rsid w:val="00584E40"/>
    <w:rsid w:val="0058551B"/>
    <w:rsid w:val="00585C73"/>
    <w:rsid w:val="005867AE"/>
    <w:rsid w:val="00587A9A"/>
    <w:rsid w:val="00587F6A"/>
    <w:rsid w:val="00587FAB"/>
    <w:rsid w:val="0059071B"/>
    <w:rsid w:val="00590903"/>
    <w:rsid w:val="00590B1F"/>
    <w:rsid w:val="00590B89"/>
    <w:rsid w:val="005912D3"/>
    <w:rsid w:val="00591309"/>
    <w:rsid w:val="00591420"/>
    <w:rsid w:val="005915F9"/>
    <w:rsid w:val="00591746"/>
    <w:rsid w:val="00591CE2"/>
    <w:rsid w:val="005922AA"/>
    <w:rsid w:val="00592D66"/>
    <w:rsid w:val="00592E64"/>
    <w:rsid w:val="00593021"/>
    <w:rsid w:val="005930BC"/>
    <w:rsid w:val="005938B8"/>
    <w:rsid w:val="00594595"/>
    <w:rsid w:val="0059469F"/>
    <w:rsid w:val="00594764"/>
    <w:rsid w:val="0059485F"/>
    <w:rsid w:val="005949B0"/>
    <w:rsid w:val="00595627"/>
    <w:rsid w:val="0059590E"/>
    <w:rsid w:val="0059613A"/>
    <w:rsid w:val="0059627F"/>
    <w:rsid w:val="005962E9"/>
    <w:rsid w:val="0059717E"/>
    <w:rsid w:val="00597359"/>
    <w:rsid w:val="00597A98"/>
    <w:rsid w:val="00597C8C"/>
    <w:rsid w:val="00597D3A"/>
    <w:rsid w:val="005A02B2"/>
    <w:rsid w:val="005A0352"/>
    <w:rsid w:val="005A04E8"/>
    <w:rsid w:val="005A1360"/>
    <w:rsid w:val="005A1526"/>
    <w:rsid w:val="005A15BB"/>
    <w:rsid w:val="005A15E6"/>
    <w:rsid w:val="005A1C96"/>
    <w:rsid w:val="005A21FA"/>
    <w:rsid w:val="005A24B9"/>
    <w:rsid w:val="005A274F"/>
    <w:rsid w:val="005A2951"/>
    <w:rsid w:val="005A2A5D"/>
    <w:rsid w:val="005A2CB7"/>
    <w:rsid w:val="005A3174"/>
    <w:rsid w:val="005A4144"/>
    <w:rsid w:val="005A42D6"/>
    <w:rsid w:val="005A44BF"/>
    <w:rsid w:val="005A44DD"/>
    <w:rsid w:val="005A4BF6"/>
    <w:rsid w:val="005A4E7B"/>
    <w:rsid w:val="005A4E82"/>
    <w:rsid w:val="005A5122"/>
    <w:rsid w:val="005A5248"/>
    <w:rsid w:val="005A5C7A"/>
    <w:rsid w:val="005A715D"/>
    <w:rsid w:val="005A7245"/>
    <w:rsid w:val="005A7264"/>
    <w:rsid w:val="005A74DB"/>
    <w:rsid w:val="005A74EC"/>
    <w:rsid w:val="005A78C7"/>
    <w:rsid w:val="005A7E99"/>
    <w:rsid w:val="005B07F8"/>
    <w:rsid w:val="005B0981"/>
    <w:rsid w:val="005B1133"/>
    <w:rsid w:val="005B1263"/>
    <w:rsid w:val="005B18AD"/>
    <w:rsid w:val="005B19C5"/>
    <w:rsid w:val="005B1C39"/>
    <w:rsid w:val="005B1DA4"/>
    <w:rsid w:val="005B2177"/>
    <w:rsid w:val="005B3497"/>
    <w:rsid w:val="005B3765"/>
    <w:rsid w:val="005B3C1F"/>
    <w:rsid w:val="005B3CA8"/>
    <w:rsid w:val="005B3D17"/>
    <w:rsid w:val="005B3DA2"/>
    <w:rsid w:val="005B4201"/>
    <w:rsid w:val="005B45D0"/>
    <w:rsid w:val="005B4997"/>
    <w:rsid w:val="005B4CFC"/>
    <w:rsid w:val="005B515B"/>
    <w:rsid w:val="005B5324"/>
    <w:rsid w:val="005B544F"/>
    <w:rsid w:val="005B57B5"/>
    <w:rsid w:val="005B587D"/>
    <w:rsid w:val="005B5F91"/>
    <w:rsid w:val="005B6242"/>
    <w:rsid w:val="005B659B"/>
    <w:rsid w:val="005B6BDB"/>
    <w:rsid w:val="005B6CE4"/>
    <w:rsid w:val="005B6E2E"/>
    <w:rsid w:val="005B6F7A"/>
    <w:rsid w:val="005B7044"/>
    <w:rsid w:val="005B7246"/>
    <w:rsid w:val="005B72B3"/>
    <w:rsid w:val="005B7339"/>
    <w:rsid w:val="005B79F9"/>
    <w:rsid w:val="005C0642"/>
    <w:rsid w:val="005C07A1"/>
    <w:rsid w:val="005C0FC8"/>
    <w:rsid w:val="005C104B"/>
    <w:rsid w:val="005C23E4"/>
    <w:rsid w:val="005C2463"/>
    <w:rsid w:val="005C246E"/>
    <w:rsid w:val="005C2571"/>
    <w:rsid w:val="005C2763"/>
    <w:rsid w:val="005C28E9"/>
    <w:rsid w:val="005C2AAF"/>
    <w:rsid w:val="005C2C1D"/>
    <w:rsid w:val="005C34FA"/>
    <w:rsid w:val="005C382F"/>
    <w:rsid w:val="005C3D75"/>
    <w:rsid w:val="005C4461"/>
    <w:rsid w:val="005C4A87"/>
    <w:rsid w:val="005C5186"/>
    <w:rsid w:val="005C5402"/>
    <w:rsid w:val="005C56B2"/>
    <w:rsid w:val="005C5DEF"/>
    <w:rsid w:val="005C5ECE"/>
    <w:rsid w:val="005C5ED9"/>
    <w:rsid w:val="005C6825"/>
    <w:rsid w:val="005C6B73"/>
    <w:rsid w:val="005C6BE2"/>
    <w:rsid w:val="005C7336"/>
    <w:rsid w:val="005C7A7A"/>
    <w:rsid w:val="005D0397"/>
    <w:rsid w:val="005D0565"/>
    <w:rsid w:val="005D071D"/>
    <w:rsid w:val="005D09B8"/>
    <w:rsid w:val="005D0E1C"/>
    <w:rsid w:val="005D1075"/>
    <w:rsid w:val="005D1248"/>
    <w:rsid w:val="005D1255"/>
    <w:rsid w:val="005D12C4"/>
    <w:rsid w:val="005D141F"/>
    <w:rsid w:val="005D1494"/>
    <w:rsid w:val="005D1C5E"/>
    <w:rsid w:val="005D2102"/>
    <w:rsid w:val="005D2885"/>
    <w:rsid w:val="005D395A"/>
    <w:rsid w:val="005D48A2"/>
    <w:rsid w:val="005D497A"/>
    <w:rsid w:val="005D4AA8"/>
    <w:rsid w:val="005D62B3"/>
    <w:rsid w:val="005D672E"/>
    <w:rsid w:val="005D6CC9"/>
    <w:rsid w:val="005D764B"/>
    <w:rsid w:val="005D773B"/>
    <w:rsid w:val="005E0160"/>
    <w:rsid w:val="005E03CB"/>
    <w:rsid w:val="005E0821"/>
    <w:rsid w:val="005E0A98"/>
    <w:rsid w:val="005E104B"/>
    <w:rsid w:val="005E109D"/>
    <w:rsid w:val="005E16C9"/>
    <w:rsid w:val="005E1961"/>
    <w:rsid w:val="005E2204"/>
    <w:rsid w:val="005E25C1"/>
    <w:rsid w:val="005E2661"/>
    <w:rsid w:val="005E3167"/>
    <w:rsid w:val="005E3693"/>
    <w:rsid w:val="005E36CC"/>
    <w:rsid w:val="005E3CB4"/>
    <w:rsid w:val="005E3E05"/>
    <w:rsid w:val="005E43AE"/>
    <w:rsid w:val="005E462C"/>
    <w:rsid w:val="005E4816"/>
    <w:rsid w:val="005E52F3"/>
    <w:rsid w:val="005E5351"/>
    <w:rsid w:val="005E542C"/>
    <w:rsid w:val="005E59CF"/>
    <w:rsid w:val="005E651B"/>
    <w:rsid w:val="005E6A00"/>
    <w:rsid w:val="005E6DD2"/>
    <w:rsid w:val="005E74A0"/>
    <w:rsid w:val="005E7D9F"/>
    <w:rsid w:val="005E7E2C"/>
    <w:rsid w:val="005E7ECE"/>
    <w:rsid w:val="005E7FAB"/>
    <w:rsid w:val="005F0BB2"/>
    <w:rsid w:val="005F0C5A"/>
    <w:rsid w:val="005F0D01"/>
    <w:rsid w:val="005F106A"/>
    <w:rsid w:val="005F1B40"/>
    <w:rsid w:val="005F1F06"/>
    <w:rsid w:val="005F2030"/>
    <w:rsid w:val="005F2104"/>
    <w:rsid w:val="005F2738"/>
    <w:rsid w:val="005F2CD3"/>
    <w:rsid w:val="005F2CD9"/>
    <w:rsid w:val="005F2DD4"/>
    <w:rsid w:val="005F40BB"/>
    <w:rsid w:val="005F4CC2"/>
    <w:rsid w:val="005F4FED"/>
    <w:rsid w:val="005F5228"/>
    <w:rsid w:val="005F551C"/>
    <w:rsid w:val="005F5CE7"/>
    <w:rsid w:val="005F5F36"/>
    <w:rsid w:val="005F618D"/>
    <w:rsid w:val="005F6476"/>
    <w:rsid w:val="005F6F53"/>
    <w:rsid w:val="005F73D0"/>
    <w:rsid w:val="005F7770"/>
    <w:rsid w:val="005F7C8F"/>
    <w:rsid w:val="0060043D"/>
    <w:rsid w:val="0060058E"/>
    <w:rsid w:val="006008D1"/>
    <w:rsid w:val="006009A8"/>
    <w:rsid w:val="00600A7A"/>
    <w:rsid w:val="0060128F"/>
    <w:rsid w:val="00601ECC"/>
    <w:rsid w:val="00602387"/>
    <w:rsid w:val="006023D9"/>
    <w:rsid w:val="0060269A"/>
    <w:rsid w:val="00602739"/>
    <w:rsid w:val="00602916"/>
    <w:rsid w:val="00602979"/>
    <w:rsid w:val="00603085"/>
    <w:rsid w:val="00603830"/>
    <w:rsid w:val="006039C8"/>
    <w:rsid w:val="00603B50"/>
    <w:rsid w:val="00603DBA"/>
    <w:rsid w:val="006040D0"/>
    <w:rsid w:val="00604691"/>
    <w:rsid w:val="00604976"/>
    <w:rsid w:val="00604A64"/>
    <w:rsid w:val="00604F9B"/>
    <w:rsid w:val="00605B53"/>
    <w:rsid w:val="00605F62"/>
    <w:rsid w:val="00605FC1"/>
    <w:rsid w:val="00606402"/>
    <w:rsid w:val="00606440"/>
    <w:rsid w:val="00606505"/>
    <w:rsid w:val="0060655A"/>
    <w:rsid w:val="00606818"/>
    <w:rsid w:val="00606951"/>
    <w:rsid w:val="00606CC0"/>
    <w:rsid w:val="00606CDD"/>
    <w:rsid w:val="006071AD"/>
    <w:rsid w:val="006072AD"/>
    <w:rsid w:val="00607702"/>
    <w:rsid w:val="0060793A"/>
    <w:rsid w:val="00610620"/>
    <w:rsid w:val="0061110A"/>
    <w:rsid w:val="006112CD"/>
    <w:rsid w:val="00611A84"/>
    <w:rsid w:val="00611AEA"/>
    <w:rsid w:val="00611B10"/>
    <w:rsid w:val="00611D72"/>
    <w:rsid w:val="00611DF8"/>
    <w:rsid w:val="00611ED0"/>
    <w:rsid w:val="0061201A"/>
    <w:rsid w:val="006120DB"/>
    <w:rsid w:val="00612230"/>
    <w:rsid w:val="00612DE6"/>
    <w:rsid w:val="00612EAE"/>
    <w:rsid w:val="00613A36"/>
    <w:rsid w:val="00614254"/>
    <w:rsid w:val="00614317"/>
    <w:rsid w:val="0061433C"/>
    <w:rsid w:val="006143BD"/>
    <w:rsid w:val="0061440E"/>
    <w:rsid w:val="0061445B"/>
    <w:rsid w:val="00614C53"/>
    <w:rsid w:val="00615263"/>
    <w:rsid w:val="0061556C"/>
    <w:rsid w:val="0061599C"/>
    <w:rsid w:val="00615AD4"/>
    <w:rsid w:val="0061619C"/>
    <w:rsid w:val="00616BFE"/>
    <w:rsid w:val="00617567"/>
    <w:rsid w:val="00617A48"/>
    <w:rsid w:val="00617C5A"/>
    <w:rsid w:val="00617D36"/>
    <w:rsid w:val="00617FA5"/>
    <w:rsid w:val="00620A75"/>
    <w:rsid w:val="00621089"/>
    <w:rsid w:val="00621407"/>
    <w:rsid w:val="00621757"/>
    <w:rsid w:val="00621D27"/>
    <w:rsid w:val="00622B92"/>
    <w:rsid w:val="00622C58"/>
    <w:rsid w:val="00622CC0"/>
    <w:rsid w:val="00622E33"/>
    <w:rsid w:val="00622FC5"/>
    <w:rsid w:val="00623C20"/>
    <w:rsid w:val="006243D6"/>
    <w:rsid w:val="00624A25"/>
    <w:rsid w:val="00624FB0"/>
    <w:rsid w:val="006254B4"/>
    <w:rsid w:val="006254FD"/>
    <w:rsid w:val="006262CF"/>
    <w:rsid w:val="006266D4"/>
    <w:rsid w:val="006266E1"/>
    <w:rsid w:val="006266FA"/>
    <w:rsid w:val="00627067"/>
    <w:rsid w:val="0062728C"/>
    <w:rsid w:val="006302E0"/>
    <w:rsid w:val="00630767"/>
    <w:rsid w:val="006307CD"/>
    <w:rsid w:val="00630E39"/>
    <w:rsid w:val="0063103F"/>
    <w:rsid w:val="0063133D"/>
    <w:rsid w:val="00631925"/>
    <w:rsid w:val="00631D9A"/>
    <w:rsid w:val="00631E0E"/>
    <w:rsid w:val="006326EA"/>
    <w:rsid w:val="00632CD2"/>
    <w:rsid w:val="006330C8"/>
    <w:rsid w:val="006331BD"/>
    <w:rsid w:val="00633361"/>
    <w:rsid w:val="00633D4A"/>
    <w:rsid w:val="00634481"/>
    <w:rsid w:val="00634813"/>
    <w:rsid w:val="00634E22"/>
    <w:rsid w:val="00635281"/>
    <w:rsid w:val="006357F6"/>
    <w:rsid w:val="00635893"/>
    <w:rsid w:val="00635A9E"/>
    <w:rsid w:val="00635C17"/>
    <w:rsid w:val="00635FEF"/>
    <w:rsid w:val="00636289"/>
    <w:rsid w:val="00636354"/>
    <w:rsid w:val="00636447"/>
    <w:rsid w:val="00636A17"/>
    <w:rsid w:val="00636B84"/>
    <w:rsid w:val="0063703B"/>
    <w:rsid w:val="006378C4"/>
    <w:rsid w:val="00640E50"/>
    <w:rsid w:val="00640EC7"/>
    <w:rsid w:val="00641778"/>
    <w:rsid w:val="00641975"/>
    <w:rsid w:val="00641FE4"/>
    <w:rsid w:val="00642085"/>
    <w:rsid w:val="006421A8"/>
    <w:rsid w:val="00642290"/>
    <w:rsid w:val="006423EC"/>
    <w:rsid w:val="00642B49"/>
    <w:rsid w:val="00642E73"/>
    <w:rsid w:val="006430E4"/>
    <w:rsid w:val="006434FB"/>
    <w:rsid w:val="00644027"/>
    <w:rsid w:val="0064428A"/>
    <w:rsid w:val="00644375"/>
    <w:rsid w:val="006444A0"/>
    <w:rsid w:val="006445F9"/>
    <w:rsid w:val="0064481A"/>
    <w:rsid w:val="0064481D"/>
    <w:rsid w:val="00644C3A"/>
    <w:rsid w:val="00644D13"/>
    <w:rsid w:val="00645089"/>
    <w:rsid w:val="00645553"/>
    <w:rsid w:val="00645637"/>
    <w:rsid w:val="0064565A"/>
    <w:rsid w:val="0064591A"/>
    <w:rsid w:val="00645941"/>
    <w:rsid w:val="00645A8E"/>
    <w:rsid w:val="00645D07"/>
    <w:rsid w:val="00645E86"/>
    <w:rsid w:val="00647019"/>
    <w:rsid w:val="00647181"/>
    <w:rsid w:val="0064759D"/>
    <w:rsid w:val="00647777"/>
    <w:rsid w:val="00647AB3"/>
    <w:rsid w:val="00647AD8"/>
    <w:rsid w:val="00647D86"/>
    <w:rsid w:val="00647F59"/>
    <w:rsid w:val="00650342"/>
    <w:rsid w:val="00650640"/>
    <w:rsid w:val="00650913"/>
    <w:rsid w:val="00650D59"/>
    <w:rsid w:val="00650DF0"/>
    <w:rsid w:val="00650F92"/>
    <w:rsid w:val="00651335"/>
    <w:rsid w:val="00651BA3"/>
    <w:rsid w:val="00651DC3"/>
    <w:rsid w:val="006520DD"/>
    <w:rsid w:val="00652183"/>
    <w:rsid w:val="0065246D"/>
    <w:rsid w:val="00652794"/>
    <w:rsid w:val="0065282E"/>
    <w:rsid w:val="00652840"/>
    <w:rsid w:val="00652C32"/>
    <w:rsid w:val="00652EC9"/>
    <w:rsid w:val="00652F80"/>
    <w:rsid w:val="00653313"/>
    <w:rsid w:val="00653638"/>
    <w:rsid w:val="0065399C"/>
    <w:rsid w:val="00653DCF"/>
    <w:rsid w:val="00653E58"/>
    <w:rsid w:val="00653F71"/>
    <w:rsid w:val="006545A2"/>
    <w:rsid w:val="0065474D"/>
    <w:rsid w:val="00654C98"/>
    <w:rsid w:val="00654F06"/>
    <w:rsid w:val="00655501"/>
    <w:rsid w:val="006556BA"/>
    <w:rsid w:val="00655BFD"/>
    <w:rsid w:val="00655E3E"/>
    <w:rsid w:val="00655F1F"/>
    <w:rsid w:val="00655F4D"/>
    <w:rsid w:val="00656718"/>
    <w:rsid w:val="00656BAC"/>
    <w:rsid w:val="00657A05"/>
    <w:rsid w:val="00657DD4"/>
    <w:rsid w:val="006603A8"/>
    <w:rsid w:val="006603BD"/>
    <w:rsid w:val="00660830"/>
    <w:rsid w:val="00660AE9"/>
    <w:rsid w:val="00661178"/>
    <w:rsid w:val="006614FF"/>
    <w:rsid w:val="0066180C"/>
    <w:rsid w:val="00661C62"/>
    <w:rsid w:val="00661D3E"/>
    <w:rsid w:val="0066220E"/>
    <w:rsid w:val="00662307"/>
    <w:rsid w:val="006623B5"/>
    <w:rsid w:val="0066247E"/>
    <w:rsid w:val="0066283C"/>
    <w:rsid w:val="006634EE"/>
    <w:rsid w:val="006637E3"/>
    <w:rsid w:val="006638C7"/>
    <w:rsid w:val="00664914"/>
    <w:rsid w:val="00664BF0"/>
    <w:rsid w:val="00664C0B"/>
    <w:rsid w:val="00665A3C"/>
    <w:rsid w:val="00665D0D"/>
    <w:rsid w:val="00665E16"/>
    <w:rsid w:val="00665EC4"/>
    <w:rsid w:val="006662EB"/>
    <w:rsid w:val="006669FB"/>
    <w:rsid w:val="00666DFB"/>
    <w:rsid w:val="0066740E"/>
    <w:rsid w:val="00667920"/>
    <w:rsid w:val="006679B3"/>
    <w:rsid w:val="0067011C"/>
    <w:rsid w:val="00670C77"/>
    <w:rsid w:val="00670F64"/>
    <w:rsid w:val="00671260"/>
    <w:rsid w:val="006712C2"/>
    <w:rsid w:val="00671492"/>
    <w:rsid w:val="006714F6"/>
    <w:rsid w:val="006717E1"/>
    <w:rsid w:val="00671D89"/>
    <w:rsid w:val="00671FFF"/>
    <w:rsid w:val="00672399"/>
    <w:rsid w:val="0067295F"/>
    <w:rsid w:val="00672BB1"/>
    <w:rsid w:val="00672D08"/>
    <w:rsid w:val="00673B0F"/>
    <w:rsid w:val="00673B43"/>
    <w:rsid w:val="00673F70"/>
    <w:rsid w:val="00674720"/>
    <w:rsid w:val="00674C30"/>
    <w:rsid w:val="00675203"/>
    <w:rsid w:val="00675E8D"/>
    <w:rsid w:val="006760A1"/>
    <w:rsid w:val="00676B02"/>
    <w:rsid w:val="006770D4"/>
    <w:rsid w:val="006773B8"/>
    <w:rsid w:val="006773E8"/>
    <w:rsid w:val="00677CC1"/>
    <w:rsid w:val="00677CFC"/>
    <w:rsid w:val="00677D3D"/>
    <w:rsid w:val="00677DE9"/>
    <w:rsid w:val="00680CBA"/>
    <w:rsid w:val="006813EB"/>
    <w:rsid w:val="00681603"/>
    <w:rsid w:val="006817C4"/>
    <w:rsid w:val="006819A9"/>
    <w:rsid w:val="00681E17"/>
    <w:rsid w:val="00682292"/>
    <w:rsid w:val="00682478"/>
    <w:rsid w:val="006829E9"/>
    <w:rsid w:val="00682A59"/>
    <w:rsid w:val="00682BD8"/>
    <w:rsid w:val="0068306F"/>
    <w:rsid w:val="0068323C"/>
    <w:rsid w:val="006832BC"/>
    <w:rsid w:val="0068345F"/>
    <w:rsid w:val="00683AD9"/>
    <w:rsid w:val="00683D2E"/>
    <w:rsid w:val="0068458E"/>
    <w:rsid w:val="006845C7"/>
    <w:rsid w:val="006848E7"/>
    <w:rsid w:val="006850FB"/>
    <w:rsid w:val="006852CE"/>
    <w:rsid w:val="00685B39"/>
    <w:rsid w:val="0068664E"/>
    <w:rsid w:val="00686997"/>
    <w:rsid w:val="00686BAD"/>
    <w:rsid w:val="00686C6D"/>
    <w:rsid w:val="00686D61"/>
    <w:rsid w:val="00686DB5"/>
    <w:rsid w:val="00687233"/>
    <w:rsid w:val="006873BE"/>
    <w:rsid w:val="006876AA"/>
    <w:rsid w:val="006903C0"/>
    <w:rsid w:val="0069052A"/>
    <w:rsid w:val="006909B7"/>
    <w:rsid w:val="00690BA0"/>
    <w:rsid w:val="00691664"/>
    <w:rsid w:val="0069186E"/>
    <w:rsid w:val="00691BD2"/>
    <w:rsid w:val="0069210E"/>
    <w:rsid w:val="00692877"/>
    <w:rsid w:val="006930DF"/>
    <w:rsid w:val="00693285"/>
    <w:rsid w:val="006934CF"/>
    <w:rsid w:val="00693963"/>
    <w:rsid w:val="00693ACB"/>
    <w:rsid w:val="00693C50"/>
    <w:rsid w:val="006945EA"/>
    <w:rsid w:val="006947BD"/>
    <w:rsid w:val="006947C5"/>
    <w:rsid w:val="006947E2"/>
    <w:rsid w:val="00694A77"/>
    <w:rsid w:val="00694D4F"/>
    <w:rsid w:val="00694EFB"/>
    <w:rsid w:val="0069540B"/>
    <w:rsid w:val="006955CD"/>
    <w:rsid w:val="00696530"/>
    <w:rsid w:val="006967A1"/>
    <w:rsid w:val="00696D1D"/>
    <w:rsid w:val="0069749C"/>
    <w:rsid w:val="006979E4"/>
    <w:rsid w:val="00697AB9"/>
    <w:rsid w:val="00697EA6"/>
    <w:rsid w:val="00697F35"/>
    <w:rsid w:val="006A0364"/>
    <w:rsid w:val="006A0425"/>
    <w:rsid w:val="006A0FAB"/>
    <w:rsid w:val="006A14B6"/>
    <w:rsid w:val="006A1A20"/>
    <w:rsid w:val="006A2763"/>
    <w:rsid w:val="006A2DEE"/>
    <w:rsid w:val="006A3398"/>
    <w:rsid w:val="006A396B"/>
    <w:rsid w:val="006A3A4C"/>
    <w:rsid w:val="006A3A96"/>
    <w:rsid w:val="006A4025"/>
    <w:rsid w:val="006A40D7"/>
    <w:rsid w:val="006A4700"/>
    <w:rsid w:val="006A4C45"/>
    <w:rsid w:val="006A4D08"/>
    <w:rsid w:val="006A4D41"/>
    <w:rsid w:val="006A52E8"/>
    <w:rsid w:val="006A5845"/>
    <w:rsid w:val="006A5ECE"/>
    <w:rsid w:val="006A62A4"/>
    <w:rsid w:val="006A66B0"/>
    <w:rsid w:val="006A6A19"/>
    <w:rsid w:val="006A73C4"/>
    <w:rsid w:val="006A7BC9"/>
    <w:rsid w:val="006B00A9"/>
    <w:rsid w:val="006B0264"/>
    <w:rsid w:val="006B04EB"/>
    <w:rsid w:val="006B05D3"/>
    <w:rsid w:val="006B0F4B"/>
    <w:rsid w:val="006B13BB"/>
    <w:rsid w:val="006B14EB"/>
    <w:rsid w:val="006B16AB"/>
    <w:rsid w:val="006B1B43"/>
    <w:rsid w:val="006B1C34"/>
    <w:rsid w:val="006B2C90"/>
    <w:rsid w:val="006B30E7"/>
    <w:rsid w:val="006B3157"/>
    <w:rsid w:val="006B35BB"/>
    <w:rsid w:val="006B36E4"/>
    <w:rsid w:val="006B41FB"/>
    <w:rsid w:val="006B4566"/>
    <w:rsid w:val="006B460D"/>
    <w:rsid w:val="006B460E"/>
    <w:rsid w:val="006B46AE"/>
    <w:rsid w:val="006B47DA"/>
    <w:rsid w:val="006B550D"/>
    <w:rsid w:val="006B5B3D"/>
    <w:rsid w:val="006B5CB2"/>
    <w:rsid w:val="006B62DD"/>
    <w:rsid w:val="006B62E9"/>
    <w:rsid w:val="006B65FF"/>
    <w:rsid w:val="006B6D7C"/>
    <w:rsid w:val="006B70FB"/>
    <w:rsid w:val="006B7163"/>
    <w:rsid w:val="006B7260"/>
    <w:rsid w:val="006B77B4"/>
    <w:rsid w:val="006C04FB"/>
    <w:rsid w:val="006C08AE"/>
    <w:rsid w:val="006C0BAF"/>
    <w:rsid w:val="006C0C36"/>
    <w:rsid w:val="006C0C3D"/>
    <w:rsid w:val="006C1465"/>
    <w:rsid w:val="006C15C1"/>
    <w:rsid w:val="006C162F"/>
    <w:rsid w:val="006C16EE"/>
    <w:rsid w:val="006C1C93"/>
    <w:rsid w:val="006C2524"/>
    <w:rsid w:val="006C2583"/>
    <w:rsid w:val="006C26A7"/>
    <w:rsid w:val="006C2AA5"/>
    <w:rsid w:val="006C2CEA"/>
    <w:rsid w:val="006C30E6"/>
    <w:rsid w:val="006C3273"/>
    <w:rsid w:val="006C3AD7"/>
    <w:rsid w:val="006C3B7C"/>
    <w:rsid w:val="006C3D2F"/>
    <w:rsid w:val="006C457A"/>
    <w:rsid w:val="006C45E9"/>
    <w:rsid w:val="006C4C76"/>
    <w:rsid w:val="006C52DE"/>
    <w:rsid w:val="006C55AB"/>
    <w:rsid w:val="006C577B"/>
    <w:rsid w:val="006C5DF4"/>
    <w:rsid w:val="006C660C"/>
    <w:rsid w:val="006C66D5"/>
    <w:rsid w:val="006C68CD"/>
    <w:rsid w:val="006C71AB"/>
    <w:rsid w:val="006D0741"/>
    <w:rsid w:val="006D0A00"/>
    <w:rsid w:val="006D0A6F"/>
    <w:rsid w:val="006D0E5A"/>
    <w:rsid w:val="006D0EC4"/>
    <w:rsid w:val="006D10E8"/>
    <w:rsid w:val="006D119C"/>
    <w:rsid w:val="006D1F88"/>
    <w:rsid w:val="006D2216"/>
    <w:rsid w:val="006D27E6"/>
    <w:rsid w:val="006D2A33"/>
    <w:rsid w:val="006D2EB2"/>
    <w:rsid w:val="006D3267"/>
    <w:rsid w:val="006D3855"/>
    <w:rsid w:val="006D3E6B"/>
    <w:rsid w:val="006D4804"/>
    <w:rsid w:val="006D576A"/>
    <w:rsid w:val="006D58B9"/>
    <w:rsid w:val="006D5B8A"/>
    <w:rsid w:val="006D5DEF"/>
    <w:rsid w:val="006D6720"/>
    <w:rsid w:val="006D6905"/>
    <w:rsid w:val="006D6C20"/>
    <w:rsid w:val="006D6D63"/>
    <w:rsid w:val="006D6E6D"/>
    <w:rsid w:val="006D71A0"/>
    <w:rsid w:val="006D756A"/>
    <w:rsid w:val="006D7C46"/>
    <w:rsid w:val="006E0006"/>
    <w:rsid w:val="006E01B1"/>
    <w:rsid w:val="006E035D"/>
    <w:rsid w:val="006E083A"/>
    <w:rsid w:val="006E0857"/>
    <w:rsid w:val="006E0861"/>
    <w:rsid w:val="006E0970"/>
    <w:rsid w:val="006E0F43"/>
    <w:rsid w:val="006E10BA"/>
    <w:rsid w:val="006E1305"/>
    <w:rsid w:val="006E2242"/>
    <w:rsid w:val="006E227F"/>
    <w:rsid w:val="006E2312"/>
    <w:rsid w:val="006E262F"/>
    <w:rsid w:val="006E29C7"/>
    <w:rsid w:val="006E2A46"/>
    <w:rsid w:val="006E2A62"/>
    <w:rsid w:val="006E3ACC"/>
    <w:rsid w:val="006E3DCD"/>
    <w:rsid w:val="006E3F7A"/>
    <w:rsid w:val="006E4056"/>
    <w:rsid w:val="006E4181"/>
    <w:rsid w:val="006E443A"/>
    <w:rsid w:val="006E4474"/>
    <w:rsid w:val="006E4856"/>
    <w:rsid w:val="006E4D73"/>
    <w:rsid w:val="006E50C6"/>
    <w:rsid w:val="006E5453"/>
    <w:rsid w:val="006E5475"/>
    <w:rsid w:val="006E5932"/>
    <w:rsid w:val="006E5FC9"/>
    <w:rsid w:val="006E6C8C"/>
    <w:rsid w:val="006E7019"/>
    <w:rsid w:val="006E711E"/>
    <w:rsid w:val="006E71FE"/>
    <w:rsid w:val="006E77E2"/>
    <w:rsid w:val="006E7867"/>
    <w:rsid w:val="006E7900"/>
    <w:rsid w:val="006E7D6C"/>
    <w:rsid w:val="006F06E8"/>
    <w:rsid w:val="006F08C0"/>
    <w:rsid w:val="006F08EF"/>
    <w:rsid w:val="006F0AA8"/>
    <w:rsid w:val="006F0D9F"/>
    <w:rsid w:val="006F0ED7"/>
    <w:rsid w:val="006F0FD3"/>
    <w:rsid w:val="006F17CE"/>
    <w:rsid w:val="006F1955"/>
    <w:rsid w:val="006F1C41"/>
    <w:rsid w:val="006F1E76"/>
    <w:rsid w:val="006F231D"/>
    <w:rsid w:val="006F277E"/>
    <w:rsid w:val="006F2852"/>
    <w:rsid w:val="006F2D32"/>
    <w:rsid w:val="006F2F98"/>
    <w:rsid w:val="006F31D9"/>
    <w:rsid w:val="006F345F"/>
    <w:rsid w:val="006F34A5"/>
    <w:rsid w:val="006F34BB"/>
    <w:rsid w:val="006F359D"/>
    <w:rsid w:val="006F3881"/>
    <w:rsid w:val="006F3B0E"/>
    <w:rsid w:val="006F3D39"/>
    <w:rsid w:val="006F404A"/>
    <w:rsid w:val="006F4752"/>
    <w:rsid w:val="006F4DE0"/>
    <w:rsid w:val="006F4FC1"/>
    <w:rsid w:val="006F536D"/>
    <w:rsid w:val="006F55BB"/>
    <w:rsid w:val="006F56E3"/>
    <w:rsid w:val="006F58AF"/>
    <w:rsid w:val="006F5EBE"/>
    <w:rsid w:val="006F64D1"/>
    <w:rsid w:val="006F650B"/>
    <w:rsid w:val="006F650C"/>
    <w:rsid w:val="006F65F8"/>
    <w:rsid w:val="006F6878"/>
    <w:rsid w:val="006F6977"/>
    <w:rsid w:val="006F747F"/>
    <w:rsid w:val="0070005F"/>
    <w:rsid w:val="00700C18"/>
    <w:rsid w:val="007010C5"/>
    <w:rsid w:val="007011AB"/>
    <w:rsid w:val="00701595"/>
    <w:rsid w:val="00701BC0"/>
    <w:rsid w:val="00701F5E"/>
    <w:rsid w:val="007023F5"/>
    <w:rsid w:val="00702B73"/>
    <w:rsid w:val="00702D28"/>
    <w:rsid w:val="00703986"/>
    <w:rsid w:val="00703AF1"/>
    <w:rsid w:val="00703BC5"/>
    <w:rsid w:val="00704255"/>
    <w:rsid w:val="00704C93"/>
    <w:rsid w:val="00704D0F"/>
    <w:rsid w:val="00705752"/>
    <w:rsid w:val="00706347"/>
    <w:rsid w:val="0070663E"/>
    <w:rsid w:val="00706747"/>
    <w:rsid w:val="00706F9F"/>
    <w:rsid w:val="007070EE"/>
    <w:rsid w:val="00707264"/>
    <w:rsid w:val="00707373"/>
    <w:rsid w:val="00707B50"/>
    <w:rsid w:val="0071108E"/>
    <w:rsid w:val="007112FA"/>
    <w:rsid w:val="007114A6"/>
    <w:rsid w:val="0071172A"/>
    <w:rsid w:val="0071198A"/>
    <w:rsid w:val="00711F73"/>
    <w:rsid w:val="007120C9"/>
    <w:rsid w:val="0071253A"/>
    <w:rsid w:val="0071329F"/>
    <w:rsid w:val="00713906"/>
    <w:rsid w:val="00713B45"/>
    <w:rsid w:val="00714FD3"/>
    <w:rsid w:val="0071518E"/>
    <w:rsid w:val="0071530E"/>
    <w:rsid w:val="00715952"/>
    <w:rsid w:val="00715EE1"/>
    <w:rsid w:val="00715EE8"/>
    <w:rsid w:val="00716795"/>
    <w:rsid w:val="007169A1"/>
    <w:rsid w:val="00716CA0"/>
    <w:rsid w:val="007172B7"/>
    <w:rsid w:val="007178CC"/>
    <w:rsid w:val="00717B97"/>
    <w:rsid w:val="00717BC1"/>
    <w:rsid w:val="00720154"/>
    <w:rsid w:val="007202E0"/>
    <w:rsid w:val="007209C2"/>
    <w:rsid w:val="00720CF3"/>
    <w:rsid w:val="00720D32"/>
    <w:rsid w:val="00720D3D"/>
    <w:rsid w:val="00721025"/>
    <w:rsid w:val="007219AA"/>
    <w:rsid w:val="007219FD"/>
    <w:rsid w:val="00721A9C"/>
    <w:rsid w:val="0072212E"/>
    <w:rsid w:val="007221FA"/>
    <w:rsid w:val="0072239F"/>
    <w:rsid w:val="0072260B"/>
    <w:rsid w:val="00722A0A"/>
    <w:rsid w:val="007230EC"/>
    <w:rsid w:val="00723379"/>
    <w:rsid w:val="007239D7"/>
    <w:rsid w:val="00723CAA"/>
    <w:rsid w:val="007244C5"/>
    <w:rsid w:val="00724536"/>
    <w:rsid w:val="007253F3"/>
    <w:rsid w:val="00725BC7"/>
    <w:rsid w:val="007261D2"/>
    <w:rsid w:val="00726A4B"/>
    <w:rsid w:val="00726B50"/>
    <w:rsid w:val="00726E5A"/>
    <w:rsid w:val="00727043"/>
    <w:rsid w:val="00727294"/>
    <w:rsid w:val="00727346"/>
    <w:rsid w:val="0072771D"/>
    <w:rsid w:val="00727BF4"/>
    <w:rsid w:val="00727D59"/>
    <w:rsid w:val="00730F86"/>
    <w:rsid w:val="007312FD"/>
    <w:rsid w:val="00731798"/>
    <w:rsid w:val="007322F9"/>
    <w:rsid w:val="00732B3E"/>
    <w:rsid w:val="00732B4D"/>
    <w:rsid w:val="0073302E"/>
    <w:rsid w:val="007334AC"/>
    <w:rsid w:val="00733881"/>
    <w:rsid w:val="00733AA2"/>
    <w:rsid w:val="00733BAD"/>
    <w:rsid w:val="00733CAD"/>
    <w:rsid w:val="00733DB9"/>
    <w:rsid w:val="00733DE8"/>
    <w:rsid w:val="00733FAF"/>
    <w:rsid w:val="00734617"/>
    <w:rsid w:val="007346AC"/>
    <w:rsid w:val="007347E0"/>
    <w:rsid w:val="00734B53"/>
    <w:rsid w:val="00734C28"/>
    <w:rsid w:val="007354D4"/>
    <w:rsid w:val="00735711"/>
    <w:rsid w:val="007359DA"/>
    <w:rsid w:val="00735B6D"/>
    <w:rsid w:val="00735C7A"/>
    <w:rsid w:val="00735CBD"/>
    <w:rsid w:val="00736637"/>
    <w:rsid w:val="00737041"/>
    <w:rsid w:val="00737046"/>
    <w:rsid w:val="007370B4"/>
    <w:rsid w:val="0073737D"/>
    <w:rsid w:val="00737D06"/>
    <w:rsid w:val="007402C4"/>
    <w:rsid w:val="007402EF"/>
    <w:rsid w:val="007408FA"/>
    <w:rsid w:val="007408FC"/>
    <w:rsid w:val="007410A6"/>
    <w:rsid w:val="0074145A"/>
    <w:rsid w:val="00741475"/>
    <w:rsid w:val="007418C9"/>
    <w:rsid w:val="00741B02"/>
    <w:rsid w:val="00741FE3"/>
    <w:rsid w:val="007420BB"/>
    <w:rsid w:val="0074211D"/>
    <w:rsid w:val="007423AB"/>
    <w:rsid w:val="00742476"/>
    <w:rsid w:val="0074264E"/>
    <w:rsid w:val="0074286B"/>
    <w:rsid w:val="00742974"/>
    <w:rsid w:val="00742E83"/>
    <w:rsid w:val="00743779"/>
    <w:rsid w:val="00743C5A"/>
    <w:rsid w:val="00743E88"/>
    <w:rsid w:val="007444C1"/>
    <w:rsid w:val="0074479B"/>
    <w:rsid w:val="0074545B"/>
    <w:rsid w:val="00745643"/>
    <w:rsid w:val="007458C6"/>
    <w:rsid w:val="007459A9"/>
    <w:rsid w:val="00745DFB"/>
    <w:rsid w:val="00746166"/>
    <w:rsid w:val="00746362"/>
    <w:rsid w:val="00746592"/>
    <w:rsid w:val="007474E3"/>
    <w:rsid w:val="007477CB"/>
    <w:rsid w:val="0075075D"/>
    <w:rsid w:val="00750760"/>
    <w:rsid w:val="00750D2B"/>
    <w:rsid w:val="00750DDB"/>
    <w:rsid w:val="00750F29"/>
    <w:rsid w:val="00750F60"/>
    <w:rsid w:val="00750FCA"/>
    <w:rsid w:val="00752085"/>
    <w:rsid w:val="007525FC"/>
    <w:rsid w:val="00752726"/>
    <w:rsid w:val="0075295B"/>
    <w:rsid w:val="00753414"/>
    <w:rsid w:val="0075357D"/>
    <w:rsid w:val="007535AA"/>
    <w:rsid w:val="007535DA"/>
    <w:rsid w:val="0075372E"/>
    <w:rsid w:val="0075373B"/>
    <w:rsid w:val="00753E07"/>
    <w:rsid w:val="00753FA3"/>
    <w:rsid w:val="00754BEB"/>
    <w:rsid w:val="00754D6D"/>
    <w:rsid w:val="00754F62"/>
    <w:rsid w:val="007554D1"/>
    <w:rsid w:val="00755955"/>
    <w:rsid w:val="00755B35"/>
    <w:rsid w:val="00755CC8"/>
    <w:rsid w:val="00755F55"/>
    <w:rsid w:val="00756497"/>
    <w:rsid w:val="00756552"/>
    <w:rsid w:val="00756F57"/>
    <w:rsid w:val="00756FFA"/>
    <w:rsid w:val="007579AE"/>
    <w:rsid w:val="007579E2"/>
    <w:rsid w:val="00757E14"/>
    <w:rsid w:val="00760543"/>
    <w:rsid w:val="00760556"/>
    <w:rsid w:val="007608FB"/>
    <w:rsid w:val="00760950"/>
    <w:rsid w:val="0076096D"/>
    <w:rsid w:val="007611B8"/>
    <w:rsid w:val="00761233"/>
    <w:rsid w:val="0076126B"/>
    <w:rsid w:val="007616A6"/>
    <w:rsid w:val="00761940"/>
    <w:rsid w:val="00761AFD"/>
    <w:rsid w:val="00762267"/>
    <w:rsid w:val="0076264F"/>
    <w:rsid w:val="00762C2C"/>
    <w:rsid w:val="00762D06"/>
    <w:rsid w:val="00762D0E"/>
    <w:rsid w:val="007632D5"/>
    <w:rsid w:val="0076407E"/>
    <w:rsid w:val="00764110"/>
    <w:rsid w:val="00764456"/>
    <w:rsid w:val="00764B0D"/>
    <w:rsid w:val="00764E15"/>
    <w:rsid w:val="00765419"/>
    <w:rsid w:val="00765855"/>
    <w:rsid w:val="0076588F"/>
    <w:rsid w:val="00765F41"/>
    <w:rsid w:val="00765F49"/>
    <w:rsid w:val="007660F9"/>
    <w:rsid w:val="007667D9"/>
    <w:rsid w:val="00766982"/>
    <w:rsid w:val="00767205"/>
    <w:rsid w:val="007673BD"/>
    <w:rsid w:val="007673EA"/>
    <w:rsid w:val="0076773C"/>
    <w:rsid w:val="00767852"/>
    <w:rsid w:val="00767D34"/>
    <w:rsid w:val="0077067E"/>
    <w:rsid w:val="00770D11"/>
    <w:rsid w:val="007712BF"/>
    <w:rsid w:val="0077170E"/>
    <w:rsid w:val="0077186C"/>
    <w:rsid w:val="00771F80"/>
    <w:rsid w:val="0077215A"/>
    <w:rsid w:val="0077220B"/>
    <w:rsid w:val="00772252"/>
    <w:rsid w:val="00772910"/>
    <w:rsid w:val="00772A08"/>
    <w:rsid w:val="00772BA3"/>
    <w:rsid w:val="00772C6B"/>
    <w:rsid w:val="00773376"/>
    <w:rsid w:val="0077367F"/>
    <w:rsid w:val="0077392D"/>
    <w:rsid w:val="00773C98"/>
    <w:rsid w:val="00773E3E"/>
    <w:rsid w:val="00774EEB"/>
    <w:rsid w:val="007753D6"/>
    <w:rsid w:val="007755A5"/>
    <w:rsid w:val="0077571D"/>
    <w:rsid w:val="00775720"/>
    <w:rsid w:val="007759C3"/>
    <w:rsid w:val="00776285"/>
    <w:rsid w:val="007763B8"/>
    <w:rsid w:val="0077641A"/>
    <w:rsid w:val="00776A64"/>
    <w:rsid w:val="00776ADF"/>
    <w:rsid w:val="00776C58"/>
    <w:rsid w:val="00777036"/>
    <w:rsid w:val="00777103"/>
    <w:rsid w:val="0077710D"/>
    <w:rsid w:val="007778FA"/>
    <w:rsid w:val="00777DA8"/>
    <w:rsid w:val="00777FE0"/>
    <w:rsid w:val="00780241"/>
    <w:rsid w:val="00780521"/>
    <w:rsid w:val="00780E0F"/>
    <w:rsid w:val="007812DE"/>
    <w:rsid w:val="00781566"/>
    <w:rsid w:val="00781795"/>
    <w:rsid w:val="00781A63"/>
    <w:rsid w:val="00781D40"/>
    <w:rsid w:val="007820C9"/>
    <w:rsid w:val="0078243F"/>
    <w:rsid w:val="0078248E"/>
    <w:rsid w:val="00782CC9"/>
    <w:rsid w:val="0078329D"/>
    <w:rsid w:val="007832C4"/>
    <w:rsid w:val="00783690"/>
    <w:rsid w:val="00783801"/>
    <w:rsid w:val="007838B7"/>
    <w:rsid w:val="007838D6"/>
    <w:rsid w:val="00783C09"/>
    <w:rsid w:val="00783F49"/>
    <w:rsid w:val="007843F4"/>
    <w:rsid w:val="00784A45"/>
    <w:rsid w:val="00784B91"/>
    <w:rsid w:val="00785089"/>
    <w:rsid w:val="007851E1"/>
    <w:rsid w:val="00785249"/>
    <w:rsid w:val="00785300"/>
    <w:rsid w:val="0078568D"/>
    <w:rsid w:val="00785938"/>
    <w:rsid w:val="00785A12"/>
    <w:rsid w:val="00785AA2"/>
    <w:rsid w:val="00785AEE"/>
    <w:rsid w:val="00785FCA"/>
    <w:rsid w:val="00786086"/>
    <w:rsid w:val="007860F7"/>
    <w:rsid w:val="007861EC"/>
    <w:rsid w:val="0078628D"/>
    <w:rsid w:val="00786379"/>
    <w:rsid w:val="007864F2"/>
    <w:rsid w:val="00786862"/>
    <w:rsid w:val="00786B21"/>
    <w:rsid w:val="007875DF"/>
    <w:rsid w:val="00787867"/>
    <w:rsid w:val="007879D1"/>
    <w:rsid w:val="00787AC4"/>
    <w:rsid w:val="00787C50"/>
    <w:rsid w:val="0079025C"/>
    <w:rsid w:val="0079048F"/>
    <w:rsid w:val="00790660"/>
    <w:rsid w:val="00790B01"/>
    <w:rsid w:val="00790C4F"/>
    <w:rsid w:val="00790E9E"/>
    <w:rsid w:val="00790FAA"/>
    <w:rsid w:val="00791401"/>
    <w:rsid w:val="00791FC1"/>
    <w:rsid w:val="00792161"/>
    <w:rsid w:val="0079245C"/>
    <w:rsid w:val="007924C0"/>
    <w:rsid w:val="00792757"/>
    <w:rsid w:val="0079279B"/>
    <w:rsid w:val="00792A52"/>
    <w:rsid w:val="00792BEF"/>
    <w:rsid w:val="00792E00"/>
    <w:rsid w:val="00793018"/>
    <w:rsid w:val="00793107"/>
    <w:rsid w:val="007933F8"/>
    <w:rsid w:val="00793602"/>
    <w:rsid w:val="007939F0"/>
    <w:rsid w:val="0079414F"/>
    <w:rsid w:val="007943AF"/>
    <w:rsid w:val="007947CB"/>
    <w:rsid w:val="00794808"/>
    <w:rsid w:val="0079521E"/>
    <w:rsid w:val="00795366"/>
    <w:rsid w:val="00795609"/>
    <w:rsid w:val="0079581E"/>
    <w:rsid w:val="00795C30"/>
    <w:rsid w:val="00795EC4"/>
    <w:rsid w:val="0079687A"/>
    <w:rsid w:val="00796C23"/>
    <w:rsid w:val="00796C84"/>
    <w:rsid w:val="00796EA4"/>
    <w:rsid w:val="00797148"/>
    <w:rsid w:val="00797272"/>
    <w:rsid w:val="00797BC5"/>
    <w:rsid w:val="00797D2E"/>
    <w:rsid w:val="007A01A6"/>
    <w:rsid w:val="007A05FD"/>
    <w:rsid w:val="007A09E6"/>
    <w:rsid w:val="007A0FD4"/>
    <w:rsid w:val="007A1097"/>
    <w:rsid w:val="007A146A"/>
    <w:rsid w:val="007A14B1"/>
    <w:rsid w:val="007A1A56"/>
    <w:rsid w:val="007A22B8"/>
    <w:rsid w:val="007A2603"/>
    <w:rsid w:val="007A2C14"/>
    <w:rsid w:val="007A2C47"/>
    <w:rsid w:val="007A31C1"/>
    <w:rsid w:val="007A3485"/>
    <w:rsid w:val="007A36AB"/>
    <w:rsid w:val="007A38DD"/>
    <w:rsid w:val="007A3903"/>
    <w:rsid w:val="007A3B3F"/>
    <w:rsid w:val="007A402E"/>
    <w:rsid w:val="007A4188"/>
    <w:rsid w:val="007A424F"/>
    <w:rsid w:val="007A47C6"/>
    <w:rsid w:val="007A4B65"/>
    <w:rsid w:val="007A4BA3"/>
    <w:rsid w:val="007A4C6F"/>
    <w:rsid w:val="007A4DE7"/>
    <w:rsid w:val="007A4E1C"/>
    <w:rsid w:val="007A5E1C"/>
    <w:rsid w:val="007A63BF"/>
    <w:rsid w:val="007A6488"/>
    <w:rsid w:val="007A71E7"/>
    <w:rsid w:val="007A766B"/>
    <w:rsid w:val="007A7A5E"/>
    <w:rsid w:val="007A7DED"/>
    <w:rsid w:val="007A7DF2"/>
    <w:rsid w:val="007B00D1"/>
    <w:rsid w:val="007B03D2"/>
    <w:rsid w:val="007B0B6E"/>
    <w:rsid w:val="007B0F02"/>
    <w:rsid w:val="007B1164"/>
    <w:rsid w:val="007B140D"/>
    <w:rsid w:val="007B197C"/>
    <w:rsid w:val="007B1C3A"/>
    <w:rsid w:val="007B1F76"/>
    <w:rsid w:val="007B27B4"/>
    <w:rsid w:val="007B2802"/>
    <w:rsid w:val="007B3314"/>
    <w:rsid w:val="007B384D"/>
    <w:rsid w:val="007B3BA0"/>
    <w:rsid w:val="007B4113"/>
    <w:rsid w:val="007B431B"/>
    <w:rsid w:val="007B4412"/>
    <w:rsid w:val="007B47D4"/>
    <w:rsid w:val="007B4823"/>
    <w:rsid w:val="007B4EC0"/>
    <w:rsid w:val="007B5135"/>
    <w:rsid w:val="007B5174"/>
    <w:rsid w:val="007B51F1"/>
    <w:rsid w:val="007B541D"/>
    <w:rsid w:val="007B5837"/>
    <w:rsid w:val="007B5BC4"/>
    <w:rsid w:val="007B608C"/>
    <w:rsid w:val="007B6535"/>
    <w:rsid w:val="007B6996"/>
    <w:rsid w:val="007B6D2E"/>
    <w:rsid w:val="007B6D7A"/>
    <w:rsid w:val="007B6D8F"/>
    <w:rsid w:val="007B74C4"/>
    <w:rsid w:val="007B7559"/>
    <w:rsid w:val="007B76C3"/>
    <w:rsid w:val="007B76F2"/>
    <w:rsid w:val="007B7A2B"/>
    <w:rsid w:val="007C11ED"/>
    <w:rsid w:val="007C177D"/>
    <w:rsid w:val="007C1A65"/>
    <w:rsid w:val="007C2272"/>
    <w:rsid w:val="007C22CA"/>
    <w:rsid w:val="007C263F"/>
    <w:rsid w:val="007C2698"/>
    <w:rsid w:val="007C27BC"/>
    <w:rsid w:val="007C2A32"/>
    <w:rsid w:val="007C2A69"/>
    <w:rsid w:val="007C2CCA"/>
    <w:rsid w:val="007C30CE"/>
    <w:rsid w:val="007C3122"/>
    <w:rsid w:val="007C3264"/>
    <w:rsid w:val="007C33A4"/>
    <w:rsid w:val="007C348B"/>
    <w:rsid w:val="007C3580"/>
    <w:rsid w:val="007C364B"/>
    <w:rsid w:val="007C36CA"/>
    <w:rsid w:val="007C3BDD"/>
    <w:rsid w:val="007C4181"/>
    <w:rsid w:val="007C4601"/>
    <w:rsid w:val="007C472A"/>
    <w:rsid w:val="007C477E"/>
    <w:rsid w:val="007C4BCE"/>
    <w:rsid w:val="007C4EA8"/>
    <w:rsid w:val="007C518E"/>
    <w:rsid w:val="007C5400"/>
    <w:rsid w:val="007C5554"/>
    <w:rsid w:val="007C57D5"/>
    <w:rsid w:val="007C5BEE"/>
    <w:rsid w:val="007C6706"/>
    <w:rsid w:val="007C6777"/>
    <w:rsid w:val="007C6AA2"/>
    <w:rsid w:val="007C6EB3"/>
    <w:rsid w:val="007C6ECA"/>
    <w:rsid w:val="007C7BDE"/>
    <w:rsid w:val="007C7E1E"/>
    <w:rsid w:val="007D00DF"/>
    <w:rsid w:val="007D0190"/>
    <w:rsid w:val="007D01AD"/>
    <w:rsid w:val="007D02A3"/>
    <w:rsid w:val="007D0435"/>
    <w:rsid w:val="007D0603"/>
    <w:rsid w:val="007D082B"/>
    <w:rsid w:val="007D0C23"/>
    <w:rsid w:val="007D1854"/>
    <w:rsid w:val="007D1C4B"/>
    <w:rsid w:val="007D1D3B"/>
    <w:rsid w:val="007D2187"/>
    <w:rsid w:val="007D229D"/>
    <w:rsid w:val="007D25BC"/>
    <w:rsid w:val="007D29CE"/>
    <w:rsid w:val="007D2F8D"/>
    <w:rsid w:val="007D45FF"/>
    <w:rsid w:val="007D4AB6"/>
    <w:rsid w:val="007D4B22"/>
    <w:rsid w:val="007D4BC6"/>
    <w:rsid w:val="007D4E91"/>
    <w:rsid w:val="007D50FD"/>
    <w:rsid w:val="007D5363"/>
    <w:rsid w:val="007D5449"/>
    <w:rsid w:val="007D5534"/>
    <w:rsid w:val="007D55BD"/>
    <w:rsid w:val="007D5758"/>
    <w:rsid w:val="007D5923"/>
    <w:rsid w:val="007D5A97"/>
    <w:rsid w:val="007D5C33"/>
    <w:rsid w:val="007D605B"/>
    <w:rsid w:val="007D647F"/>
    <w:rsid w:val="007D790E"/>
    <w:rsid w:val="007D7DE0"/>
    <w:rsid w:val="007D7FEE"/>
    <w:rsid w:val="007E0104"/>
    <w:rsid w:val="007E043F"/>
    <w:rsid w:val="007E08CF"/>
    <w:rsid w:val="007E0AF4"/>
    <w:rsid w:val="007E0B6F"/>
    <w:rsid w:val="007E0DC6"/>
    <w:rsid w:val="007E16CC"/>
    <w:rsid w:val="007E1820"/>
    <w:rsid w:val="007E1919"/>
    <w:rsid w:val="007E1C6B"/>
    <w:rsid w:val="007E22DB"/>
    <w:rsid w:val="007E2398"/>
    <w:rsid w:val="007E23DD"/>
    <w:rsid w:val="007E24AF"/>
    <w:rsid w:val="007E2959"/>
    <w:rsid w:val="007E2CB4"/>
    <w:rsid w:val="007E35F2"/>
    <w:rsid w:val="007E3890"/>
    <w:rsid w:val="007E3D2B"/>
    <w:rsid w:val="007E3F5A"/>
    <w:rsid w:val="007E5278"/>
    <w:rsid w:val="007E536E"/>
    <w:rsid w:val="007E5C43"/>
    <w:rsid w:val="007E5DAB"/>
    <w:rsid w:val="007E5F8D"/>
    <w:rsid w:val="007E679C"/>
    <w:rsid w:val="007E6818"/>
    <w:rsid w:val="007E6819"/>
    <w:rsid w:val="007E6F77"/>
    <w:rsid w:val="007E70F8"/>
    <w:rsid w:val="007E73B2"/>
    <w:rsid w:val="007E7B22"/>
    <w:rsid w:val="007E7E4B"/>
    <w:rsid w:val="007E7F34"/>
    <w:rsid w:val="007F0828"/>
    <w:rsid w:val="007F1A6B"/>
    <w:rsid w:val="007F1B29"/>
    <w:rsid w:val="007F1D7C"/>
    <w:rsid w:val="007F2545"/>
    <w:rsid w:val="007F26D5"/>
    <w:rsid w:val="007F297D"/>
    <w:rsid w:val="007F2BA6"/>
    <w:rsid w:val="007F3088"/>
    <w:rsid w:val="007F32C9"/>
    <w:rsid w:val="007F35A0"/>
    <w:rsid w:val="007F4249"/>
    <w:rsid w:val="007F4643"/>
    <w:rsid w:val="007F4C28"/>
    <w:rsid w:val="007F526F"/>
    <w:rsid w:val="007F52F1"/>
    <w:rsid w:val="007F5B9D"/>
    <w:rsid w:val="007F5E2A"/>
    <w:rsid w:val="007F66D7"/>
    <w:rsid w:val="007F68B8"/>
    <w:rsid w:val="007F6F7A"/>
    <w:rsid w:val="007F7420"/>
    <w:rsid w:val="007F75BE"/>
    <w:rsid w:val="007F7B44"/>
    <w:rsid w:val="007F7FB2"/>
    <w:rsid w:val="008000C5"/>
    <w:rsid w:val="00800745"/>
    <w:rsid w:val="0080079F"/>
    <w:rsid w:val="00800E23"/>
    <w:rsid w:val="00801082"/>
    <w:rsid w:val="00801416"/>
    <w:rsid w:val="00801F39"/>
    <w:rsid w:val="00802595"/>
    <w:rsid w:val="00802698"/>
    <w:rsid w:val="00802711"/>
    <w:rsid w:val="00802A6A"/>
    <w:rsid w:val="00803081"/>
    <w:rsid w:val="008037C4"/>
    <w:rsid w:val="0080394D"/>
    <w:rsid w:val="00803E7F"/>
    <w:rsid w:val="0080419E"/>
    <w:rsid w:val="00804202"/>
    <w:rsid w:val="0080475D"/>
    <w:rsid w:val="008049A7"/>
    <w:rsid w:val="00804B47"/>
    <w:rsid w:val="00805563"/>
    <w:rsid w:val="00805D15"/>
    <w:rsid w:val="00805E38"/>
    <w:rsid w:val="0080638B"/>
    <w:rsid w:val="00807076"/>
    <w:rsid w:val="0080709E"/>
    <w:rsid w:val="0080764C"/>
    <w:rsid w:val="00807662"/>
    <w:rsid w:val="00807809"/>
    <w:rsid w:val="008078C4"/>
    <w:rsid w:val="00807AA5"/>
    <w:rsid w:val="00807EA8"/>
    <w:rsid w:val="00807FD2"/>
    <w:rsid w:val="008102DA"/>
    <w:rsid w:val="00810394"/>
    <w:rsid w:val="0081053C"/>
    <w:rsid w:val="00810583"/>
    <w:rsid w:val="00810594"/>
    <w:rsid w:val="00810B9B"/>
    <w:rsid w:val="00810C40"/>
    <w:rsid w:val="00810C97"/>
    <w:rsid w:val="00810DB7"/>
    <w:rsid w:val="008110C6"/>
    <w:rsid w:val="0081130A"/>
    <w:rsid w:val="008113A3"/>
    <w:rsid w:val="008114B8"/>
    <w:rsid w:val="00811BE4"/>
    <w:rsid w:val="00812471"/>
    <w:rsid w:val="008125FD"/>
    <w:rsid w:val="00812815"/>
    <w:rsid w:val="00812942"/>
    <w:rsid w:val="00812A2A"/>
    <w:rsid w:val="008130E7"/>
    <w:rsid w:val="008134CB"/>
    <w:rsid w:val="0081365B"/>
    <w:rsid w:val="00813897"/>
    <w:rsid w:val="00813B7A"/>
    <w:rsid w:val="008141F0"/>
    <w:rsid w:val="008144C5"/>
    <w:rsid w:val="008151C6"/>
    <w:rsid w:val="0081521B"/>
    <w:rsid w:val="00815479"/>
    <w:rsid w:val="00815A5C"/>
    <w:rsid w:val="00815BDC"/>
    <w:rsid w:val="00816A0A"/>
    <w:rsid w:val="00816CAC"/>
    <w:rsid w:val="00816E7C"/>
    <w:rsid w:val="00817873"/>
    <w:rsid w:val="00820451"/>
    <w:rsid w:val="008207F6"/>
    <w:rsid w:val="00820CF6"/>
    <w:rsid w:val="00820F1C"/>
    <w:rsid w:val="00821262"/>
    <w:rsid w:val="008212DD"/>
    <w:rsid w:val="00821EEC"/>
    <w:rsid w:val="008226F0"/>
    <w:rsid w:val="008227BC"/>
    <w:rsid w:val="00822AEC"/>
    <w:rsid w:val="00822EB8"/>
    <w:rsid w:val="008230D6"/>
    <w:rsid w:val="00823238"/>
    <w:rsid w:val="00823550"/>
    <w:rsid w:val="008236C5"/>
    <w:rsid w:val="00823F98"/>
    <w:rsid w:val="00824171"/>
    <w:rsid w:val="0082438E"/>
    <w:rsid w:val="00824E40"/>
    <w:rsid w:val="00824EDE"/>
    <w:rsid w:val="0082545D"/>
    <w:rsid w:val="00825489"/>
    <w:rsid w:val="00825C51"/>
    <w:rsid w:val="00825D71"/>
    <w:rsid w:val="00825DF1"/>
    <w:rsid w:val="0082647E"/>
    <w:rsid w:val="0082677C"/>
    <w:rsid w:val="00826FF7"/>
    <w:rsid w:val="008273E7"/>
    <w:rsid w:val="0082761D"/>
    <w:rsid w:val="00827625"/>
    <w:rsid w:val="008276EA"/>
    <w:rsid w:val="00827871"/>
    <w:rsid w:val="00827CEB"/>
    <w:rsid w:val="00827DC6"/>
    <w:rsid w:val="00830017"/>
    <w:rsid w:val="008300F0"/>
    <w:rsid w:val="00830404"/>
    <w:rsid w:val="008307A6"/>
    <w:rsid w:val="00830B7E"/>
    <w:rsid w:val="0083118D"/>
    <w:rsid w:val="008313B0"/>
    <w:rsid w:val="00831538"/>
    <w:rsid w:val="008318FD"/>
    <w:rsid w:val="00831A6B"/>
    <w:rsid w:val="00831F08"/>
    <w:rsid w:val="00831F50"/>
    <w:rsid w:val="0083212F"/>
    <w:rsid w:val="008321FA"/>
    <w:rsid w:val="008322EE"/>
    <w:rsid w:val="008328EF"/>
    <w:rsid w:val="008329DB"/>
    <w:rsid w:val="008332B4"/>
    <w:rsid w:val="008334B7"/>
    <w:rsid w:val="008336FF"/>
    <w:rsid w:val="00833DD1"/>
    <w:rsid w:val="00834526"/>
    <w:rsid w:val="008345B0"/>
    <w:rsid w:val="00834719"/>
    <w:rsid w:val="00834FEF"/>
    <w:rsid w:val="008352BE"/>
    <w:rsid w:val="00835694"/>
    <w:rsid w:val="0083594F"/>
    <w:rsid w:val="0083644E"/>
    <w:rsid w:val="00836702"/>
    <w:rsid w:val="00836A4F"/>
    <w:rsid w:val="00836DDA"/>
    <w:rsid w:val="00836EF0"/>
    <w:rsid w:val="008370A9"/>
    <w:rsid w:val="0083775B"/>
    <w:rsid w:val="0083776B"/>
    <w:rsid w:val="008404C2"/>
    <w:rsid w:val="00840D81"/>
    <w:rsid w:val="00840DFB"/>
    <w:rsid w:val="00840EEC"/>
    <w:rsid w:val="008411FB"/>
    <w:rsid w:val="00841202"/>
    <w:rsid w:val="00841303"/>
    <w:rsid w:val="00841F2E"/>
    <w:rsid w:val="00841F95"/>
    <w:rsid w:val="00842269"/>
    <w:rsid w:val="008423CE"/>
    <w:rsid w:val="0084291E"/>
    <w:rsid w:val="00842D21"/>
    <w:rsid w:val="00842F95"/>
    <w:rsid w:val="00843072"/>
    <w:rsid w:val="008432D3"/>
    <w:rsid w:val="008436A2"/>
    <w:rsid w:val="008445F6"/>
    <w:rsid w:val="00844875"/>
    <w:rsid w:val="008448E9"/>
    <w:rsid w:val="00844B28"/>
    <w:rsid w:val="00844B85"/>
    <w:rsid w:val="00845010"/>
    <w:rsid w:val="0084503F"/>
    <w:rsid w:val="0084589F"/>
    <w:rsid w:val="0084645D"/>
    <w:rsid w:val="0084654E"/>
    <w:rsid w:val="00846560"/>
    <w:rsid w:val="00846CDC"/>
    <w:rsid w:val="00846ECF"/>
    <w:rsid w:val="00846F12"/>
    <w:rsid w:val="00846F26"/>
    <w:rsid w:val="00847067"/>
    <w:rsid w:val="008472C8"/>
    <w:rsid w:val="00847833"/>
    <w:rsid w:val="00847A28"/>
    <w:rsid w:val="00850090"/>
    <w:rsid w:val="008500A9"/>
    <w:rsid w:val="00850A6C"/>
    <w:rsid w:val="00850DE6"/>
    <w:rsid w:val="00851AB3"/>
    <w:rsid w:val="0085205A"/>
    <w:rsid w:val="0085232C"/>
    <w:rsid w:val="00852345"/>
    <w:rsid w:val="00852C4A"/>
    <w:rsid w:val="00852C8B"/>
    <w:rsid w:val="00853053"/>
    <w:rsid w:val="0085362D"/>
    <w:rsid w:val="008536DA"/>
    <w:rsid w:val="00853839"/>
    <w:rsid w:val="008538DB"/>
    <w:rsid w:val="00853987"/>
    <w:rsid w:val="00853B92"/>
    <w:rsid w:val="00854775"/>
    <w:rsid w:val="00854A92"/>
    <w:rsid w:val="00854AFC"/>
    <w:rsid w:val="00854E25"/>
    <w:rsid w:val="00855D27"/>
    <w:rsid w:val="008562FF"/>
    <w:rsid w:val="00856840"/>
    <w:rsid w:val="00856B69"/>
    <w:rsid w:val="008577AF"/>
    <w:rsid w:val="008579A6"/>
    <w:rsid w:val="0086000C"/>
    <w:rsid w:val="008601F2"/>
    <w:rsid w:val="008602BB"/>
    <w:rsid w:val="00860EA0"/>
    <w:rsid w:val="00860FAB"/>
    <w:rsid w:val="00861101"/>
    <w:rsid w:val="00861311"/>
    <w:rsid w:val="0086174D"/>
    <w:rsid w:val="00861AF5"/>
    <w:rsid w:val="0086233C"/>
    <w:rsid w:val="008632DF"/>
    <w:rsid w:val="008637EB"/>
    <w:rsid w:val="00863896"/>
    <w:rsid w:val="008638D3"/>
    <w:rsid w:val="00863AA4"/>
    <w:rsid w:val="00863B8B"/>
    <w:rsid w:val="008641E8"/>
    <w:rsid w:val="0086429F"/>
    <w:rsid w:val="00864302"/>
    <w:rsid w:val="00864309"/>
    <w:rsid w:val="0086451D"/>
    <w:rsid w:val="0086483B"/>
    <w:rsid w:val="00864D11"/>
    <w:rsid w:val="00864DAF"/>
    <w:rsid w:val="00864E4E"/>
    <w:rsid w:val="00865097"/>
    <w:rsid w:val="008652B7"/>
    <w:rsid w:val="00865535"/>
    <w:rsid w:val="00865EE9"/>
    <w:rsid w:val="00866189"/>
    <w:rsid w:val="0086636C"/>
    <w:rsid w:val="00866511"/>
    <w:rsid w:val="008666A0"/>
    <w:rsid w:val="00866B22"/>
    <w:rsid w:val="00866C7C"/>
    <w:rsid w:val="00867115"/>
    <w:rsid w:val="008671AA"/>
    <w:rsid w:val="008674CD"/>
    <w:rsid w:val="00867573"/>
    <w:rsid w:val="00867831"/>
    <w:rsid w:val="00867877"/>
    <w:rsid w:val="008678D0"/>
    <w:rsid w:val="00867908"/>
    <w:rsid w:val="00867C64"/>
    <w:rsid w:val="008704DF"/>
    <w:rsid w:val="00870765"/>
    <w:rsid w:val="00870F09"/>
    <w:rsid w:val="00870F1D"/>
    <w:rsid w:val="008715CB"/>
    <w:rsid w:val="008718CA"/>
    <w:rsid w:val="008721A0"/>
    <w:rsid w:val="008727CD"/>
    <w:rsid w:val="008727D8"/>
    <w:rsid w:val="00872ABD"/>
    <w:rsid w:val="00872B1F"/>
    <w:rsid w:val="008730AA"/>
    <w:rsid w:val="008732E8"/>
    <w:rsid w:val="008732FF"/>
    <w:rsid w:val="00873328"/>
    <w:rsid w:val="0087348D"/>
    <w:rsid w:val="00873EB9"/>
    <w:rsid w:val="008742AF"/>
    <w:rsid w:val="00874B42"/>
    <w:rsid w:val="00874D8C"/>
    <w:rsid w:val="008759AC"/>
    <w:rsid w:val="00875A2E"/>
    <w:rsid w:val="00875CD3"/>
    <w:rsid w:val="008767F2"/>
    <w:rsid w:val="00876BC7"/>
    <w:rsid w:val="00876EAC"/>
    <w:rsid w:val="00877975"/>
    <w:rsid w:val="00880672"/>
    <w:rsid w:val="00880758"/>
    <w:rsid w:val="008811B0"/>
    <w:rsid w:val="008814CC"/>
    <w:rsid w:val="00881C82"/>
    <w:rsid w:val="00881F0A"/>
    <w:rsid w:val="00882A32"/>
    <w:rsid w:val="00883406"/>
    <w:rsid w:val="00883F73"/>
    <w:rsid w:val="0088426E"/>
    <w:rsid w:val="00884348"/>
    <w:rsid w:val="008849A3"/>
    <w:rsid w:val="00884D2F"/>
    <w:rsid w:val="00884DA4"/>
    <w:rsid w:val="00885159"/>
    <w:rsid w:val="00885267"/>
    <w:rsid w:val="008854C4"/>
    <w:rsid w:val="008858A3"/>
    <w:rsid w:val="00885968"/>
    <w:rsid w:val="00885BBF"/>
    <w:rsid w:val="00885D66"/>
    <w:rsid w:val="00885DAF"/>
    <w:rsid w:val="008861D3"/>
    <w:rsid w:val="00886B6E"/>
    <w:rsid w:val="00886BDE"/>
    <w:rsid w:val="00886E96"/>
    <w:rsid w:val="00887CC1"/>
    <w:rsid w:val="00887D0A"/>
    <w:rsid w:val="0089049E"/>
    <w:rsid w:val="00890838"/>
    <w:rsid w:val="0089091A"/>
    <w:rsid w:val="00891463"/>
    <w:rsid w:val="00891CB9"/>
    <w:rsid w:val="00891CBC"/>
    <w:rsid w:val="00891FB0"/>
    <w:rsid w:val="0089215E"/>
    <w:rsid w:val="008924C4"/>
    <w:rsid w:val="0089267F"/>
    <w:rsid w:val="0089285A"/>
    <w:rsid w:val="00892864"/>
    <w:rsid w:val="00892A95"/>
    <w:rsid w:val="00892F57"/>
    <w:rsid w:val="00893106"/>
    <w:rsid w:val="008933FC"/>
    <w:rsid w:val="008934CA"/>
    <w:rsid w:val="00893540"/>
    <w:rsid w:val="00893E62"/>
    <w:rsid w:val="008948B8"/>
    <w:rsid w:val="00895015"/>
    <w:rsid w:val="0089550A"/>
    <w:rsid w:val="00895DD3"/>
    <w:rsid w:val="00896414"/>
    <w:rsid w:val="008978A8"/>
    <w:rsid w:val="00897A8F"/>
    <w:rsid w:val="00897E3F"/>
    <w:rsid w:val="00897E51"/>
    <w:rsid w:val="00897EE1"/>
    <w:rsid w:val="008A01EF"/>
    <w:rsid w:val="008A02A2"/>
    <w:rsid w:val="008A0394"/>
    <w:rsid w:val="008A0964"/>
    <w:rsid w:val="008A0AED"/>
    <w:rsid w:val="008A0C32"/>
    <w:rsid w:val="008A0D6A"/>
    <w:rsid w:val="008A0EF7"/>
    <w:rsid w:val="008A1066"/>
    <w:rsid w:val="008A125A"/>
    <w:rsid w:val="008A125C"/>
    <w:rsid w:val="008A12C6"/>
    <w:rsid w:val="008A19D3"/>
    <w:rsid w:val="008A2952"/>
    <w:rsid w:val="008A300B"/>
    <w:rsid w:val="008A3042"/>
    <w:rsid w:val="008A31E8"/>
    <w:rsid w:val="008A31F7"/>
    <w:rsid w:val="008A3450"/>
    <w:rsid w:val="008A38F2"/>
    <w:rsid w:val="008A3B88"/>
    <w:rsid w:val="008A4229"/>
    <w:rsid w:val="008A431B"/>
    <w:rsid w:val="008A43D8"/>
    <w:rsid w:val="008A44B6"/>
    <w:rsid w:val="008A4612"/>
    <w:rsid w:val="008A4977"/>
    <w:rsid w:val="008A5077"/>
    <w:rsid w:val="008A53E6"/>
    <w:rsid w:val="008A5BEF"/>
    <w:rsid w:val="008A5C16"/>
    <w:rsid w:val="008A615E"/>
    <w:rsid w:val="008A6926"/>
    <w:rsid w:val="008A6A68"/>
    <w:rsid w:val="008A6A80"/>
    <w:rsid w:val="008A759D"/>
    <w:rsid w:val="008A79F0"/>
    <w:rsid w:val="008A7C31"/>
    <w:rsid w:val="008B0618"/>
    <w:rsid w:val="008B0C16"/>
    <w:rsid w:val="008B12AF"/>
    <w:rsid w:val="008B140D"/>
    <w:rsid w:val="008B1836"/>
    <w:rsid w:val="008B1A1D"/>
    <w:rsid w:val="008B1B28"/>
    <w:rsid w:val="008B1F69"/>
    <w:rsid w:val="008B1FC0"/>
    <w:rsid w:val="008B1FE2"/>
    <w:rsid w:val="008B2035"/>
    <w:rsid w:val="008B2488"/>
    <w:rsid w:val="008B3E53"/>
    <w:rsid w:val="008B3EB8"/>
    <w:rsid w:val="008B43D4"/>
    <w:rsid w:val="008B4600"/>
    <w:rsid w:val="008B4650"/>
    <w:rsid w:val="008B4D0A"/>
    <w:rsid w:val="008B4D8B"/>
    <w:rsid w:val="008B4D94"/>
    <w:rsid w:val="008B4FF4"/>
    <w:rsid w:val="008B5BFA"/>
    <w:rsid w:val="008B61AB"/>
    <w:rsid w:val="008B6359"/>
    <w:rsid w:val="008B64BF"/>
    <w:rsid w:val="008B65D8"/>
    <w:rsid w:val="008B6F4B"/>
    <w:rsid w:val="008B7302"/>
    <w:rsid w:val="008B7477"/>
    <w:rsid w:val="008B7EEF"/>
    <w:rsid w:val="008B7F45"/>
    <w:rsid w:val="008C01E9"/>
    <w:rsid w:val="008C06D4"/>
    <w:rsid w:val="008C07EB"/>
    <w:rsid w:val="008C0821"/>
    <w:rsid w:val="008C0854"/>
    <w:rsid w:val="008C0A56"/>
    <w:rsid w:val="008C0DDC"/>
    <w:rsid w:val="008C0E2F"/>
    <w:rsid w:val="008C13E7"/>
    <w:rsid w:val="008C17E1"/>
    <w:rsid w:val="008C18B2"/>
    <w:rsid w:val="008C20C8"/>
    <w:rsid w:val="008C27BC"/>
    <w:rsid w:val="008C2B05"/>
    <w:rsid w:val="008C2B8E"/>
    <w:rsid w:val="008C2D6D"/>
    <w:rsid w:val="008C2E6A"/>
    <w:rsid w:val="008C39C5"/>
    <w:rsid w:val="008C3C77"/>
    <w:rsid w:val="008C4536"/>
    <w:rsid w:val="008C4692"/>
    <w:rsid w:val="008C4FA6"/>
    <w:rsid w:val="008C4FB4"/>
    <w:rsid w:val="008C513F"/>
    <w:rsid w:val="008C51E3"/>
    <w:rsid w:val="008C5778"/>
    <w:rsid w:val="008C5947"/>
    <w:rsid w:val="008C5E9A"/>
    <w:rsid w:val="008C6168"/>
    <w:rsid w:val="008C650B"/>
    <w:rsid w:val="008C66C7"/>
    <w:rsid w:val="008C6A52"/>
    <w:rsid w:val="008C6D4E"/>
    <w:rsid w:val="008C7AD4"/>
    <w:rsid w:val="008C7B4F"/>
    <w:rsid w:val="008C7EC0"/>
    <w:rsid w:val="008D002D"/>
    <w:rsid w:val="008D0359"/>
    <w:rsid w:val="008D0497"/>
    <w:rsid w:val="008D0562"/>
    <w:rsid w:val="008D07B8"/>
    <w:rsid w:val="008D0A50"/>
    <w:rsid w:val="008D1098"/>
    <w:rsid w:val="008D165F"/>
    <w:rsid w:val="008D19A7"/>
    <w:rsid w:val="008D1C99"/>
    <w:rsid w:val="008D2349"/>
    <w:rsid w:val="008D26CC"/>
    <w:rsid w:val="008D30FD"/>
    <w:rsid w:val="008D3196"/>
    <w:rsid w:val="008D3324"/>
    <w:rsid w:val="008D3406"/>
    <w:rsid w:val="008D3726"/>
    <w:rsid w:val="008D3D69"/>
    <w:rsid w:val="008D4368"/>
    <w:rsid w:val="008D4A26"/>
    <w:rsid w:val="008D53EE"/>
    <w:rsid w:val="008D5511"/>
    <w:rsid w:val="008D5930"/>
    <w:rsid w:val="008D6084"/>
    <w:rsid w:val="008D6611"/>
    <w:rsid w:val="008D6740"/>
    <w:rsid w:val="008D6D9B"/>
    <w:rsid w:val="008D6E00"/>
    <w:rsid w:val="008D72E6"/>
    <w:rsid w:val="008D72F7"/>
    <w:rsid w:val="008D7C5A"/>
    <w:rsid w:val="008D7E6D"/>
    <w:rsid w:val="008D7F16"/>
    <w:rsid w:val="008E00D0"/>
    <w:rsid w:val="008E023F"/>
    <w:rsid w:val="008E051A"/>
    <w:rsid w:val="008E155C"/>
    <w:rsid w:val="008E1A1F"/>
    <w:rsid w:val="008E1A29"/>
    <w:rsid w:val="008E1A64"/>
    <w:rsid w:val="008E1E73"/>
    <w:rsid w:val="008E1ED6"/>
    <w:rsid w:val="008E1FE4"/>
    <w:rsid w:val="008E2797"/>
    <w:rsid w:val="008E2910"/>
    <w:rsid w:val="008E2C0F"/>
    <w:rsid w:val="008E2CCE"/>
    <w:rsid w:val="008E3389"/>
    <w:rsid w:val="008E3558"/>
    <w:rsid w:val="008E35BF"/>
    <w:rsid w:val="008E3665"/>
    <w:rsid w:val="008E3730"/>
    <w:rsid w:val="008E3756"/>
    <w:rsid w:val="008E46FA"/>
    <w:rsid w:val="008E55E1"/>
    <w:rsid w:val="008E5A98"/>
    <w:rsid w:val="008E6A3D"/>
    <w:rsid w:val="008E6B33"/>
    <w:rsid w:val="008E6D8A"/>
    <w:rsid w:val="008E77A1"/>
    <w:rsid w:val="008E78E9"/>
    <w:rsid w:val="008E7C9D"/>
    <w:rsid w:val="008F0554"/>
    <w:rsid w:val="008F06A2"/>
    <w:rsid w:val="008F0B33"/>
    <w:rsid w:val="008F0CD7"/>
    <w:rsid w:val="008F0D5D"/>
    <w:rsid w:val="008F10CE"/>
    <w:rsid w:val="008F15EA"/>
    <w:rsid w:val="008F16B6"/>
    <w:rsid w:val="008F16D5"/>
    <w:rsid w:val="008F19B5"/>
    <w:rsid w:val="008F27C7"/>
    <w:rsid w:val="008F286B"/>
    <w:rsid w:val="008F3AD8"/>
    <w:rsid w:val="008F3DCC"/>
    <w:rsid w:val="008F43BC"/>
    <w:rsid w:val="008F4787"/>
    <w:rsid w:val="008F4C6F"/>
    <w:rsid w:val="008F4D3D"/>
    <w:rsid w:val="008F4E79"/>
    <w:rsid w:val="008F4E88"/>
    <w:rsid w:val="008F50A6"/>
    <w:rsid w:val="008F51FC"/>
    <w:rsid w:val="008F5280"/>
    <w:rsid w:val="008F5A1D"/>
    <w:rsid w:val="008F5CA9"/>
    <w:rsid w:val="008F64A9"/>
    <w:rsid w:val="008F677C"/>
    <w:rsid w:val="008F68C6"/>
    <w:rsid w:val="008F6979"/>
    <w:rsid w:val="008F6E57"/>
    <w:rsid w:val="008F71DC"/>
    <w:rsid w:val="008F7250"/>
    <w:rsid w:val="008F7297"/>
    <w:rsid w:val="008F759F"/>
    <w:rsid w:val="008F7FF9"/>
    <w:rsid w:val="009001F7"/>
    <w:rsid w:val="0090044F"/>
    <w:rsid w:val="00900D1F"/>
    <w:rsid w:val="00900E08"/>
    <w:rsid w:val="00901348"/>
    <w:rsid w:val="0090177D"/>
    <w:rsid w:val="00901A42"/>
    <w:rsid w:val="00901CD1"/>
    <w:rsid w:val="00901D90"/>
    <w:rsid w:val="009026C9"/>
    <w:rsid w:val="00902DB3"/>
    <w:rsid w:val="009031E8"/>
    <w:rsid w:val="00903B1A"/>
    <w:rsid w:val="009040AA"/>
    <w:rsid w:val="0090469F"/>
    <w:rsid w:val="00904F14"/>
    <w:rsid w:val="00905031"/>
    <w:rsid w:val="009052C0"/>
    <w:rsid w:val="0090567B"/>
    <w:rsid w:val="00905730"/>
    <w:rsid w:val="00905BEE"/>
    <w:rsid w:val="0090692F"/>
    <w:rsid w:val="00906C3D"/>
    <w:rsid w:val="00907749"/>
    <w:rsid w:val="00907A52"/>
    <w:rsid w:val="00910716"/>
    <w:rsid w:val="00910751"/>
    <w:rsid w:val="00910990"/>
    <w:rsid w:val="00910C59"/>
    <w:rsid w:val="009116AD"/>
    <w:rsid w:val="009116DB"/>
    <w:rsid w:val="009117FF"/>
    <w:rsid w:val="009118F8"/>
    <w:rsid w:val="0091198C"/>
    <w:rsid w:val="00911A16"/>
    <w:rsid w:val="00911B2D"/>
    <w:rsid w:val="00911D99"/>
    <w:rsid w:val="00912881"/>
    <w:rsid w:val="00912AD2"/>
    <w:rsid w:val="00912B89"/>
    <w:rsid w:val="00912D89"/>
    <w:rsid w:val="009131EE"/>
    <w:rsid w:val="0091336A"/>
    <w:rsid w:val="009133EF"/>
    <w:rsid w:val="00913AD8"/>
    <w:rsid w:val="009152CB"/>
    <w:rsid w:val="0091580F"/>
    <w:rsid w:val="009158DF"/>
    <w:rsid w:val="00916382"/>
    <w:rsid w:val="00916905"/>
    <w:rsid w:val="00916BCF"/>
    <w:rsid w:val="0091707E"/>
    <w:rsid w:val="009170D3"/>
    <w:rsid w:val="00917241"/>
    <w:rsid w:val="0091727B"/>
    <w:rsid w:val="0091745D"/>
    <w:rsid w:val="00917B5E"/>
    <w:rsid w:val="00920F57"/>
    <w:rsid w:val="00921411"/>
    <w:rsid w:val="00921449"/>
    <w:rsid w:val="00921B1C"/>
    <w:rsid w:val="00921E43"/>
    <w:rsid w:val="00921F13"/>
    <w:rsid w:val="00922379"/>
    <w:rsid w:val="00922550"/>
    <w:rsid w:val="00922660"/>
    <w:rsid w:val="00922B08"/>
    <w:rsid w:val="00922C1B"/>
    <w:rsid w:val="00923921"/>
    <w:rsid w:val="00923981"/>
    <w:rsid w:val="00923E71"/>
    <w:rsid w:val="009241E5"/>
    <w:rsid w:val="009247D8"/>
    <w:rsid w:val="00924BB6"/>
    <w:rsid w:val="00924D79"/>
    <w:rsid w:val="00924DFE"/>
    <w:rsid w:val="009255EB"/>
    <w:rsid w:val="00925652"/>
    <w:rsid w:val="00925EA0"/>
    <w:rsid w:val="009260F5"/>
    <w:rsid w:val="00926150"/>
    <w:rsid w:val="00926221"/>
    <w:rsid w:val="00926B1B"/>
    <w:rsid w:val="00927A7F"/>
    <w:rsid w:val="00927C36"/>
    <w:rsid w:val="00927E3A"/>
    <w:rsid w:val="00930297"/>
    <w:rsid w:val="00930413"/>
    <w:rsid w:val="009304ED"/>
    <w:rsid w:val="0093064D"/>
    <w:rsid w:val="00930CD3"/>
    <w:rsid w:val="0093183F"/>
    <w:rsid w:val="00931850"/>
    <w:rsid w:val="0093220A"/>
    <w:rsid w:val="00932326"/>
    <w:rsid w:val="0093234A"/>
    <w:rsid w:val="009329EE"/>
    <w:rsid w:val="00932B0C"/>
    <w:rsid w:val="00932DED"/>
    <w:rsid w:val="009331EA"/>
    <w:rsid w:val="009336CF"/>
    <w:rsid w:val="00933732"/>
    <w:rsid w:val="009337C6"/>
    <w:rsid w:val="00933BEE"/>
    <w:rsid w:val="00934640"/>
    <w:rsid w:val="009347B4"/>
    <w:rsid w:val="00934E7D"/>
    <w:rsid w:val="00934EB8"/>
    <w:rsid w:val="00935758"/>
    <w:rsid w:val="00935830"/>
    <w:rsid w:val="00935A91"/>
    <w:rsid w:val="009363B5"/>
    <w:rsid w:val="00936592"/>
    <w:rsid w:val="009368A6"/>
    <w:rsid w:val="00936A6C"/>
    <w:rsid w:val="00936BF1"/>
    <w:rsid w:val="009372FC"/>
    <w:rsid w:val="0093741E"/>
    <w:rsid w:val="009376D1"/>
    <w:rsid w:val="009401D3"/>
    <w:rsid w:val="009404AB"/>
    <w:rsid w:val="00940702"/>
    <w:rsid w:val="009407C5"/>
    <w:rsid w:val="009409A6"/>
    <w:rsid w:val="00940A91"/>
    <w:rsid w:val="00940AF7"/>
    <w:rsid w:val="0094155E"/>
    <w:rsid w:val="00941868"/>
    <w:rsid w:val="00941B9F"/>
    <w:rsid w:val="00942003"/>
    <w:rsid w:val="0094228A"/>
    <w:rsid w:val="0094266F"/>
    <w:rsid w:val="0094287B"/>
    <w:rsid w:val="00942F07"/>
    <w:rsid w:val="00943105"/>
    <w:rsid w:val="00944072"/>
    <w:rsid w:val="009445E0"/>
    <w:rsid w:val="00944852"/>
    <w:rsid w:val="00944F33"/>
    <w:rsid w:val="00944FA0"/>
    <w:rsid w:val="0094513E"/>
    <w:rsid w:val="0094554E"/>
    <w:rsid w:val="00945E56"/>
    <w:rsid w:val="0094690E"/>
    <w:rsid w:val="00946EEC"/>
    <w:rsid w:val="0094707D"/>
    <w:rsid w:val="009472D7"/>
    <w:rsid w:val="00947B3D"/>
    <w:rsid w:val="0095055C"/>
    <w:rsid w:val="009506F2"/>
    <w:rsid w:val="00950766"/>
    <w:rsid w:val="00950923"/>
    <w:rsid w:val="009510E7"/>
    <w:rsid w:val="0095142B"/>
    <w:rsid w:val="00951434"/>
    <w:rsid w:val="00951494"/>
    <w:rsid w:val="00951782"/>
    <w:rsid w:val="009517F4"/>
    <w:rsid w:val="00951CE6"/>
    <w:rsid w:val="00951D98"/>
    <w:rsid w:val="009522DF"/>
    <w:rsid w:val="009523EA"/>
    <w:rsid w:val="0095266F"/>
    <w:rsid w:val="00953625"/>
    <w:rsid w:val="009536CB"/>
    <w:rsid w:val="00953E72"/>
    <w:rsid w:val="00953F59"/>
    <w:rsid w:val="00954751"/>
    <w:rsid w:val="00954AD6"/>
    <w:rsid w:val="00954BCE"/>
    <w:rsid w:val="00954BEF"/>
    <w:rsid w:val="00954CD6"/>
    <w:rsid w:val="00954D1C"/>
    <w:rsid w:val="00954E80"/>
    <w:rsid w:val="00954ED4"/>
    <w:rsid w:val="009557CE"/>
    <w:rsid w:val="0095591B"/>
    <w:rsid w:val="00955B2B"/>
    <w:rsid w:val="00955DFD"/>
    <w:rsid w:val="0095655D"/>
    <w:rsid w:val="009568CF"/>
    <w:rsid w:val="00956D8F"/>
    <w:rsid w:val="009570F3"/>
    <w:rsid w:val="00957483"/>
    <w:rsid w:val="0095767B"/>
    <w:rsid w:val="00957C63"/>
    <w:rsid w:val="00957C98"/>
    <w:rsid w:val="00957D10"/>
    <w:rsid w:val="00957E7F"/>
    <w:rsid w:val="0096015E"/>
    <w:rsid w:val="009602AB"/>
    <w:rsid w:val="00960449"/>
    <w:rsid w:val="009607FD"/>
    <w:rsid w:val="00960900"/>
    <w:rsid w:val="00960947"/>
    <w:rsid w:val="00960CAE"/>
    <w:rsid w:val="00960E04"/>
    <w:rsid w:val="00961169"/>
    <w:rsid w:val="00961250"/>
    <w:rsid w:val="009616C2"/>
    <w:rsid w:val="00961754"/>
    <w:rsid w:val="00961A1A"/>
    <w:rsid w:val="00961A4C"/>
    <w:rsid w:val="00961F8C"/>
    <w:rsid w:val="009620B0"/>
    <w:rsid w:val="009621A5"/>
    <w:rsid w:val="00962392"/>
    <w:rsid w:val="009623CA"/>
    <w:rsid w:val="0096287B"/>
    <w:rsid w:val="009628F7"/>
    <w:rsid w:val="009637FD"/>
    <w:rsid w:val="00963DD1"/>
    <w:rsid w:val="0096411E"/>
    <w:rsid w:val="0096416C"/>
    <w:rsid w:val="0096535C"/>
    <w:rsid w:val="00965706"/>
    <w:rsid w:val="009658AB"/>
    <w:rsid w:val="00965BD5"/>
    <w:rsid w:val="00965C39"/>
    <w:rsid w:val="00965CE0"/>
    <w:rsid w:val="00965E31"/>
    <w:rsid w:val="00966A50"/>
    <w:rsid w:val="00966CA6"/>
    <w:rsid w:val="00966ED7"/>
    <w:rsid w:val="0096720D"/>
    <w:rsid w:val="00967ADB"/>
    <w:rsid w:val="00967CBE"/>
    <w:rsid w:val="0097010A"/>
    <w:rsid w:val="009706D4"/>
    <w:rsid w:val="00970B6A"/>
    <w:rsid w:val="00970CC4"/>
    <w:rsid w:val="00970D7B"/>
    <w:rsid w:val="00970F3B"/>
    <w:rsid w:val="009725BC"/>
    <w:rsid w:val="00972956"/>
    <w:rsid w:val="00972B1E"/>
    <w:rsid w:val="00972B93"/>
    <w:rsid w:val="00972C5B"/>
    <w:rsid w:val="00972F49"/>
    <w:rsid w:val="00973700"/>
    <w:rsid w:val="00973960"/>
    <w:rsid w:val="00973C50"/>
    <w:rsid w:val="009746C6"/>
    <w:rsid w:val="0097539B"/>
    <w:rsid w:val="00975C91"/>
    <w:rsid w:val="00975D72"/>
    <w:rsid w:val="00976B89"/>
    <w:rsid w:val="00977318"/>
    <w:rsid w:val="0097757C"/>
    <w:rsid w:val="0098053B"/>
    <w:rsid w:val="009807C6"/>
    <w:rsid w:val="00980ACA"/>
    <w:rsid w:val="00980F14"/>
    <w:rsid w:val="0098125C"/>
    <w:rsid w:val="0098146B"/>
    <w:rsid w:val="00981877"/>
    <w:rsid w:val="009828BD"/>
    <w:rsid w:val="009829FD"/>
    <w:rsid w:val="00982A6F"/>
    <w:rsid w:val="00982F90"/>
    <w:rsid w:val="00983984"/>
    <w:rsid w:val="00983BA8"/>
    <w:rsid w:val="00983C3B"/>
    <w:rsid w:val="00984DC5"/>
    <w:rsid w:val="00984DFF"/>
    <w:rsid w:val="00984EE4"/>
    <w:rsid w:val="0098555E"/>
    <w:rsid w:val="009856E1"/>
    <w:rsid w:val="009857FB"/>
    <w:rsid w:val="00985902"/>
    <w:rsid w:val="00986423"/>
    <w:rsid w:val="009866B2"/>
    <w:rsid w:val="00986D0E"/>
    <w:rsid w:val="00986E15"/>
    <w:rsid w:val="009871C5"/>
    <w:rsid w:val="00987366"/>
    <w:rsid w:val="0098742C"/>
    <w:rsid w:val="0098765F"/>
    <w:rsid w:val="00987688"/>
    <w:rsid w:val="00987869"/>
    <w:rsid w:val="00987A47"/>
    <w:rsid w:val="00987DFA"/>
    <w:rsid w:val="009900E6"/>
    <w:rsid w:val="00990B6D"/>
    <w:rsid w:val="00990DDE"/>
    <w:rsid w:val="00991123"/>
    <w:rsid w:val="0099117B"/>
    <w:rsid w:val="00991550"/>
    <w:rsid w:val="0099181B"/>
    <w:rsid w:val="00993756"/>
    <w:rsid w:val="00993ACA"/>
    <w:rsid w:val="00993DAE"/>
    <w:rsid w:val="00993FDA"/>
    <w:rsid w:val="009942BA"/>
    <w:rsid w:val="0099462D"/>
    <w:rsid w:val="00994EAF"/>
    <w:rsid w:val="00995139"/>
    <w:rsid w:val="009953FE"/>
    <w:rsid w:val="009959E3"/>
    <w:rsid w:val="0099603B"/>
    <w:rsid w:val="0099633F"/>
    <w:rsid w:val="00996446"/>
    <w:rsid w:val="00997040"/>
    <w:rsid w:val="0099721E"/>
    <w:rsid w:val="00997271"/>
    <w:rsid w:val="00997461"/>
    <w:rsid w:val="00997A4A"/>
    <w:rsid w:val="00997B6B"/>
    <w:rsid w:val="009A0B18"/>
    <w:rsid w:val="009A0B30"/>
    <w:rsid w:val="009A0B77"/>
    <w:rsid w:val="009A0FBA"/>
    <w:rsid w:val="009A1781"/>
    <w:rsid w:val="009A1DFB"/>
    <w:rsid w:val="009A1E37"/>
    <w:rsid w:val="009A2131"/>
    <w:rsid w:val="009A2189"/>
    <w:rsid w:val="009A228A"/>
    <w:rsid w:val="009A253C"/>
    <w:rsid w:val="009A2627"/>
    <w:rsid w:val="009A28F9"/>
    <w:rsid w:val="009A2E7A"/>
    <w:rsid w:val="009A2F7F"/>
    <w:rsid w:val="009A347B"/>
    <w:rsid w:val="009A39B3"/>
    <w:rsid w:val="009A3A46"/>
    <w:rsid w:val="009A5178"/>
    <w:rsid w:val="009A5451"/>
    <w:rsid w:val="009A5D79"/>
    <w:rsid w:val="009A5DCF"/>
    <w:rsid w:val="009A608A"/>
    <w:rsid w:val="009A62E0"/>
    <w:rsid w:val="009A6354"/>
    <w:rsid w:val="009A64BF"/>
    <w:rsid w:val="009A69D0"/>
    <w:rsid w:val="009A6BD5"/>
    <w:rsid w:val="009A6DE2"/>
    <w:rsid w:val="009A6E4C"/>
    <w:rsid w:val="009A74C3"/>
    <w:rsid w:val="009A78A8"/>
    <w:rsid w:val="009A7D1C"/>
    <w:rsid w:val="009B0580"/>
    <w:rsid w:val="009B0701"/>
    <w:rsid w:val="009B0714"/>
    <w:rsid w:val="009B0E39"/>
    <w:rsid w:val="009B0ED2"/>
    <w:rsid w:val="009B0F17"/>
    <w:rsid w:val="009B0F6A"/>
    <w:rsid w:val="009B129D"/>
    <w:rsid w:val="009B1335"/>
    <w:rsid w:val="009B14D7"/>
    <w:rsid w:val="009B1665"/>
    <w:rsid w:val="009B18A0"/>
    <w:rsid w:val="009B241F"/>
    <w:rsid w:val="009B27B5"/>
    <w:rsid w:val="009B31D6"/>
    <w:rsid w:val="009B385E"/>
    <w:rsid w:val="009B3AE9"/>
    <w:rsid w:val="009B4456"/>
    <w:rsid w:val="009B4E07"/>
    <w:rsid w:val="009B5969"/>
    <w:rsid w:val="009B5C61"/>
    <w:rsid w:val="009B5CA5"/>
    <w:rsid w:val="009B5EB0"/>
    <w:rsid w:val="009B5F86"/>
    <w:rsid w:val="009B649A"/>
    <w:rsid w:val="009B68A3"/>
    <w:rsid w:val="009B69D6"/>
    <w:rsid w:val="009B6AAC"/>
    <w:rsid w:val="009B6F45"/>
    <w:rsid w:val="009B6F5B"/>
    <w:rsid w:val="009B702A"/>
    <w:rsid w:val="009B7A2E"/>
    <w:rsid w:val="009C01F0"/>
    <w:rsid w:val="009C023D"/>
    <w:rsid w:val="009C0292"/>
    <w:rsid w:val="009C0303"/>
    <w:rsid w:val="009C0693"/>
    <w:rsid w:val="009C0E41"/>
    <w:rsid w:val="009C18BB"/>
    <w:rsid w:val="009C1904"/>
    <w:rsid w:val="009C1AD8"/>
    <w:rsid w:val="009C1DA9"/>
    <w:rsid w:val="009C1E7C"/>
    <w:rsid w:val="009C1FBF"/>
    <w:rsid w:val="009C1FD9"/>
    <w:rsid w:val="009C21E0"/>
    <w:rsid w:val="009C256D"/>
    <w:rsid w:val="009C3555"/>
    <w:rsid w:val="009C3562"/>
    <w:rsid w:val="009C379A"/>
    <w:rsid w:val="009C37C7"/>
    <w:rsid w:val="009C38A5"/>
    <w:rsid w:val="009C3936"/>
    <w:rsid w:val="009C473C"/>
    <w:rsid w:val="009C4D48"/>
    <w:rsid w:val="009C4F42"/>
    <w:rsid w:val="009C51DE"/>
    <w:rsid w:val="009C5224"/>
    <w:rsid w:val="009C5419"/>
    <w:rsid w:val="009C5BEB"/>
    <w:rsid w:val="009C5E27"/>
    <w:rsid w:val="009C64FA"/>
    <w:rsid w:val="009C6C1D"/>
    <w:rsid w:val="009C6EDB"/>
    <w:rsid w:val="009C76E4"/>
    <w:rsid w:val="009C79A8"/>
    <w:rsid w:val="009C7BA4"/>
    <w:rsid w:val="009C7CE6"/>
    <w:rsid w:val="009D046D"/>
    <w:rsid w:val="009D0AFD"/>
    <w:rsid w:val="009D0E38"/>
    <w:rsid w:val="009D0E99"/>
    <w:rsid w:val="009D0F7A"/>
    <w:rsid w:val="009D1640"/>
    <w:rsid w:val="009D1A2B"/>
    <w:rsid w:val="009D244A"/>
    <w:rsid w:val="009D2720"/>
    <w:rsid w:val="009D27D6"/>
    <w:rsid w:val="009D2A17"/>
    <w:rsid w:val="009D3554"/>
    <w:rsid w:val="009D3697"/>
    <w:rsid w:val="009D4157"/>
    <w:rsid w:val="009D423E"/>
    <w:rsid w:val="009D434D"/>
    <w:rsid w:val="009D4394"/>
    <w:rsid w:val="009D45AE"/>
    <w:rsid w:val="009D4EBA"/>
    <w:rsid w:val="009D50B3"/>
    <w:rsid w:val="009D53C5"/>
    <w:rsid w:val="009D5AA8"/>
    <w:rsid w:val="009D691C"/>
    <w:rsid w:val="009D6A82"/>
    <w:rsid w:val="009D6B60"/>
    <w:rsid w:val="009D6F6C"/>
    <w:rsid w:val="009D756C"/>
    <w:rsid w:val="009D7C0D"/>
    <w:rsid w:val="009D7D08"/>
    <w:rsid w:val="009E0108"/>
    <w:rsid w:val="009E0728"/>
    <w:rsid w:val="009E0B37"/>
    <w:rsid w:val="009E0BF0"/>
    <w:rsid w:val="009E0C93"/>
    <w:rsid w:val="009E0F8F"/>
    <w:rsid w:val="009E1066"/>
    <w:rsid w:val="009E13E5"/>
    <w:rsid w:val="009E1853"/>
    <w:rsid w:val="009E1CCF"/>
    <w:rsid w:val="009E1EAC"/>
    <w:rsid w:val="009E2E04"/>
    <w:rsid w:val="009E2F3B"/>
    <w:rsid w:val="009E3169"/>
    <w:rsid w:val="009E3419"/>
    <w:rsid w:val="009E3528"/>
    <w:rsid w:val="009E3B07"/>
    <w:rsid w:val="009E3BBC"/>
    <w:rsid w:val="009E3C3B"/>
    <w:rsid w:val="009E4848"/>
    <w:rsid w:val="009E4D3F"/>
    <w:rsid w:val="009E4F96"/>
    <w:rsid w:val="009E520E"/>
    <w:rsid w:val="009E54A0"/>
    <w:rsid w:val="009E5513"/>
    <w:rsid w:val="009E5A1A"/>
    <w:rsid w:val="009E5D41"/>
    <w:rsid w:val="009E6606"/>
    <w:rsid w:val="009E681A"/>
    <w:rsid w:val="009E6F7C"/>
    <w:rsid w:val="009E7150"/>
    <w:rsid w:val="009E765C"/>
    <w:rsid w:val="009E76AC"/>
    <w:rsid w:val="009E775C"/>
    <w:rsid w:val="009E77D2"/>
    <w:rsid w:val="009F08E5"/>
    <w:rsid w:val="009F0F39"/>
    <w:rsid w:val="009F12E1"/>
    <w:rsid w:val="009F1401"/>
    <w:rsid w:val="009F1416"/>
    <w:rsid w:val="009F1986"/>
    <w:rsid w:val="009F20AA"/>
    <w:rsid w:val="009F24FC"/>
    <w:rsid w:val="009F26D5"/>
    <w:rsid w:val="009F26F4"/>
    <w:rsid w:val="009F28C7"/>
    <w:rsid w:val="009F2912"/>
    <w:rsid w:val="009F30F1"/>
    <w:rsid w:val="009F3538"/>
    <w:rsid w:val="009F3846"/>
    <w:rsid w:val="009F3EBC"/>
    <w:rsid w:val="009F40DE"/>
    <w:rsid w:val="009F4174"/>
    <w:rsid w:val="009F4633"/>
    <w:rsid w:val="009F4EA8"/>
    <w:rsid w:val="009F55AF"/>
    <w:rsid w:val="009F5AD9"/>
    <w:rsid w:val="009F5CF0"/>
    <w:rsid w:val="009F5E97"/>
    <w:rsid w:val="009F61A9"/>
    <w:rsid w:val="009F68BB"/>
    <w:rsid w:val="009F6F55"/>
    <w:rsid w:val="009F71DE"/>
    <w:rsid w:val="009F7316"/>
    <w:rsid w:val="009F7423"/>
    <w:rsid w:val="009F7B97"/>
    <w:rsid w:val="00A00531"/>
    <w:rsid w:val="00A014C6"/>
    <w:rsid w:val="00A025B3"/>
    <w:rsid w:val="00A0276E"/>
    <w:rsid w:val="00A028C3"/>
    <w:rsid w:val="00A0310E"/>
    <w:rsid w:val="00A0424C"/>
    <w:rsid w:val="00A049CA"/>
    <w:rsid w:val="00A04A55"/>
    <w:rsid w:val="00A05269"/>
    <w:rsid w:val="00A053CC"/>
    <w:rsid w:val="00A0540D"/>
    <w:rsid w:val="00A05F57"/>
    <w:rsid w:val="00A06A21"/>
    <w:rsid w:val="00A06AB1"/>
    <w:rsid w:val="00A07034"/>
    <w:rsid w:val="00A07207"/>
    <w:rsid w:val="00A07F76"/>
    <w:rsid w:val="00A10084"/>
    <w:rsid w:val="00A10463"/>
    <w:rsid w:val="00A10656"/>
    <w:rsid w:val="00A10897"/>
    <w:rsid w:val="00A10C8A"/>
    <w:rsid w:val="00A11C70"/>
    <w:rsid w:val="00A11F87"/>
    <w:rsid w:val="00A124A0"/>
    <w:rsid w:val="00A128AF"/>
    <w:rsid w:val="00A12996"/>
    <w:rsid w:val="00A12A98"/>
    <w:rsid w:val="00A139AC"/>
    <w:rsid w:val="00A13B09"/>
    <w:rsid w:val="00A13BA4"/>
    <w:rsid w:val="00A13CE0"/>
    <w:rsid w:val="00A1416B"/>
    <w:rsid w:val="00A142FC"/>
    <w:rsid w:val="00A1431F"/>
    <w:rsid w:val="00A14B4E"/>
    <w:rsid w:val="00A14C73"/>
    <w:rsid w:val="00A15676"/>
    <w:rsid w:val="00A159CE"/>
    <w:rsid w:val="00A16110"/>
    <w:rsid w:val="00A161B1"/>
    <w:rsid w:val="00A16714"/>
    <w:rsid w:val="00A16AB7"/>
    <w:rsid w:val="00A16B92"/>
    <w:rsid w:val="00A16CA8"/>
    <w:rsid w:val="00A1747D"/>
    <w:rsid w:val="00A17AB7"/>
    <w:rsid w:val="00A17CDF"/>
    <w:rsid w:val="00A17DD5"/>
    <w:rsid w:val="00A208AA"/>
    <w:rsid w:val="00A20FFB"/>
    <w:rsid w:val="00A2103D"/>
    <w:rsid w:val="00A21346"/>
    <w:rsid w:val="00A2167F"/>
    <w:rsid w:val="00A219F9"/>
    <w:rsid w:val="00A21C82"/>
    <w:rsid w:val="00A21F9F"/>
    <w:rsid w:val="00A229D0"/>
    <w:rsid w:val="00A22B57"/>
    <w:rsid w:val="00A232F4"/>
    <w:rsid w:val="00A23383"/>
    <w:rsid w:val="00A2342A"/>
    <w:rsid w:val="00A2376F"/>
    <w:rsid w:val="00A2431B"/>
    <w:rsid w:val="00A246E5"/>
    <w:rsid w:val="00A2472D"/>
    <w:rsid w:val="00A247FD"/>
    <w:rsid w:val="00A24DD7"/>
    <w:rsid w:val="00A24E69"/>
    <w:rsid w:val="00A24F5C"/>
    <w:rsid w:val="00A2512F"/>
    <w:rsid w:val="00A2520C"/>
    <w:rsid w:val="00A253D5"/>
    <w:rsid w:val="00A25844"/>
    <w:rsid w:val="00A25A01"/>
    <w:rsid w:val="00A25B4B"/>
    <w:rsid w:val="00A25FF6"/>
    <w:rsid w:val="00A260D7"/>
    <w:rsid w:val="00A26164"/>
    <w:rsid w:val="00A262BB"/>
    <w:rsid w:val="00A26603"/>
    <w:rsid w:val="00A269D4"/>
    <w:rsid w:val="00A26AF5"/>
    <w:rsid w:val="00A26BCA"/>
    <w:rsid w:val="00A26E4A"/>
    <w:rsid w:val="00A275DF"/>
    <w:rsid w:val="00A278A4"/>
    <w:rsid w:val="00A27A41"/>
    <w:rsid w:val="00A3009A"/>
    <w:rsid w:val="00A3084E"/>
    <w:rsid w:val="00A30995"/>
    <w:rsid w:val="00A30ABB"/>
    <w:rsid w:val="00A311E7"/>
    <w:rsid w:val="00A3137B"/>
    <w:rsid w:val="00A31534"/>
    <w:rsid w:val="00A31BA7"/>
    <w:rsid w:val="00A31FF7"/>
    <w:rsid w:val="00A32357"/>
    <w:rsid w:val="00A324D5"/>
    <w:rsid w:val="00A3254C"/>
    <w:rsid w:val="00A3277A"/>
    <w:rsid w:val="00A3370D"/>
    <w:rsid w:val="00A3375D"/>
    <w:rsid w:val="00A33AF9"/>
    <w:rsid w:val="00A33B2D"/>
    <w:rsid w:val="00A33BC4"/>
    <w:rsid w:val="00A33F26"/>
    <w:rsid w:val="00A3438C"/>
    <w:rsid w:val="00A34864"/>
    <w:rsid w:val="00A348E4"/>
    <w:rsid w:val="00A34FAA"/>
    <w:rsid w:val="00A357B2"/>
    <w:rsid w:val="00A357C3"/>
    <w:rsid w:val="00A359E3"/>
    <w:rsid w:val="00A35B40"/>
    <w:rsid w:val="00A35B83"/>
    <w:rsid w:val="00A35CF8"/>
    <w:rsid w:val="00A35E11"/>
    <w:rsid w:val="00A35EDB"/>
    <w:rsid w:val="00A36251"/>
    <w:rsid w:val="00A363EB"/>
    <w:rsid w:val="00A36B36"/>
    <w:rsid w:val="00A36E77"/>
    <w:rsid w:val="00A36EC4"/>
    <w:rsid w:val="00A36FD3"/>
    <w:rsid w:val="00A373E0"/>
    <w:rsid w:val="00A40257"/>
    <w:rsid w:val="00A4067F"/>
    <w:rsid w:val="00A40952"/>
    <w:rsid w:val="00A4098A"/>
    <w:rsid w:val="00A40ADC"/>
    <w:rsid w:val="00A40BE2"/>
    <w:rsid w:val="00A40CF6"/>
    <w:rsid w:val="00A40E37"/>
    <w:rsid w:val="00A41907"/>
    <w:rsid w:val="00A41996"/>
    <w:rsid w:val="00A41AE6"/>
    <w:rsid w:val="00A41C3C"/>
    <w:rsid w:val="00A42A56"/>
    <w:rsid w:val="00A42B8E"/>
    <w:rsid w:val="00A42DF0"/>
    <w:rsid w:val="00A43557"/>
    <w:rsid w:val="00A4361D"/>
    <w:rsid w:val="00A436C4"/>
    <w:rsid w:val="00A4399E"/>
    <w:rsid w:val="00A43AC9"/>
    <w:rsid w:val="00A44135"/>
    <w:rsid w:val="00A4454A"/>
    <w:rsid w:val="00A44B1D"/>
    <w:rsid w:val="00A44E9B"/>
    <w:rsid w:val="00A45099"/>
    <w:rsid w:val="00A45858"/>
    <w:rsid w:val="00A45D29"/>
    <w:rsid w:val="00A45EA1"/>
    <w:rsid w:val="00A45FF5"/>
    <w:rsid w:val="00A4681E"/>
    <w:rsid w:val="00A4684E"/>
    <w:rsid w:val="00A46D28"/>
    <w:rsid w:val="00A46D59"/>
    <w:rsid w:val="00A472EE"/>
    <w:rsid w:val="00A4778B"/>
    <w:rsid w:val="00A477B0"/>
    <w:rsid w:val="00A479BA"/>
    <w:rsid w:val="00A5011A"/>
    <w:rsid w:val="00A503C6"/>
    <w:rsid w:val="00A504F2"/>
    <w:rsid w:val="00A505EE"/>
    <w:rsid w:val="00A50BC8"/>
    <w:rsid w:val="00A51361"/>
    <w:rsid w:val="00A51872"/>
    <w:rsid w:val="00A51A9F"/>
    <w:rsid w:val="00A52470"/>
    <w:rsid w:val="00A5290F"/>
    <w:rsid w:val="00A52929"/>
    <w:rsid w:val="00A52E7D"/>
    <w:rsid w:val="00A53095"/>
    <w:rsid w:val="00A5321D"/>
    <w:rsid w:val="00A53CEB"/>
    <w:rsid w:val="00A53E52"/>
    <w:rsid w:val="00A53EAB"/>
    <w:rsid w:val="00A54248"/>
    <w:rsid w:val="00A54895"/>
    <w:rsid w:val="00A54972"/>
    <w:rsid w:val="00A54C4A"/>
    <w:rsid w:val="00A55099"/>
    <w:rsid w:val="00A551BD"/>
    <w:rsid w:val="00A553C8"/>
    <w:rsid w:val="00A5581C"/>
    <w:rsid w:val="00A559C1"/>
    <w:rsid w:val="00A55F09"/>
    <w:rsid w:val="00A562C4"/>
    <w:rsid w:val="00A56397"/>
    <w:rsid w:val="00A5649A"/>
    <w:rsid w:val="00A56B1E"/>
    <w:rsid w:val="00A56E27"/>
    <w:rsid w:val="00A56E85"/>
    <w:rsid w:val="00A57420"/>
    <w:rsid w:val="00A577F3"/>
    <w:rsid w:val="00A57929"/>
    <w:rsid w:val="00A57B08"/>
    <w:rsid w:val="00A6046E"/>
    <w:rsid w:val="00A60ADB"/>
    <w:rsid w:val="00A60CB7"/>
    <w:rsid w:val="00A613D9"/>
    <w:rsid w:val="00A61413"/>
    <w:rsid w:val="00A61530"/>
    <w:rsid w:val="00A61580"/>
    <w:rsid w:val="00A61787"/>
    <w:rsid w:val="00A61B2C"/>
    <w:rsid w:val="00A61B81"/>
    <w:rsid w:val="00A61DDD"/>
    <w:rsid w:val="00A62811"/>
    <w:rsid w:val="00A631C8"/>
    <w:rsid w:val="00A63A70"/>
    <w:rsid w:val="00A63E8C"/>
    <w:rsid w:val="00A63EEE"/>
    <w:rsid w:val="00A64417"/>
    <w:rsid w:val="00A64AFD"/>
    <w:rsid w:val="00A64C9F"/>
    <w:rsid w:val="00A653F3"/>
    <w:rsid w:val="00A665C7"/>
    <w:rsid w:val="00A667EB"/>
    <w:rsid w:val="00A66C93"/>
    <w:rsid w:val="00A66F00"/>
    <w:rsid w:val="00A67702"/>
    <w:rsid w:val="00A67E3F"/>
    <w:rsid w:val="00A70ECB"/>
    <w:rsid w:val="00A70F74"/>
    <w:rsid w:val="00A712F7"/>
    <w:rsid w:val="00A71437"/>
    <w:rsid w:val="00A7225D"/>
    <w:rsid w:val="00A7235A"/>
    <w:rsid w:val="00A72531"/>
    <w:rsid w:val="00A7303D"/>
    <w:rsid w:val="00A73291"/>
    <w:rsid w:val="00A7334C"/>
    <w:rsid w:val="00A73467"/>
    <w:rsid w:val="00A73809"/>
    <w:rsid w:val="00A73A43"/>
    <w:rsid w:val="00A73CFF"/>
    <w:rsid w:val="00A73D3B"/>
    <w:rsid w:val="00A73E27"/>
    <w:rsid w:val="00A7415E"/>
    <w:rsid w:val="00A75345"/>
    <w:rsid w:val="00A7545C"/>
    <w:rsid w:val="00A754ED"/>
    <w:rsid w:val="00A756AD"/>
    <w:rsid w:val="00A75C7D"/>
    <w:rsid w:val="00A7645D"/>
    <w:rsid w:val="00A7655A"/>
    <w:rsid w:val="00A76EC8"/>
    <w:rsid w:val="00A774B8"/>
    <w:rsid w:val="00A775A3"/>
    <w:rsid w:val="00A77C0D"/>
    <w:rsid w:val="00A77FED"/>
    <w:rsid w:val="00A8050C"/>
    <w:rsid w:val="00A80817"/>
    <w:rsid w:val="00A809BE"/>
    <w:rsid w:val="00A80B1C"/>
    <w:rsid w:val="00A80E34"/>
    <w:rsid w:val="00A818C4"/>
    <w:rsid w:val="00A81BF1"/>
    <w:rsid w:val="00A81D09"/>
    <w:rsid w:val="00A822B2"/>
    <w:rsid w:val="00A8262B"/>
    <w:rsid w:val="00A82E32"/>
    <w:rsid w:val="00A82E84"/>
    <w:rsid w:val="00A83517"/>
    <w:rsid w:val="00A8379A"/>
    <w:rsid w:val="00A84252"/>
    <w:rsid w:val="00A842B9"/>
    <w:rsid w:val="00A84AB7"/>
    <w:rsid w:val="00A84FBB"/>
    <w:rsid w:val="00A85143"/>
    <w:rsid w:val="00A85F86"/>
    <w:rsid w:val="00A86220"/>
    <w:rsid w:val="00A86289"/>
    <w:rsid w:val="00A863B6"/>
    <w:rsid w:val="00A8674C"/>
    <w:rsid w:val="00A86971"/>
    <w:rsid w:val="00A86B00"/>
    <w:rsid w:val="00A87080"/>
    <w:rsid w:val="00A8747A"/>
    <w:rsid w:val="00A876D0"/>
    <w:rsid w:val="00A87B67"/>
    <w:rsid w:val="00A9000D"/>
    <w:rsid w:val="00A90052"/>
    <w:rsid w:val="00A901DF"/>
    <w:rsid w:val="00A907F7"/>
    <w:rsid w:val="00A909B6"/>
    <w:rsid w:val="00A90B68"/>
    <w:rsid w:val="00A90D4E"/>
    <w:rsid w:val="00A90F19"/>
    <w:rsid w:val="00A90F91"/>
    <w:rsid w:val="00A910DA"/>
    <w:rsid w:val="00A91384"/>
    <w:rsid w:val="00A915DE"/>
    <w:rsid w:val="00A919D6"/>
    <w:rsid w:val="00A91DA2"/>
    <w:rsid w:val="00A92200"/>
    <w:rsid w:val="00A93932"/>
    <w:rsid w:val="00A93E28"/>
    <w:rsid w:val="00A93F4B"/>
    <w:rsid w:val="00A93FC2"/>
    <w:rsid w:val="00A942BA"/>
    <w:rsid w:val="00A949D2"/>
    <w:rsid w:val="00A9559C"/>
    <w:rsid w:val="00A955CE"/>
    <w:rsid w:val="00A95B1D"/>
    <w:rsid w:val="00A95DD5"/>
    <w:rsid w:val="00A961F8"/>
    <w:rsid w:val="00A964D5"/>
    <w:rsid w:val="00A96A4E"/>
    <w:rsid w:val="00A96FF0"/>
    <w:rsid w:val="00A97593"/>
    <w:rsid w:val="00A977A0"/>
    <w:rsid w:val="00A97A56"/>
    <w:rsid w:val="00A97C74"/>
    <w:rsid w:val="00A97CA5"/>
    <w:rsid w:val="00A97D4C"/>
    <w:rsid w:val="00AA02EC"/>
    <w:rsid w:val="00AA06C5"/>
    <w:rsid w:val="00AA094A"/>
    <w:rsid w:val="00AA0B93"/>
    <w:rsid w:val="00AA12CB"/>
    <w:rsid w:val="00AA1768"/>
    <w:rsid w:val="00AA17E6"/>
    <w:rsid w:val="00AA1AA6"/>
    <w:rsid w:val="00AA1AAC"/>
    <w:rsid w:val="00AA1C25"/>
    <w:rsid w:val="00AA1E7C"/>
    <w:rsid w:val="00AA1F09"/>
    <w:rsid w:val="00AA20E8"/>
    <w:rsid w:val="00AA21C0"/>
    <w:rsid w:val="00AA23E2"/>
    <w:rsid w:val="00AA24BA"/>
    <w:rsid w:val="00AA2B8F"/>
    <w:rsid w:val="00AA2C74"/>
    <w:rsid w:val="00AA2D08"/>
    <w:rsid w:val="00AA34E3"/>
    <w:rsid w:val="00AA3625"/>
    <w:rsid w:val="00AA3A2B"/>
    <w:rsid w:val="00AA3C21"/>
    <w:rsid w:val="00AA3DD9"/>
    <w:rsid w:val="00AA4173"/>
    <w:rsid w:val="00AA4186"/>
    <w:rsid w:val="00AA4306"/>
    <w:rsid w:val="00AA432B"/>
    <w:rsid w:val="00AA43E8"/>
    <w:rsid w:val="00AA44B1"/>
    <w:rsid w:val="00AA4A49"/>
    <w:rsid w:val="00AA4BE4"/>
    <w:rsid w:val="00AA58B9"/>
    <w:rsid w:val="00AA63C9"/>
    <w:rsid w:val="00AA68B3"/>
    <w:rsid w:val="00AA6991"/>
    <w:rsid w:val="00AA6C49"/>
    <w:rsid w:val="00AA6C65"/>
    <w:rsid w:val="00AA741E"/>
    <w:rsid w:val="00AA7C65"/>
    <w:rsid w:val="00AA7D10"/>
    <w:rsid w:val="00AB14B9"/>
    <w:rsid w:val="00AB1B39"/>
    <w:rsid w:val="00AB225D"/>
    <w:rsid w:val="00AB2526"/>
    <w:rsid w:val="00AB2532"/>
    <w:rsid w:val="00AB275F"/>
    <w:rsid w:val="00AB27EA"/>
    <w:rsid w:val="00AB2EB2"/>
    <w:rsid w:val="00AB3002"/>
    <w:rsid w:val="00AB325D"/>
    <w:rsid w:val="00AB3846"/>
    <w:rsid w:val="00AB3877"/>
    <w:rsid w:val="00AB3BD5"/>
    <w:rsid w:val="00AB3C26"/>
    <w:rsid w:val="00AB4154"/>
    <w:rsid w:val="00AB4171"/>
    <w:rsid w:val="00AB44E5"/>
    <w:rsid w:val="00AB48D3"/>
    <w:rsid w:val="00AB4979"/>
    <w:rsid w:val="00AB4A5C"/>
    <w:rsid w:val="00AB4BFA"/>
    <w:rsid w:val="00AB52DB"/>
    <w:rsid w:val="00AB5365"/>
    <w:rsid w:val="00AB5AAB"/>
    <w:rsid w:val="00AB5C7E"/>
    <w:rsid w:val="00AB5FF9"/>
    <w:rsid w:val="00AB62DB"/>
    <w:rsid w:val="00AB644B"/>
    <w:rsid w:val="00AB6775"/>
    <w:rsid w:val="00AB75FC"/>
    <w:rsid w:val="00AB780B"/>
    <w:rsid w:val="00AB7F96"/>
    <w:rsid w:val="00AC0148"/>
    <w:rsid w:val="00AC0287"/>
    <w:rsid w:val="00AC0A16"/>
    <w:rsid w:val="00AC138D"/>
    <w:rsid w:val="00AC17A3"/>
    <w:rsid w:val="00AC19F7"/>
    <w:rsid w:val="00AC1FFA"/>
    <w:rsid w:val="00AC22F9"/>
    <w:rsid w:val="00AC28FE"/>
    <w:rsid w:val="00AC297B"/>
    <w:rsid w:val="00AC3862"/>
    <w:rsid w:val="00AC4123"/>
    <w:rsid w:val="00AC451A"/>
    <w:rsid w:val="00AC478F"/>
    <w:rsid w:val="00AC4C2C"/>
    <w:rsid w:val="00AC4DE1"/>
    <w:rsid w:val="00AC537D"/>
    <w:rsid w:val="00AC552C"/>
    <w:rsid w:val="00AC5B6A"/>
    <w:rsid w:val="00AC652C"/>
    <w:rsid w:val="00AC6554"/>
    <w:rsid w:val="00AC68D7"/>
    <w:rsid w:val="00AC6B78"/>
    <w:rsid w:val="00AC6D0B"/>
    <w:rsid w:val="00AC6D19"/>
    <w:rsid w:val="00AC70C0"/>
    <w:rsid w:val="00AD02B7"/>
    <w:rsid w:val="00AD03D6"/>
    <w:rsid w:val="00AD04F5"/>
    <w:rsid w:val="00AD0593"/>
    <w:rsid w:val="00AD05B0"/>
    <w:rsid w:val="00AD0886"/>
    <w:rsid w:val="00AD0B66"/>
    <w:rsid w:val="00AD135F"/>
    <w:rsid w:val="00AD1831"/>
    <w:rsid w:val="00AD18EE"/>
    <w:rsid w:val="00AD2277"/>
    <w:rsid w:val="00AD2747"/>
    <w:rsid w:val="00AD2C5E"/>
    <w:rsid w:val="00AD3037"/>
    <w:rsid w:val="00AD3296"/>
    <w:rsid w:val="00AD33BC"/>
    <w:rsid w:val="00AD3537"/>
    <w:rsid w:val="00AD391C"/>
    <w:rsid w:val="00AD49FA"/>
    <w:rsid w:val="00AD4A41"/>
    <w:rsid w:val="00AD4C26"/>
    <w:rsid w:val="00AD52BD"/>
    <w:rsid w:val="00AD5DB5"/>
    <w:rsid w:val="00AD67D6"/>
    <w:rsid w:val="00AD6B3E"/>
    <w:rsid w:val="00AD70E2"/>
    <w:rsid w:val="00AD7588"/>
    <w:rsid w:val="00AD7813"/>
    <w:rsid w:val="00AD7C28"/>
    <w:rsid w:val="00AD7C88"/>
    <w:rsid w:val="00AE031D"/>
    <w:rsid w:val="00AE0962"/>
    <w:rsid w:val="00AE0A91"/>
    <w:rsid w:val="00AE0FCB"/>
    <w:rsid w:val="00AE1B7D"/>
    <w:rsid w:val="00AE1C38"/>
    <w:rsid w:val="00AE2C29"/>
    <w:rsid w:val="00AE2FBA"/>
    <w:rsid w:val="00AE3242"/>
    <w:rsid w:val="00AE3298"/>
    <w:rsid w:val="00AE36B4"/>
    <w:rsid w:val="00AE382A"/>
    <w:rsid w:val="00AE38F7"/>
    <w:rsid w:val="00AE3CF0"/>
    <w:rsid w:val="00AE4098"/>
    <w:rsid w:val="00AE4226"/>
    <w:rsid w:val="00AE4CD3"/>
    <w:rsid w:val="00AE4F2B"/>
    <w:rsid w:val="00AE53B1"/>
    <w:rsid w:val="00AE5A7C"/>
    <w:rsid w:val="00AE6090"/>
    <w:rsid w:val="00AE6236"/>
    <w:rsid w:val="00AE6583"/>
    <w:rsid w:val="00AE6630"/>
    <w:rsid w:val="00AE6724"/>
    <w:rsid w:val="00AE6BCD"/>
    <w:rsid w:val="00AE710C"/>
    <w:rsid w:val="00AE7375"/>
    <w:rsid w:val="00AE76F3"/>
    <w:rsid w:val="00AE77D6"/>
    <w:rsid w:val="00AF0002"/>
    <w:rsid w:val="00AF0481"/>
    <w:rsid w:val="00AF0AEB"/>
    <w:rsid w:val="00AF0C58"/>
    <w:rsid w:val="00AF0D3B"/>
    <w:rsid w:val="00AF1079"/>
    <w:rsid w:val="00AF1D5E"/>
    <w:rsid w:val="00AF203B"/>
    <w:rsid w:val="00AF238F"/>
    <w:rsid w:val="00AF2484"/>
    <w:rsid w:val="00AF2BC0"/>
    <w:rsid w:val="00AF49EA"/>
    <w:rsid w:val="00AF4F20"/>
    <w:rsid w:val="00AF4F66"/>
    <w:rsid w:val="00AF5647"/>
    <w:rsid w:val="00AF56B7"/>
    <w:rsid w:val="00AF5AFE"/>
    <w:rsid w:val="00AF666D"/>
    <w:rsid w:val="00AF6804"/>
    <w:rsid w:val="00AF6AA5"/>
    <w:rsid w:val="00AF6AB0"/>
    <w:rsid w:val="00AF6DE2"/>
    <w:rsid w:val="00AF7210"/>
    <w:rsid w:val="00AF7582"/>
    <w:rsid w:val="00B00433"/>
    <w:rsid w:val="00B00A22"/>
    <w:rsid w:val="00B00AFA"/>
    <w:rsid w:val="00B01067"/>
    <w:rsid w:val="00B017D8"/>
    <w:rsid w:val="00B01A56"/>
    <w:rsid w:val="00B01E99"/>
    <w:rsid w:val="00B025A5"/>
    <w:rsid w:val="00B0383E"/>
    <w:rsid w:val="00B03852"/>
    <w:rsid w:val="00B03B76"/>
    <w:rsid w:val="00B03C53"/>
    <w:rsid w:val="00B03D71"/>
    <w:rsid w:val="00B04FF3"/>
    <w:rsid w:val="00B05AD9"/>
    <w:rsid w:val="00B05FAC"/>
    <w:rsid w:val="00B06117"/>
    <w:rsid w:val="00B06278"/>
    <w:rsid w:val="00B069A8"/>
    <w:rsid w:val="00B06ADB"/>
    <w:rsid w:val="00B06B9A"/>
    <w:rsid w:val="00B06CC6"/>
    <w:rsid w:val="00B06E1B"/>
    <w:rsid w:val="00B070B9"/>
    <w:rsid w:val="00B075AD"/>
    <w:rsid w:val="00B0787B"/>
    <w:rsid w:val="00B07891"/>
    <w:rsid w:val="00B07980"/>
    <w:rsid w:val="00B07B63"/>
    <w:rsid w:val="00B07DA6"/>
    <w:rsid w:val="00B10795"/>
    <w:rsid w:val="00B10956"/>
    <w:rsid w:val="00B10E0B"/>
    <w:rsid w:val="00B11876"/>
    <w:rsid w:val="00B11B6E"/>
    <w:rsid w:val="00B120C0"/>
    <w:rsid w:val="00B124BB"/>
    <w:rsid w:val="00B12647"/>
    <w:rsid w:val="00B1287F"/>
    <w:rsid w:val="00B12922"/>
    <w:rsid w:val="00B12BBF"/>
    <w:rsid w:val="00B12F5A"/>
    <w:rsid w:val="00B1392B"/>
    <w:rsid w:val="00B13AF4"/>
    <w:rsid w:val="00B13F63"/>
    <w:rsid w:val="00B14196"/>
    <w:rsid w:val="00B1487F"/>
    <w:rsid w:val="00B14921"/>
    <w:rsid w:val="00B14E80"/>
    <w:rsid w:val="00B1501A"/>
    <w:rsid w:val="00B15683"/>
    <w:rsid w:val="00B158D7"/>
    <w:rsid w:val="00B15B7C"/>
    <w:rsid w:val="00B15C7C"/>
    <w:rsid w:val="00B15EDE"/>
    <w:rsid w:val="00B160BA"/>
    <w:rsid w:val="00B1651F"/>
    <w:rsid w:val="00B166D4"/>
    <w:rsid w:val="00B16745"/>
    <w:rsid w:val="00B175E1"/>
    <w:rsid w:val="00B175E2"/>
    <w:rsid w:val="00B17922"/>
    <w:rsid w:val="00B17976"/>
    <w:rsid w:val="00B179BB"/>
    <w:rsid w:val="00B204C1"/>
    <w:rsid w:val="00B206CE"/>
    <w:rsid w:val="00B20DA0"/>
    <w:rsid w:val="00B20DB6"/>
    <w:rsid w:val="00B21420"/>
    <w:rsid w:val="00B2149A"/>
    <w:rsid w:val="00B2158E"/>
    <w:rsid w:val="00B21B8F"/>
    <w:rsid w:val="00B21FAC"/>
    <w:rsid w:val="00B220C9"/>
    <w:rsid w:val="00B2231F"/>
    <w:rsid w:val="00B223DF"/>
    <w:rsid w:val="00B22493"/>
    <w:rsid w:val="00B224A8"/>
    <w:rsid w:val="00B229BB"/>
    <w:rsid w:val="00B22C57"/>
    <w:rsid w:val="00B23142"/>
    <w:rsid w:val="00B2360C"/>
    <w:rsid w:val="00B23832"/>
    <w:rsid w:val="00B23EFF"/>
    <w:rsid w:val="00B244B4"/>
    <w:rsid w:val="00B245CF"/>
    <w:rsid w:val="00B24765"/>
    <w:rsid w:val="00B24FBC"/>
    <w:rsid w:val="00B25AB2"/>
    <w:rsid w:val="00B26305"/>
    <w:rsid w:val="00B26A62"/>
    <w:rsid w:val="00B26AD4"/>
    <w:rsid w:val="00B26E98"/>
    <w:rsid w:val="00B26F77"/>
    <w:rsid w:val="00B27011"/>
    <w:rsid w:val="00B270F6"/>
    <w:rsid w:val="00B27582"/>
    <w:rsid w:val="00B2767E"/>
    <w:rsid w:val="00B27922"/>
    <w:rsid w:val="00B27ACE"/>
    <w:rsid w:val="00B30238"/>
    <w:rsid w:val="00B3044D"/>
    <w:rsid w:val="00B3050B"/>
    <w:rsid w:val="00B307F2"/>
    <w:rsid w:val="00B3082A"/>
    <w:rsid w:val="00B30A60"/>
    <w:rsid w:val="00B30B20"/>
    <w:rsid w:val="00B30EA5"/>
    <w:rsid w:val="00B314D1"/>
    <w:rsid w:val="00B31748"/>
    <w:rsid w:val="00B31C36"/>
    <w:rsid w:val="00B31D68"/>
    <w:rsid w:val="00B31F3C"/>
    <w:rsid w:val="00B32C2F"/>
    <w:rsid w:val="00B33139"/>
    <w:rsid w:val="00B336C5"/>
    <w:rsid w:val="00B33B3A"/>
    <w:rsid w:val="00B33D84"/>
    <w:rsid w:val="00B34227"/>
    <w:rsid w:val="00B3429A"/>
    <w:rsid w:val="00B3450B"/>
    <w:rsid w:val="00B353BF"/>
    <w:rsid w:val="00B35C30"/>
    <w:rsid w:val="00B36423"/>
    <w:rsid w:val="00B3655F"/>
    <w:rsid w:val="00B36620"/>
    <w:rsid w:val="00B36E88"/>
    <w:rsid w:val="00B36FC7"/>
    <w:rsid w:val="00B37033"/>
    <w:rsid w:val="00B370F3"/>
    <w:rsid w:val="00B37388"/>
    <w:rsid w:val="00B3758B"/>
    <w:rsid w:val="00B37B74"/>
    <w:rsid w:val="00B37BA4"/>
    <w:rsid w:val="00B4072C"/>
    <w:rsid w:val="00B4095A"/>
    <w:rsid w:val="00B40BBE"/>
    <w:rsid w:val="00B40CAF"/>
    <w:rsid w:val="00B40D2F"/>
    <w:rsid w:val="00B4139F"/>
    <w:rsid w:val="00B41EC3"/>
    <w:rsid w:val="00B429BA"/>
    <w:rsid w:val="00B42D85"/>
    <w:rsid w:val="00B42E79"/>
    <w:rsid w:val="00B433DE"/>
    <w:rsid w:val="00B4369C"/>
    <w:rsid w:val="00B437BB"/>
    <w:rsid w:val="00B44444"/>
    <w:rsid w:val="00B44A2B"/>
    <w:rsid w:val="00B44C23"/>
    <w:rsid w:val="00B4516E"/>
    <w:rsid w:val="00B45389"/>
    <w:rsid w:val="00B457E2"/>
    <w:rsid w:val="00B458C2"/>
    <w:rsid w:val="00B4690A"/>
    <w:rsid w:val="00B4717F"/>
    <w:rsid w:val="00B4780B"/>
    <w:rsid w:val="00B47AF6"/>
    <w:rsid w:val="00B50233"/>
    <w:rsid w:val="00B50F32"/>
    <w:rsid w:val="00B512C9"/>
    <w:rsid w:val="00B514B4"/>
    <w:rsid w:val="00B52051"/>
    <w:rsid w:val="00B5221E"/>
    <w:rsid w:val="00B5248C"/>
    <w:rsid w:val="00B526A3"/>
    <w:rsid w:val="00B52D73"/>
    <w:rsid w:val="00B53063"/>
    <w:rsid w:val="00B533C7"/>
    <w:rsid w:val="00B5361C"/>
    <w:rsid w:val="00B53682"/>
    <w:rsid w:val="00B536C3"/>
    <w:rsid w:val="00B538B9"/>
    <w:rsid w:val="00B53EE2"/>
    <w:rsid w:val="00B54457"/>
    <w:rsid w:val="00B54531"/>
    <w:rsid w:val="00B547F6"/>
    <w:rsid w:val="00B54FAF"/>
    <w:rsid w:val="00B55189"/>
    <w:rsid w:val="00B55347"/>
    <w:rsid w:val="00B55530"/>
    <w:rsid w:val="00B55A37"/>
    <w:rsid w:val="00B55E1C"/>
    <w:rsid w:val="00B56271"/>
    <w:rsid w:val="00B56294"/>
    <w:rsid w:val="00B56CB8"/>
    <w:rsid w:val="00B56D3B"/>
    <w:rsid w:val="00B56E85"/>
    <w:rsid w:val="00B56FB8"/>
    <w:rsid w:val="00B57901"/>
    <w:rsid w:val="00B57B00"/>
    <w:rsid w:val="00B57BD1"/>
    <w:rsid w:val="00B57BDF"/>
    <w:rsid w:val="00B57E69"/>
    <w:rsid w:val="00B601AA"/>
    <w:rsid w:val="00B60C53"/>
    <w:rsid w:val="00B60DC1"/>
    <w:rsid w:val="00B60F9D"/>
    <w:rsid w:val="00B61B16"/>
    <w:rsid w:val="00B61F39"/>
    <w:rsid w:val="00B62003"/>
    <w:rsid w:val="00B62110"/>
    <w:rsid w:val="00B62425"/>
    <w:rsid w:val="00B62880"/>
    <w:rsid w:val="00B62BAF"/>
    <w:rsid w:val="00B63B96"/>
    <w:rsid w:val="00B63F44"/>
    <w:rsid w:val="00B6404F"/>
    <w:rsid w:val="00B64CD9"/>
    <w:rsid w:val="00B65160"/>
    <w:rsid w:val="00B6549C"/>
    <w:rsid w:val="00B6553F"/>
    <w:rsid w:val="00B6561B"/>
    <w:rsid w:val="00B6566B"/>
    <w:rsid w:val="00B65C8D"/>
    <w:rsid w:val="00B65DA8"/>
    <w:rsid w:val="00B65EFE"/>
    <w:rsid w:val="00B66B90"/>
    <w:rsid w:val="00B670BF"/>
    <w:rsid w:val="00B670E1"/>
    <w:rsid w:val="00B674B6"/>
    <w:rsid w:val="00B67A58"/>
    <w:rsid w:val="00B7023B"/>
    <w:rsid w:val="00B702FF"/>
    <w:rsid w:val="00B70404"/>
    <w:rsid w:val="00B70436"/>
    <w:rsid w:val="00B70562"/>
    <w:rsid w:val="00B70D3B"/>
    <w:rsid w:val="00B71320"/>
    <w:rsid w:val="00B71A99"/>
    <w:rsid w:val="00B71B3E"/>
    <w:rsid w:val="00B71BB3"/>
    <w:rsid w:val="00B72018"/>
    <w:rsid w:val="00B7210F"/>
    <w:rsid w:val="00B72791"/>
    <w:rsid w:val="00B727E8"/>
    <w:rsid w:val="00B72869"/>
    <w:rsid w:val="00B73397"/>
    <w:rsid w:val="00B7377D"/>
    <w:rsid w:val="00B739CC"/>
    <w:rsid w:val="00B740EF"/>
    <w:rsid w:val="00B744B7"/>
    <w:rsid w:val="00B74861"/>
    <w:rsid w:val="00B74B2A"/>
    <w:rsid w:val="00B74B7C"/>
    <w:rsid w:val="00B75123"/>
    <w:rsid w:val="00B7562B"/>
    <w:rsid w:val="00B75A06"/>
    <w:rsid w:val="00B75B80"/>
    <w:rsid w:val="00B75C14"/>
    <w:rsid w:val="00B75D1F"/>
    <w:rsid w:val="00B76499"/>
    <w:rsid w:val="00B765CC"/>
    <w:rsid w:val="00B76A62"/>
    <w:rsid w:val="00B76FAE"/>
    <w:rsid w:val="00B7732A"/>
    <w:rsid w:val="00B77603"/>
    <w:rsid w:val="00B77C75"/>
    <w:rsid w:val="00B77F09"/>
    <w:rsid w:val="00B8027E"/>
    <w:rsid w:val="00B80545"/>
    <w:rsid w:val="00B808DE"/>
    <w:rsid w:val="00B80BE4"/>
    <w:rsid w:val="00B80CD3"/>
    <w:rsid w:val="00B81AA9"/>
    <w:rsid w:val="00B81EC8"/>
    <w:rsid w:val="00B82061"/>
    <w:rsid w:val="00B8248A"/>
    <w:rsid w:val="00B82664"/>
    <w:rsid w:val="00B82A0A"/>
    <w:rsid w:val="00B82EA0"/>
    <w:rsid w:val="00B83024"/>
    <w:rsid w:val="00B836F9"/>
    <w:rsid w:val="00B83743"/>
    <w:rsid w:val="00B8374F"/>
    <w:rsid w:val="00B8393D"/>
    <w:rsid w:val="00B83BCF"/>
    <w:rsid w:val="00B83E0A"/>
    <w:rsid w:val="00B84644"/>
    <w:rsid w:val="00B84996"/>
    <w:rsid w:val="00B84E44"/>
    <w:rsid w:val="00B8504C"/>
    <w:rsid w:val="00B862EF"/>
    <w:rsid w:val="00B86500"/>
    <w:rsid w:val="00B8691D"/>
    <w:rsid w:val="00B870F1"/>
    <w:rsid w:val="00B8751C"/>
    <w:rsid w:val="00B876CB"/>
    <w:rsid w:val="00B8775E"/>
    <w:rsid w:val="00B902C1"/>
    <w:rsid w:val="00B90768"/>
    <w:rsid w:val="00B90893"/>
    <w:rsid w:val="00B9168D"/>
    <w:rsid w:val="00B9172A"/>
    <w:rsid w:val="00B9174E"/>
    <w:rsid w:val="00B91883"/>
    <w:rsid w:val="00B91993"/>
    <w:rsid w:val="00B927B5"/>
    <w:rsid w:val="00B92A23"/>
    <w:rsid w:val="00B92BF0"/>
    <w:rsid w:val="00B9359C"/>
    <w:rsid w:val="00B93856"/>
    <w:rsid w:val="00B93B79"/>
    <w:rsid w:val="00B93FEB"/>
    <w:rsid w:val="00B942BD"/>
    <w:rsid w:val="00B94515"/>
    <w:rsid w:val="00B94A33"/>
    <w:rsid w:val="00B94F63"/>
    <w:rsid w:val="00B95327"/>
    <w:rsid w:val="00B95B7D"/>
    <w:rsid w:val="00B95D29"/>
    <w:rsid w:val="00B95D37"/>
    <w:rsid w:val="00B9611C"/>
    <w:rsid w:val="00B966A1"/>
    <w:rsid w:val="00B968D3"/>
    <w:rsid w:val="00B97493"/>
    <w:rsid w:val="00B974F9"/>
    <w:rsid w:val="00B9762E"/>
    <w:rsid w:val="00B97A26"/>
    <w:rsid w:val="00B97B8F"/>
    <w:rsid w:val="00B97BAB"/>
    <w:rsid w:val="00B97C5F"/>
    <w:rsid w:val="00BA0307"/>
    <w:rsid w:val="00BA0612"/>
    <w:rsid w:val="00BA0760"/>
    <w:rsid w:val="00BA0E6D"/>
    <w:rsid w:val="00BA1061"/>
    <w:rsid w:val="00BA12BF"/>
    <w:rsid w:val="00BA1490"/>
    <w:rsid w:val="00BA156B"/>
    <w:rsid w:val="00BA1605"/>
    <w:rsid w:val="00BA1F89"/>
    <w:rsid w:val="00BA287A"/>
    <w:rsid w:val="00BA2A44"/>
    <w:rsid w:val="00BA2DDF"/>
    <w:rsid w:val="00BA3616"/>
    <w:rsid w:val="00BA3AA5"/>
    <w:rsid w:val="00BA3B7E"/>
    <w:rsid w:val="00BA4241"/>
    <w:rsid w:val="00BA4391"/>
    <w:rsid w:val="00BA43C5"/>
    <w:rsid w:val="00BA4E19"/>
    <w:rsid w:val="00BA4EBC"/>
    <w:rsid w:val="00BA4FB0"/>
    <w:rsid w:val="00BA51E6"/>
    <w:rsid w:val="00BA54D2"/>
    <w:rsid w:val="00BA581B"/>
    <w:rsid w:val="00BA58A1"/>
    <w:rsid w:val="00BA5D66"/>
    <w:rsid w:val="00BA655E"/>
    <w:rsid w:val="00BA7507"/>
    <w:rsid w:val="00BA7B4C"/>
    <w:rsid w:val="00BB03B6"/>
    <w:rsid w:val="00BB06D7"/>
    <w:rsid w:val="00BB09F9"/>
    <w:rsid w:val="00BB122A"/>
    <w:rsid w:val="00BB1304"/>
    <w:rsid w:val="00BB15B8"/>
    <w:rsid w:val="00BB1B50"/>
    <w:rsid w:val="00BB1C51"/>
    <w:rsid w:val="00BB1C6C"/>
    <w:rsid w:val="00BB1CF5"/>
    <w:rsid w:val="00BB1F66"/>
    <w:rsid w:val="00BB225C"/>
    <w:rsid w:val="00BB2277"/>
    <w:rsid w:val="00BB2767"/>
    <w:rsid w:val="00BB2992"/>
    <w:rsid w:val="00BB2DB2"/>
    <w:rsid w:val="00BB318E"/>
    <w:rsid w:val="00BB35F3"/>
    <w:rsid w:val="00BB369F"/>
    <w:rsid w:val="00BB3C7B"/>
    <w:rsid w:val="00BB4405"/>
    <w:rsid w:val="00BB450E"/>
    <w:rsid w:val="00BB4B4F"/>
    <w:rsid w:val="00BB4CB3"/>
    <w:rsid w:val="00BB5913"/>
    <w:rsid w:val="00BB5B40"/>
    <w:rsid w:val="00BB5B68"/>
    <w:rsid w:val="00BB5B8A"/>
    <w:rsid w:val="00BB6023"/>
    <w:rsid w:val="00BB6DCE"/>
    <w:rsid w:val="00BB7473"/>
    <w:rsid w:val="00BB766C"/>
    <w:rsid w:val="00BB7EEF"/>
    <w:rsid w:val="00BC0244"/>
    <w:rsid w:val="00BC0602"/>
    <w:rsid w:val="00BC0DC9"/>
    <w:rsid w:val="00BC0FB0"/>
    <w:rsid w:val="00BC15FC"/>
    <w:rsid w:val="00BC1BF9"/>
    <w:rsid w:val="00BC1F14"/>
    <w:rsid w:val="00BC2134"/>
    <w:rsid w:val="00BC2722"/>
    <w:rsid w:val="00BC2C8D"/>
    <w:rsid w:val="00BC3087"/>
    <w:rsid w:val="00BC3C04"/>
    <w:rsid w:val="00BC3F46"/>
    <w:rsid w:val="00BC4020"/>
    <w:rsid w:val="00BC49CD"/>
    <w:rsid w:val="00BC5478"/>
    <w:rsid w:val="00BC54EF"/>
    <w:rsid w:val="00BC5557"/>
    <w:rsid w:val="00BC559A"/>
    <w:rsid w:val="00BC5780"/>
    <w:rsid w:val="00BC5D9E"/>
    <w:rsid w:val="00BC5DFA"/>
    <w:rsid w:val="00BC5E39"/>
    <w:rsid w:val="00BC5EC4"/>
    <w:rsid w:val="00BC62FE"/>
    <w:rsid w:val="00BC6D72"/>
    <w:rsid w:val="00BC7173"/>
    <w:rsid w:val="00BC71BC"/>
    <w:rsid w:val="00BC7202"/>
    <w:rsid w:val="00BC7888"/>
    <w:rsid w:val="00BC79F4"/>
    <w:rsid w:val="00BC7C79"/>
    <w:rsid w:val="00BC7E9C"/>
    <w:rsid w:val="00BD027C"/>
    <w:rsid w:val="00BD02C5"/>
    <w:rsid w:val="00BD0318"/>
    <w:rsid w:val="00BD052E"/>
    <w:rsid w:val="00BD0578"/>
    <w:rsid w:val="00BD087D"/>
    <w:rsid w:val="00BD0B35"/>
    <w:rsid w:val="00BD0D53"/>
    <w:rsid w:val="00BD150E"/>
    <w:rsid w:val="00BD154F"/>
    <w:rsid w:val="00BD16A2"/>
    <w:rsid w:val="00BD19B4"/>
    <w:rsid w:val="00BD1ADF"/>
    <w:rsid w:val="00BD1B1A"/>
    <w:rsid w:val="00BD1ED5"/>
    <w:rsid w:val="00BD1F97"/>
    <w:rsid w:val="00BD225E"/>
    <w:rsid w:val="00BD22E1"/>
    <w:rsid w:val="00BD23E9"/>
    <w:rsid w:val="00BD2AF3"/>
    <w:rsid w:val="00BD34BB"/>
    <w:rsid w:val="00BD356A"/>
    <w:rsid w:val="00BD36AC"/>
    <w:rsid w:val="00BD41E1"/>
    <w:rsid w:val="00BD476F"/>
    <w:rsid w:val="00BD484E"/>
    <w:rsid w:val="00BD4BC3"/>
    <w:rsid w:val="00BD4C55"/>
    <w:rsid w:val="00BD4CC0"/>
    <w:rsid w:val="00BD4F6D"/>
    <w:rsid w:val="00BD4FE9"/>
    <w:rsid w:val="00BD5111"/>
    <w:rsid w:val="00BD59B9"/>
    <w:rsid w:val="00BD59EE"/>
    <w:rsid w:val="00BD5AD4"/>
    <w:rsid w:val="00BD5F8E"/>
    <w:rsid w:val="00BD5FCA"/>
    <w:rsid w:val="00BD64F1"/>
    <w:rsid w:val="00BD653D"/>
    <w:rsid w:val="00BD6855"/>
    <w:rsid w:val="00BD6D85"/>
    <w:rsid w:val="00BD6DEA"/>
    <w:rsid w:val="00BD7C73"/>
    <w:rsid w:val="00BE01AD"/>
    <w:rsid w:val="00BE04A5"/>
    <w:rsid w:val="00BE08A4"/>
    <w:rsid w:val="00BE0A86"/>
    <w:rsid w:val="00BE0BE3"/>
    <w:rsid w:val="00BE0BEA"/>
    <w:rsid w:val="00BE1950"/>
    <w:rsid w:val="00BE2571"/>
    <w:rsid w:val="00BE2751"/>
    <w:rsid w:val="00BE2793"/>
    <w:rsid w:val="00BE27D3"/>
    <w:rsid w:val="00BE28E7"/>
    <w:rsid w:val="00BE2E5C"/>
    <w:rsid w:val="00BE36CC"/>
    <w:rsid w:val="00BE3813"/>
    <w:rsid w:val="00BE393E"/>
    <w:rsid w:val="00BE3C93"/>
    <w:rsid w:val="00BE3CD3"/>
    <w:rsid w:val="00BE426A"/>
    <w:rsid w:val="00BE4301"/>
    <w:rsid w:val="00BE520A"/>
    <w:rsid w:val="00BE5406"/>
    <w:rsid w:val="00BE5BF2"/>
    <w:rsid w:val="00BE5D5F"/>
    <w:rsid w:val="00BE64AA"/>
    <w:rsid w:val="00BE6801"/>
    <w:rsid w:val="00BE69BB"/>
    <w:rsid w:val="00BE6DFC"/>
    <w:rsid w:val="00BE7094"/>
    <w:rsid w:val="00BE7160"/>
    <w:rsid w:val="00BE7455"/>
    <w:rsid w:val="00BE780B"/>
    <w:rsid w:val="00BE7E5F"/>
    <w:rsid w:val="00BF01F9"/>
    <w:rsid w:val="00BF0A04"/>
    <w:rsid w:val="00BF0A20"/>
    <w:rsid w:val="00BF0C82"/>
    <w:rsid w:val="00BF0D9D"/>
    <w:rsid w:val="00BF162E"/>
    <w:rsid w:val="00BF191E"/>
    <w:rsid w:val="00BF1E7D"/>
    <w:rsid w:val="00BF1F2E"/>
    <w:rsid w:val="00BF203C"/>
    <w:rsid w:val="00BF22B6"/>
    <w:rsid w:val="00BF23DD"/>
    <w:rsid w:val="00BF264D"/>
    <w:rsid w:val="00BF28C3"/>
    <w:rsid w:val="00BF2B62"/>
    <w:rsid w:val="00BF2BAA"/>
    <w:rsid w:val="00BF2CCE"/>
    <w:rsid w:val="00BF2E18"/>
    <w:rsid w:val="00BF2F5D"/>
    <w:rsid w:val="00BF35B1"/>
    <w:rsid w:val="00BF3903"/>
    <w:rsid w:val="00BF3A0B"/>
    <w:rsid w:val="00BF3BC0"/>
    <w:rsid w:val="00BF44D4"/>
    <w:rsid w:val="00BF4D9D"/>
    <w:rsid w:val="00BF4DA4"/>
    <w:rsid w:val="00BF51B9"/>
    <w:rsid w:val="00BF5778"/>
    <w:rsid w:val="00BF57DE"/>
    <w:rsid w:val="00BF5D87"/>
    <w:rsid w:val="00BF5E1E"/>
    <w:rsid w:val="00BF5ECF"/>
    <w:rsid w:val="00BF62E2"/>
    <w:rsid w:val="00BF65CD"/>
    <w:rsid w:val="00BF6F5D"/>
    <w:rsid w:val="00BF730C"/>
    <w:rsid w:val="00BF759E"/>
    <w:rsid w:val="00BF7E75"/>
    <w:rsid w:val="00BF7F62"/>
    <w:rsid w:val="00C00A4F"/>
    <w:rsid w:val="00C01033"/>
    <w:rsid w:val="00C012F5"/>
    <w:rsid w:val="00C014C4"/>
    <w:rsid w:val="00C0287D"/>
    <w:rsid w:val="00C029A0"/>
    <w:rsid w:val="00C03D86"/>
    <w:rsid w:val="00C03E57"/>
    <w:rsid w:val="00C04246"/>
    <w:rsid w:val="00C047B0"/>
    <w:rsid w:val="00C0483E"/>
    <w:rsid w:val="00C04C50"/>
    <w:rsid w:val="00C04DEA"/>
    <w:rsid w:val="00C0597C"/>
    <w:rsid w:val="00C05B57"/>
    <w:rsid w:val="00C05B94"/>
    <w:rsid w:val="00C05C59"/>
    <w:rsid w:val="00C06105"/>
    <w:rsid w:val="00C0649A"/>
    <w:rsid w:val="00C06879"/>
    <w:rsid w:val="00C06B28"/>
    <w:rsid w:val="00C06B6E"/>
    <w:rsid w:val="00C06BC8"/>
    <w:rsid w:val="00C070BF"/>
    <w:rsid w:val="00C07364"/>
    <w:rsid w:val="00C07BA7"/>
    <w:rsid w:val="00C07EB0"/>
    <w:rsid w:val="00C07EFB"/>
    <w:rsid w:val="00C101CF"/>
    <w:rsid w:val="00C101EC"/>
    <w:rsid w:val="00C10568"/>
    <w:rsid w:val="00C1090A"/>
    <w:rsid w:val="00C109A6"/>
    <w:rsid w:val="00C11023"/>
    <w:rsid w:val="00C11036"/>
    <w:rsid w:val="00C111ED"/>
    <w:rsid w:val="00C11813"/>
    <w:rsid w:val="00C12492"/>
    <w:rsid w:val="00C12DE9"/>
    <w:rsid w:val="00C1322C"/>
    <w:rsid w:val="00C132C8"/>
    <w:rsid w:val="00C1346B"/>
    <w:rsid w:val="00C134BA"/>
    <w:rsid w:val="00C140F7"/>
    <w:rsid w:val="00C14361"/>
    <w:rsid w:val="00C14669"/>
    <w:rsid w:val="00C146B2"/>
    <w:rsid w:val="00C14DD9"/>
    <w:rsid w:val="00C150EB"/>
    <w:rsid w:val="00C15A13"/>
    <w:rsid w:val="00C15D91"/>
    <w:rsid w:val="00C15DF5"/>
    <w:rsid w:val="00C162AA"/>
    <w:rsid w:val="00C162BC"/>
    <w:rsid w:val="00C16533"/>
    <w:rsid w:val="00C165B7"/>
    <w:rsid w:val="00C1677A"/>
    <w:rsid w:val="00C167F8"/>
    <w:rsid w:val="00C170C0"/>
    <w:rsid w:val="00C17BE6"/>
    <w:rsid w:val="00C17CF9"/>
    <w:rsid w:val="00C17E34"/>
    <w:rsid w:val="00C201C4"/>
    <w:rsid w:val="00C20550"/>
    <w:rsid w:val="00C206A4"/>
    <w:rsid w:val="00C20842"/>
    <w:rsid w:val="00C20A13"/>
    <w:rsid w:val="00C20C40"/>
    <w:rsid w:val="00C2103F"/>
    <w:rsid w:val="00C210A6"/>
    <w:rsid w:val="00C21545"/>
    <w:rsid w:val="00C21870"/>
    <w:rsid w:val="00C21915"/>
    <w:rsid w:val="00C219F9"/>
    <w:rsid w:val="00C21D84"/>
    <w:rsid w:val="00C21D9C"/>
    <w:rsid w:val="00C221D5"/>
    <w:rsid w:val="00C22490"/>
    <w:rsid w:val="00C226E8"/>
    <w:rsid w:val="00C22F2A"/>
    <w:rsid w:val="00C2413D"/>
    <w:rsid w:val="00C2419D"/>
    <w:rsid w:val="00C2477D"/>
    <w:rsid w:val="00C24E74"/>
    <w:rsid w:val="00C2505C"/>
    <w:rsid w:val="00C251D9"/>
    <w:rsid w:val="00C25432"/>
    <w:rsid w:val="00C25749"/>
    <w:rsid w:val="00C25915"/>
    <w:rsid w:val="00C25B9A"/>
    <w:rsid w:val="00C25C9E"/>
    <w:rsid w:val="00C25E4C"/>
    <w:rsid w:val="00C25FC0"/>
    <w:rsid w:val="00C26953"/>
    <w:rsid w:val="00C26C8E"/>
    <w:rsid w:val="00C270CC"/>
    <w:rsid w:val="00C2728B"/>
    <w:rsid w:val="00C272C4"/>
    <w:rsid w:val="00C27473"/>
    <w:rsid w:val="00C30165"/>
    <w:rsid w:val="00C30987"/>
    <w:rsid w:val="00C30AFA"/>
    <w:rsid w:val="00C30B58"/>
    <w:rsid w:val="00C30D8E"/>
    <w:rsid w:val="00C30DEB"/>
    <w:rsid w:val="00C30E89"/>
    <w:rsid w:val="00C31358"/>
    <w:rsid w:val="00C31439"/>
    <w:rsid w:val="00C31C12"/>
    <w:rsid w:val="00C31E6E"/>
    <w:rsid w:val="00C324FF"/>
    <w:rsid w:val="00C32704"/>
    <w:rsid w:val="00C32969"/>
    <w:rsid w:val="00C32A12"/>
    <w:rsid w:val="00C32AF1"/>
    <w:rsid w:val="00C3322C"/>
    <w:rsid w:val="00C333CC"/>
    <w:rsid w:val="00C33424"/>
    <w:rsid w:val="00C3344C"/>
    <w:rsid w:val="00C34204"/>
    <w:rsid w:val="00C34A5D"/>
    <w:rsid w:val="00C34D97"/>
    <w:rsid w:val="00C34EAD"/>
    <w:rsid w:val="00C3507E"/>
    <w:rsid w:val="00C35370"/>
    <w:rsid w:val="00C359E1"/>
    <w:rsid w:val="00C35AC0"/>
    <w:rsid w:val="00C35BCB"/>
    <w:rsid w:val="00C35FAE"/>
    <w:rsid w:val="00C362EF"/>
    <w:rsid w:val="00C36605"/>
    <w:rsid w:val="00C36B01"/>
    <w:rsid w:val="00C36BCF"/>
    <w:rsid w:val="00C36C82"/>
    <w:rsid w:val="00C37BB6"/>
    <w:rsid w:val="00C37D0B"/>
    <w:rsid w:val="00C37DBE"/>
    <w:rsid w:val="00C4027A"/>
    <w:rsid w:val="00C4097C"/>
    <w:rsid w:val="00C40BD7"/>
    <w:rsid w:val="00C40EFB"/>
    <w:rsid w:val="00C40FD6"/>
    <w:rsid w:val="00C41864"/>
    <w:rsid w:val="00C41CD3"/>
    <w:rsid w:val="00C4238C"/>
    <w:rsid w:val="00C42B7C"/>
    <w:rsid w:val="00C42CCE"/>
    <w:rsid w:val="00C42D07"/>
    <w:rsid w:val="00C434B3"/>
    <w:rsid w:val="00C4364B"/>
    <w:rsid w:val="00C43C5C"/>
    <w:rsid w:val="00C43E12"/>
    <w:rsid w:val="00C443F2"/>
    <w:rsid w:val="00C448BB"/>
    <w:rsid w:val="00C44E9F"/>
    <w:rsid w:val="00C44F7D"/>
    <w:rsid w:val="00C450A2"/>
    <w:rsid w:val="00C4516D"/>
    <w:rsid w:val="00C455E7"/>
    <w:rsid w:val="00C4577D"/>
    <w:rsid w:val="00C45EDF"/>
    <w:rsid w:val="00C46583"/>
    <w:rsid w:val="00C46590"/>
    <w:rsid w:val="00C46DE1"/>
    <w:rsid w:val="00C46F79"/>
    <w:rsid w:val="00C46FC9"/>
    <w:rsid w:val="00C474A3"/>
    <w:rsid w:val="00C47BCF"/>
    <w:rsid w:val="00C509E0"/>
    <w:rsid w:val="00C51011"/>
    <w:rsid w:val="00C51174"/>
    <w:rsid w:val="00C515D3"/>
    <w:rsid w:val="00C51B84"/>
    <w:rsid w:val="00C51C21"/>
    <w:rsid w:val="00C52067"/>
    <w:rsid w:val="00C52634"/>
    <w:rsid w:val="00C52B31"/>
    <w:rsid w:val="00C52C4D"/>
    <w:rsid w:val="00C5304D"/>
    <w:rsid w:val="00C532A1"/>
    <w:rsid w:val="00C537ED"/>
    <w:rsid w:val="00C53AA8"/>
    <w:rsid w:val="00C5431F"/>
    <w:rsid w:val="00C5456C"/>
    <w:rsid w:val="00C54994"/>
    <w:rsid w:val="00C54DE2"/>
    <w:rsid w:val="00C5546B"/>
    <w:rsid w:val="00C557C0"/>
    <w:rsid w:val="00C56020"/>
    <w:rsid w:val="00C565FD"/>
    <w:rsid w:val="00C575DC"/>
    <w:rsid w:val="00C57794"/>
    <w:rsid w:val="00C579C8"/>
    <w:rsid w:val="00C57C36"/>
    <w:rsid w:val="00C6039F"/>
    <w:rsid w:val="00C60451"/>
    <w:rsid w:val="00C605D1"/>
    <w:rsid w:val="00C60670"/>
    <w:rsid w:val="00C60737"/>
    <w:rsid w:val="00C61257"/>
    <w:rsid w:val="00C6136E"/>
    <w:rsid w:val="00C617D8"/>
    <w:rsid w:val="00C61968"/>
    <w:rsid w:val="00C61B60"/>
    <w:rsid w:val="00C6361D"/>
    <w:rsid w:val="00C63817"/>
    <w:rsid w:val="00C63B82"/>
    <w:rsid w:val="00C63B87"/>
    <w:rsid w:val="00C63BB3"/>
    <w:rsid w:val="00C63BE8"/>
    <w:rsid w:val="00C63C0B"/>
    <w:rsid w:val="00C6414E"/>
    <w:rsid w:val="00C642B6"/>
    <w:rsid w:val="00C6479D"/>
    <w:rsid w:val="00C647CB"/>
    <w:rsid w:val="00C64EA9"/>
    <w:rsid w:val="00C65140"/>
    <w:rsid w:val="00C652F1"/>
    <w:rsid w:val="00C65ACF"/>
    <w:rsid w:val="00C65D22"/>
    <w:rsid w:val="00C65E23"/>
    <w:rsid w:val="00C65F25"/>
    <w:rsid w:val="00C6660B"/>
    <w:rsid w:val="00C666DD"/>
    <w:rsid w:val="00C66CF0"/>
    <w:rsid w:val="00C67029"/>
    <w:rsid w:val="00C6714B"/>
    <w:rsid w:val="00C678DC"/>
    <w:rsid w:val="00C67C2A"/>
    <w:rsid w:val="00C67C61"/>
    <w:rsid w:val="00C701F5"/>
    <w:rsid w:val="00C70382"/>
    <w:rsid w:val="00C705E4"/>
    <w:rsid w:val="00C70786"/>
    <w:rsid w:val="00C7081B"/>
    <w:rsid w:val="00C70FF3"/>
    <w:rsid w:val="00C715E0"/>
    <w:rsid w:val="00C72167"/>
    <w:rsid w:val="00C72389"/>
    <w:rsid w:val="00C72D39"/>
    <w:rsid w:val="00C72E75"/>
    <w:rsid w:val="00C734A5"/>
    <w:rsid w:val="00C7376F"/>
    <w:rsid w:val="00C7387B"/>
    <w:rsid w:val="00C73B96"/>
    <w:rsid w:val="00C73C80"/>
    <w:rsid w:val="00C73DC6"/>
    <w:rsid w:val="00C73FD8"/>
    <w:rsid w:val="00C741AE"/>
    <w:rsid w:val="00C74A5B"/>
    <w:rsid w:val="00C74D6F"/>
    <w:rsid w:val="00C74F1F"/>
    <w:rsid w:val="00C756C4"/>
    <w:rsid w:val="00C75A98"/>
    <w:rsid w:val="00C75B01"/>
    <w:rsid w:val="00C75BFB"/>
    <w:rsid w:val="00C75E0F"/>
    <w:rsid w:val="00C76228"/>
    <w:rsid w:val="00C762BE"/>
    <w:rsid w:val="00C763B6"/>
    <w:rsid w:val="00C7658F"/>
    <w:rsid w:val="00C765D7"/>
    <w:rsid w:val="00C766E2"/>
    <w:rsid w:val="00C77B9A"/>
    <w:rsid w:val="00C80C33"/>
    <w:rsid w:val="00C80F2F"/>
    <w:rsid w:val="00C824A1"/>
    <w:rsid w:val="00C8378D"/>
    <w:rsid w:val="00C83B22"/>
    <w:rsid w:val="00C845B7"/>
    <w:rsid w:val="00C8468A"/>
    <w:rsid w:val="00C858A1"/>
    <w:rsid w:val="00C8600E"/>
    <w:rsid w:val="00C86505"/>
    <w:rsid w:val="00C86F92"/>
    <w:rsid w:val="00C8742E"/>
    <w:rsid w:val="00C87484"/>
    <w:rsid w:val="00C874D1"/>
    <w:rsid w:val="00C876B5"/>
    <w:rsid w:val="00C902AA"/>
    <w:rsid w:val="00C904DF"/>
    <w:rsid w:val="00C9058E"/>
    <w:rsid w:val="00C909AB"/>
    <w:rsid w:val="00C9122C"/>
    <w:rsid w:val="00C91540"/>
    <w:rsid w:val="00C9158B"/>
    <w:rsid w:val="00C91703"/>
    <w:rsid w:val="00C91B1E"/>
    <w:rsid w:val="00C91C4E"/>
    <w:rsid w:val="00C91CE2"/>
    <w:rsid w:val="00C91CF5"/>
    <w:rsid w:val="00C920F6"/>
    <w:rsid w:val="00C923FF"/>
    <w:rsid w:val="00C92C19"/>
    <w:rsid w:val="00C9345A"/>
    <w:rsid w:val="00C935B8"/>
    <w:rsid w:val="00C93AA0"/>
    <w:rsid w:val="00C94090"/>
    <w:rsid w:val="00C949F5"/>
    <w:rsid w:val="00C94FBE"/>
    <w:rsid w:val="00C95433"/>
    <w:rsid w:val="00C955D1"/>
    <w:rsid w:val="00C95AB8"/>
    <w:rsid w:val="00C95F0C"/>
    <w:rsid w:val="00C96255"/>
    <w:rsid w:val="00C96891"/>
    <w:rsid w:val="00C96993"/>
    <w:rsid w:val="00C96D6C"/>
    <w:rsid w:val="00C96ED9"/>
    <w:rsid w:val="00C96EE5"/>
    <w:rsid w:val="00C97601"/>
    <w:rsid w:val="00C97657"/>
    <w:rsid w:val="00C97C97"/>
    <w:rsid w:val="00CA094A"/>
    <w:rsid w:val="00CA0EFC"/>
    <w:rsid w:val="00CA1166"/>
    <w:rsid w:val="00CA1566"/>
    <w:rsid w:val="00CA1759"/>
    <w:rsid w:val="00CA18A7"/>
    <w:rsid w:val="00CA1A2F"/>
    <w:rsid w:val="00CA1C75"/>
    <w:rsid w:val="00CA1D01"/>
    <w:rsid w:val="00CA1DB7"/>
    <w:rsid w:val="00CA1F0E"/>
    <w:rsid w:val="00CA2A66"/>
    <w:rsid w:val="00CA2AD6"/>
    <w:rsid w:val="00CA2FBC"/>
    <w:rsid w:val="00CA3229"/>
    <w:rsid w:val="00CA34F9"/>
    <w:rsid w:val="00CA4545"/>
    <w:rsid w:val="00CA4884"/>
    <w:rsid w:val="00CA59B8"/>
    <w:rsid w:val="00CA6653"/>
    <w:rsid w:val="00CA6EE9"/>
    <w:rsid w:val="00CA77E7"/>
    <w:rsid w:val="00CA7FBB"/>
    <w:rsid w:val="00CB0597"/>
    <w:rsid w:val="00CB0687"/>
    <w:rsid w:val="00CB08DC"/>
    <w:rsid w:val="00CB1691"/>
    <w:rsid w:val="00CB1C0C"/>
    <w:rsid w:val="00CB1C2D"/>
    <w:rsid w:val="00CB1CA5"/>
    <w:rsid w:val="00CB1CC6"/>
    <w:rsid w:val="00CB1FB7"/>
    <w:rsid w:val="00CB22ED"/>
    <w:rsid w:val="00CB2443"/>
    <w:rsid w:val="00CB2579"/>
    <w:rsid w:val="00CB2D0D"/>
    <w:rsid w:val="00CB33B9"/>
    <w:rsid w:val="00CB395E"/>
    <w:rsid w:val="00CB3A8F"/>
    <w:rsid w:val="00CB4229"/>
    <w:rsid w:val="00CB43FE"/>
    <w:rsid w:val="00CB45F8"/>
    <w:rsid w:val="00CB4A05"/>
    <w:rsid w:val="00CB5131"/>
    <w:rsid w:val="00CB5179"/>
    <w:rsid w:val="00CB568D"/>
    <w:rsid w:val="00CB5968"/>
    <w:rsid w:val="00CB6AFC"/>
    <w:rsid w:val="00CB74C3"/>
    <w:rsid w:val="00CB77DC"/>
    <w:rsid w:val="00CB7E6A"/>
    <w:rsid w:val="00CB7ECA"/>
    <w:rsid w:val="00CB7F5E"/>
    <w:rsid w:val="00CC0119"/>
    <w:rsid w:val="00CC091C"/>
    <w:rsid w:val="00CC0B00"/>
    <w:rsid w:val="00CC10BA"/>
    <w:rsid w:val="00CC11E1"/>
    <w:rsid w:val="00CC1266"/>
    <w:rsid w:val="00CC18C6"/>
    <w:rsid w:val="00CC1AFD"/>
    <w:rsid w:val="00CC29B3"/>
    <w:rsid w:val="00CC2BDE"/>
    <w:rsid w:val="00CC2F64"/>
    <w:rsid w:val="00CC2F9B"/>
    <w:rsid w:val="00CC31EC"/>
    <w:rsid w:val="00CC38BA"/>
    <w:rsid w:val="00CC3CFB"/>
    <w:rsid w:val="00CC43B2"/>
    <w:rsid w:val="00CC4D9D"/>
    <w:rsid w:val="00CC52FA"/>
    <w:rsid w:val="00CC54F6"/>
    <w:rsid w:val="00CC58D1"/>
    <w:rsid w:val="00CC5A45"/>
    <w:rsid w:val="00CC5BE8"/>
    <w:rsid w:val="00CC65DB"/>
    <w:rsid w:val="00CC673D"/>
    <w:rsid w:val="00CC67D4"/>
    <w:rsid w:val="00CC6E76"/>
    <w:rsid w:val="00CC731B"/>
    <w:rsid w:val="00CC7676"/>
    <w:rsid w:val="00CC7832"/>
    <w:rsid w:val="00CC7B75"/>
    <w:rsid w:val="00CC7BC7"/>
    <w:rsid w:val="00CC7E21"/>
    <w:rsid w:val="00CC7FEC"/>
    <w:rsid w:val="00CD02E6"/>
    <w:rsid w:val="00CD102F"/>
    <w:rsid w:val="00CD1112"/>
    <w:rsid w:val="00CD1A91"/>
    <w:rsid w:val="00CD1F29"/>
    <w:rsid w:val="00CD2779"/>
    <w:rsid w:val="00CD2E4B"/>
    <w:rsid w:val="00CD3CE5"/>
    <w:rsid w:val="00CD3CEB"/>
    <w:rsid w:val="00CD420A"/>
    <w:rsid w:val="00CD42BB"/>
    <w:rsid w:val="00CD42D7"/>
    <w:rsid w:val="00CD4708"/>
    <w:rsid w:val="00CD490E"/>
    <w:rsid w:val="00CD4964"/>
    <w:rsid w:val="00CD5284"/>
    <w:rsid w:val="00CD5946"/>
    <w:rsid w:val="00CD5BD2"/>
    <w:rsid w:val="00CD6279"/>
    <w:rsid w:val="00CD63DA"/>
    <w:rsid w:val="00CD6A39"/>
    <w:rsid w:val="00CD6B96"/>
    <w:rsid w:val="00CD6CA0"/>
    <w:rsid w:val="00CD7156"/>
    <w:rsid w:val="00CD71C6"/>
    <w:rsid w:val="00CE035E"/>
    <w:rsid w:val="00CE0C01"/>
    <w:rsid w:val="00CE0F1A"/>
    <w:rsid w:val="00CE1328"/>
    <w:rsid w:val="00CE1BBC"/>
    <w:rsid w:val="00CE1CBE"/>
    <w:rsid w:val="00CE1D3C"/>
    <w:rsid w:val="00CE1F5A"/>
    <w:rsid w:val="00CE209D"/>
    <w:rsid w:val="00CE272F"/>
    <w:rsid w:val="00CE277A"/>
    <w:rsid w:val="00CE2D7F"/>
    <w:rsid w:val="00CE31E8"/>
    <w:rsid w:val="00CE3400"/>
    <w:rsid w:val="00CE38F8"/>
    <w:rsid w:val="00CE3C63"/>
    <w:rsid w:val="00CE4184"/>
    <w:rsid w:val="00CE44DC"/>
    <w:rsid w:val="00CE453E"/>
    <w:rsid w:val="00CE4A76"/>
    <w:rsid w:val="00CE4A97"/>
    <w:rsid w:val="00CE5F7A"/>
    <w:rsid w:val="00CE61A8"/>
    <w:rsid w:val="00CE6E54"/>
    <w:rsid w:val="00CE6F2A"/>
    <w:rsid w:val="00CE713D"/>
    <w:rsid w:val="00CE7BD0"/>
    <w:rsid w:val="00CE7E48"/>
    <w:rsid w:val="00CE7EDB"/>
    <w:rsid w:val="00CF0247"/>
    <w:rsid w:val="00CF036F"/>
    <w:rsid w:val="00CF063E"/>
    <w:rsid w:val="00CF065E"/>
    <w:rsid w:val="00CF11EB"/>
    <w:rsid w:val="00CF12E0"/>
    <w:rsid w:val="00CF1F26"/>
    <w:rsid w:val="00CF1F40"/>
    <w:rsid w:val="00CF25A9"/>
    <w:rsid w:val="00CF26A1"/>
    <w:rsid w:val="00CF2886"/>
    <w:rsid w:val="00CF2ABF"/>
    <w:rsid w:val="00CF2CAC"/>
    <w:rsid w:val="00CF2EBB"/>
    <w:rsid w:val="00CF3444"/>
    <w:rsid w:val="00CF3659"/>
    <w:rsid w:val="00CF3F6E"/>
    <w:rsid w:val="00CF4C20"/>
    <w:rsid w:val="00CF5159"/>
    <w:rsid w:val="00CF57B2"/>
    <w:rsid w:val="00CF5C7A"/>
    <w:rsid w:val="00CF603F"/>
    <w:rsid w:val="00CF67DF"/>
    <w:rsid w:val="00CF68B1"/>
    <w:rsid w:val="00CF6922"/>
    <w:rsid w:val="00CF6C84"/>
    <w:rsid w:val="00CF6D76"/>
    <w:rsid w:val="00CF73A4"/>
    <w:rsid w:val="00CF7747"/>
    <w:rsid w:val="00CF7A36"/>
    <w:rsid w:val="00D00689"/>
    <w:rsid w:val="00D00939"/>
    <w:rsid w:val="00D00C59"/>
    <w:rsid w:val="00D0103D"/>
    <w:rsid w:val="00D0138C"/>
    <w:rsid w:val="00D01545"/>
    <w:rsid w:val="00D01806"/>
    <w:rsid w:val="00D018FD"/>
    <w:rsid w:val="00D01B4F"/>
    <w:rsid w:val="00D02183"/>
    <w:rsid w:val="00D02410"/>
    <w:rsid w:val="00D026E7"/>
    <w:rsid w:val="00D0293F"/>
    <w:rsid w:val="00D02A71"/>
    <w:rsid w:val="00D02F06"/>
    <w:rsid w:val="00D02F3A"/>
    <w:rsid w:val="00D030D5"/>
    <w:rsid w:val="00D033CA"/>
    <w:rsid w:val="00D039FC"/>
    <w:rsid w:val="00D03D23"/>
    <w:rsid w:val="00D0452E"/>
    <w:rsid w:val="00D05354"/>
    <w:rsid w:val="00D05416"/>
    <w:rsid w:val="00D05502"/>
    <w:rsid w:val="00D056C0"/>
    <w:rsid w:val="00D05786"/>
    <w:rsid w:val="00D05892"/>
    <w:rsid w:val="00D058A3"/>
    <w:rsid w:val="00D05C75"/>
    <w:rsid w:val="00D05F26"/>
    <w:rsid w:val="00D06063"/>
    <w:rsid w:val="00D06084"/>
    <w:rsid w:val="00D06131"/>
    <w:rsid w:val="00D07346"/>
    <w:rsid w:val="00D07793"/>
    <w:rsid w:val="00D078B3"/>
    <w:rsid w:val="00D079ED"/>
    <w:rsid w:val="00D07DA0"/>
    <w:rsid w:val="00D07F22"/>
    <w:rsid w:val="00D101A8"/>
    <w:rsid w:val="00D10310"/>
    <w:rsid w:val="00D10397"/>
    <w:rsid w:val="00D10855"/>
    <w:rsid w:val="00D10A3A"/>
    <w:rsid w:val="00D10BA1"/>
    <w:rsid w:val="00D10CAE"/>
    <w:rsid w:val="00D1112F"/>
    <w:rsid w:val="00D11669"/>
    <w:rsid w:val="00D1184C"/>
    <w:rsid w:val="00D11856"/>
    <w:rsid w:val="00D11A2C"/>
    <w:rsid w:val="00D11B5D"/>
    <w:rsid w:val="00D11BDF"/>
    <w:rsid w:val="00D124E5"/>
    <w:rsid w:val="00D12ACC"/>
    <w:rsid w:val="00D12BC8"/>
    <w:rsid w:val="00D13044"/>
    <w:rsid w:val="00D13526"/>
    <w:rsid w:val="00D13655"/>
    <w:rsid w:val="00D13749"/>
    <w:rsid w:val="00D14121"/>
    <w:rsid w:val="00D14D48"/>
    <w:rsid w:val="00D14E24"/>
    <w:rsid w:val="00D14EE7"/>
    <w:rsid w:val="00D14F29"/>
    <w:rsid w:val="00D14F40"/>
    <w:rsid w:val="00D15210"/>
    <w:rsid w:val="00D15362"/>
    <w:rsid w:val="00D15541"/>
    <w:rsid w:val="00D16623"/>
    <w:rsid w:val="00D16A40"/>
    <w:rsid w:val="00D16DC4"/>
    <w:rsid w:val="00D16DEC"/>
    <w:rsid w:val="00D16E03"/>
    <w:rsid w:val="00D1715D"/>
    <w:rsid w:val="00D175A9"/>
    <w:rsid w:val="00D17F9A"/>
    <w:rsid w:val="00D2011A"/>
    <w:rsid w:val="00D2073F"/>
    <w:rsid w:val="00D20BB8"/>
    <w:rsid w:val="00D214E7"/>
    <w:rsid w:val="00D21CA0"/>
    <w:rsid w:val="00D21CD3"/>
    <w:rsid w:val="00D21E8A"/>
    <w:rsid w:val="00D2267C"/>
    <w:rsid w:val="00D22895"/>
    <w:rsid w:val="00D22A77"/>
    <w:rsid w:val="00D23005"/>
    <w:rsid w:val="00D2333E"/>
    <w:rsid w:val="00D23D0E"/>
    <w:rsid w:val="00D24D9F"/>
    <w:rsid w:val="00D25604"/>
    <w:rsid w:val="00D25AC3"/>
    <w:rsid w:val="00D25B8C"/>
    <w:rsid w:val="00D26691"/>
    <w:rsid w:val="00D26FC2"/>
    <w:rsid w:val="00D270B3"/>
    <w:rsid w:val="00D27135"/>
    <w:rsid w:val="00D2725B"/>
    <w:rsid w:val="00D30DFC"/>
    <w:rsid w:val="00D3104E"/>
    <w:rsid w:val="00D31D2C"/>
    <w:rsid w:val="00D3264A"/>
    <w:rsid w:val="00D32A6E"/>
    <w:rsid w:val="00D32E8E"/>
    <w:rsid w:val="00D33354"/>
    <w:rsid w:val="00D33742"/>
    <w:rsid w:val="00D33F14"/>
    <w:rsid w:val="00D34079"/>
    <w:rsid w:val="00D34502"/>
    <w:rsid w:val="00D34734"/>
    <w:rsid w:val="00D34820"/>
    <w:rsid w:val="00D3542A"/>
    <w:rsid w:val="00D35677"/>
    <w:rsid w:val="00D35F5A"/>
    <w:rsid w:val="00D3614C"/>
    <w:rsid w:val="00D3659C"/>
    <w:rsid w:val="00D3697A"/>
    <w:rsid w:val="00D370E5"/>
    <w:rsid w:val="00D37164"/>
    <w:rsid w:val="00D37659"/>
    <w:rsid w:val="00D37D9C"/>
    <w:rsid w:val="00D40641"/>
    <w:rsid w:val="00D40820"/>
    <w:rsid w:val="00D40C9D"/>
    <w:rsid w:val="00D40D3B"/>
    <w:rsid w:val="00D40DB3"/>
    <w:rsid w:val="00D40DF5"/>
    <w:rsid w:val="00D41403"/>
    <w:rsid w:val="00D41678"/>
    <w:rsid w:val="00D41FB8"/>
    <w:rsid w:val="00D42003"/>
    <w:rsid w:val="00D42E52"/>
    <w:rsid w:val="00D43AC8"/>
    <w:rsid w:val="00D43C10"/>
    <w:rsid w:val="00D43D05"/>
    <w:rsid w:val="00D44334"/>
    <w:rsid w:val="00D4447C"/>
    <w:rsid w:val="00D44859"/>
    <w:rsid w:val="00D44C91"/>
    <w:rsid w:val="00D456E2"/>
    <w:rsid w:val="00D45A41"/>
    <w:rsid w:val="00D45ADC"/>
    <w:rsid w:val="00D460F1"/>
    <w:rsid w:val="00D46251"/>
    <w:rsid w:val="00D468F2"/>
    <w:rsid w:val="00D472AF"/>
    <w:rsid w:val="00D4761C"/>
    <w:rsid w:val="00D47C8E"/>
    <w:rsid w:val="00D47FF7"/>
    <w:rsid w:val="00D500BD"/>
    <w:rsid w:val="00D503C0"/>
    <w:rsid w:val="00D50917"/>
    <w:rsid w:val="00D51001"/>
    <w:rsid w:val="00D519BB"/>
    <w:rsid w:val="00D51DD0"/>
    <w:rsid w:val="00D5273C"/>
    <w:rsid w:val="00D532EB"/>
    <w:rsid w:val="00D53636"/>
    <w:rsid w:val="00D536EF"/>
    <w:rsid w:val="00D538D4"/>
    <w:rsid w:val="00D538D8"/>
    <w:rsid w:val="00D549F3"/>
    <w:rsid w:val="00D54DBF"/>
    <w:rsid w:val="00D5556B"/>
    <w:rsid w:val="00D55628"/>
    <w:rsid w:val="00D55663"/>
    <w:rsid w:val="00D5594A"/>
    <w:rsid w:val="00D56340"/>
    <w:rsid w:val="00D56808"/>
    <w:rsid w:val="00D56812"/>
    <w:rsid w:val="00D57193"/>
    <w:rsid w:val="00D573B4"/>
    <w:rsid w:val="00D5745E"/>
    <w:rsid w:val="00D57B31"/>
    <w:rsid w:val="00D57DE8"/>
    <w:rsid w:val="00D60069"/>
    <w:rsid w:val="00D60692"/>
    <w:rsid w:val="00D6071B"/>
    <w:rsid w:val="00D607FB"/>
    <w:rsid w:val="00D60FA5"/>
    <w:rsid w:val="00D610F3"/>
    <w:rsid w:val="00D6110B"/>
    <w:rsid w:val="00D61148"/>
    <w:rsid w:val="00D6183E"/>
    <w:rsid w:val="00D619CF"/>
    <w:rsid w:val="00D61ABC"/>
    <w:rsid w:val="00D61BDD"/>
    <w:rsid w:val="00D61CA4"/>
    <w:rsid w:val="00D6249A"/>
    <w:rsid w:val="00D62C04"/>
    <w:rsid w:val="00D6301D"/>
    <w:rsid w:val="00D632E4"/>
    <w:rsid w:val="00D63416"/>
    <w:rsid w:val="00D63796"/>
    <w:rsid w:val="00D639B5"/>
    <w:rsid w:val="00D63A6C"/>
    <w:rsid w:val="00D63D48"/>
    <w:rsid w:val="00D63F84"/>
    <w:rsid w:val="00D6449A"/>
    <w:rsid w:val="00D647A4"/>
    <w:rsid w:val="00D64FD1"/>
    <w:rsid w:val="00D65004"/>
    <w:rsid w:val="00D65096"/>
    <w:rsid w:val="00D6546E"/>
    <w:rsid w:val="00D6569D"/>
    <w:rsid w:val="00D6586A"/>
    <w:rsid w:val="00D65B43"/>
    <w:rsid w:val="00D65BD8"/>
    <w:rsid w:val="00D65C51"/>
    <w:rsid w:val="00D66196"/>
    <w:rsid w:val="00D66B22"/>
    <w:rsid w:val="00D66BCB"/>
    <w:rsid w:val="00D67569"/>
    <w:rsid w:val="00D67BAA"/>
    <w:rsid w:val="00D67EC9"/>
    <w:rsid w:val="00D70537"/>
    <w:rsid w:val="00D7066E"/>
    <w:rsid w:val="00D70792"/>
    <w:rsid w:val="00D70C58"/>
    <w:rsid w:val="00D710A9"/>
    <w:rsid w:val="00D71424"/>
    <w:rsid w:val="00D7153E"/>
    <w:rsid w:val="00D72A3E"/>
    <w:rsid w:val="00D72BC8"/>
    <w:rsid w:val="00D72D57"/>
    <w:rsid w:val="00D7356A"/>
    <w:rsid w:val="00D73B6C"/>
    <w:rsid w:val="00D73C62"/>
    <w:rsid w:val="00D73E90"/>
    <w:rsid w:val="00D747A7"/>
    <w:rsid w:val="00D7587C"/>
    <w:rsid w:val="00D7591E"/>
    <w:rsid w:val="00D75FF5"/>
    <w:rsid w:val="00D765B1"/>
    <w:rsid w:val="00D769CE"/>
    <w:rsid w:val="00D76EF0"/>
    <w:rsid w:val="00D779E9"/>
    <w:rsid w:val="00D77C22"/>
    <w:rsid w:val="00D77C87"/>
    <w:rsid w:val="00D77DA6"/>
    <w:rsid w:val="00D80648"/>
    <w:rsid w:val="00D809C1"/>
    <w:rsid w:val="00D80B5C"/>
    <w:rsid w:val="00D80D2C"/>
    <w:rsid w:val="00D80DD3"/>
    <w:rsid w:val="00D81894"/>
    <w:rsid w:val="00D82181"/>
    <w:rsid w:val="00D824DF"/>
    <w:rsid w:val="00D82A76"/>
    <w:rsid w:val="00D82C6F"/>
    <w:rsid w:val="00D83191"/>
    <w:rsid w:val="00D831F1"/>
    <w:rsid w:val="00D8336B"/>
    <w:rsid w:val="00D835C6"/>
    <w:rsid w:val="00D835CD"/>
    <w:rsid w:val="00D83BD4"/>
    <w:rsid w:val="00D83BFB"/>
    <w:rsid w:val="00D841D6"/>
    <w:rsid w:val="00D8463F"/>
    <w:rsid w:val="00D84DD7"/>
    <w:rsid w:val="00D854F7"/>
    <w:rsid w:val="00D85BA5"/>
    <w:rsid w:val="00D86022"/>
    <w:rsid w:val="00D8613A"/>
    <w:rsid w:val="00D862B0"/>
    <w:rsid w:val="00D86B2E"/>
    <w:rsid w:val="00D86BBA"/>
    <w:rsid w:val="00D86DB1"/>
    <w:rsid w:val="00D872C1"/>
    <w:rsid w:val="00D874AE"/>
    <w:rsid w:val="00D87830"/>
    <w:rsid w:val="00D87866"/>
    <w:rsid w:val="00D87A96"/>
    <w:rsid w:val="00D87E3C"/>
    <w:rsid w:val="00D9006A"/>
    <w:rsid w:val="00D901A5"/>
    <w:rsid w:val="00D901FD"/>
    <w:rsid w:val="00D902A0"/>
    <w:rsid w:val="00D902DD"/>
    <w:rsid w:val="00D9044A"/>
    <w:rsid w:val="00D904EC"/>
    <w:rsid w:val="00D907D7"/>
    <w:rsid w:val="00D90BFB"/>
    <w:rsid w:val="00D910FE"/>
    <w:rsid w:val="00D9150D"/>
    <w:rsid w:val="00D91CEB"/>
    <w:rsid w:val="00D91ED2"/>
    <w:rsid w:val="00D91F7E"/>
    <w:rsid w:val="00D9209C"/>
    <w:rsid w:val="00D920D6"/>
    <w:rsid w:val="00D921BE"/>
    <w:rsid w:val="00D92719"/>
    <w:rsid w:val="00D92B1C"/>
    <w:rsid w:val="00D931C3"/>
    <w:rsid w:val="00D93E1C"/>
    <w:rsid w:val="00D943AD"/>
    <w:rsid w:val="00D94F7E"/>
    <w:rsid w:val="00D9517F"/>
    <w:rsid w:val="00D955F9"/>
    <w:rsid w:val="00D95B90"/>
    <w:rsid w:val="00D96BF6"/>
    <w:rsid w:val="00D972DF"/>
    <w:rsid w:val="00D9746A"/>
    <w:rsid w:val="00D97B01"/>
    <w:rsid w:val="00D97C41"/>
    <w:rsid w:val="00DA0680"/>
    <w:rsid w:val="00DA09FE"/>
    <w:rsid w:val="00DA0D82"/>
    <w:rsid w:val="00DA0F6A"/>
    <w:rsid w:val="00DA1542"/>
    <w:rsid w:val="00DA172A"/>
    <w:rsid w:val="00DA1753"/>
    <w:rsid w:val="00DA1F6B"/>
    <w:rsid w:val="00DA1F8E"/>
    <w:rsid w:val="00DA2779"/>
    <w:rsid w:val="00DA2A2F"/>
    <w:rsid w:val="00DA2BA1"/>
    <w:rsid w:val="00DA41DF"/>
    <w:rsid w:val="00DA42A8"/>
    <w:rsid w:val="00DA49C5"/>
    <w:rsid w:val="00DA4A20"/>
    <w:rsid w:val="00DA4F0F"/>
    <w:rsid w:val="00DA5902"/>
    <w:rsid w:val="00DA6459"/>
    <w:rsid w:val="00DA64FC"/>
    <w:rsid w:val="00DA6961"/>
    <w:rsid w:val="00DA6A1D"/>
    <w:rsid w:val="00DA6F2A"/>
    <w:rsid w:val="00DA70A2"/>
    <w:rsid w:val="00DA75D8"/>
    <w:rsid w:val="00DA7A4B"/>
    <w:rsid w:val="00DA7ACC"/>
    <w:rsid w:val="00DB0E49"/>
    <w:rsid w:val="00DB0F93"/>
    <w:rsid w:val="00DB17F5"/>
    <w:rsid w:val="00DB19B1"/>
    <w:rsid w:val="00DB230F"/>
    <w:rsid w:val="00DB278D"/>
    <w:rsid w:val="00DB2A8D"/>
    <w:rsid w:val="00DB2AD1"/>
    <w:rsid w:val="00DB2F5C"/>
    <w:rsid w:val="00DB38A0"/>
    <w:rsid w:val="00DB3C59"/>
    <w:rsid w:val="00DB3CBC"/>
    <w:rsid w:val="00DB4162"/>
    <w:rsid w:val="00DB49DE"/>
    <w:rsid w:val="00DB4BD2"/>
    <w:rsid w:val="00DB4EA5"/>
    <w:rsid w:val="00DB571D"/>
    <w:rsid w:val="00DB59FD"/>
    <w:rsid w:val="00DB5A9B"/>
    <w:rsid w:val="00DB60EF"/>
    <w:rsid w:val="00DB62AD"/>
    <w:rsid w:val="00DB6631"/>
    <w:rsid w:val="00DB67A2"/>
    <w:rsid w:val="00DB690A"/>
    <w:rsid w:val="00DB6E34"/>
    <w:rsid w:val="00DB768E"/>
    <w:rsid w:val="00DB79E5"/>
    <w:rsid w:val="00DB7B81"/>
    <w:rsid w:val="00DB7BC4"/>
    <w:rsid w:val="00DC02B2"/>
    <w:rsid w:val="00DC04E1"/>
    <w:rsid w:val="00DC12E8"/>
    <w:rsid w:val="00DC1A8B"/>
    <w:rsid w:val="00DC1D59"/>
    <w:rsid w:val="00DC206C"/>
    <w:rsid w:val="00DC228D"/>
    <w:rsid w:val="00DC2482"/>
    <w:rsid w:val="00DC28B2"/>
    <w:rsid w:val="00DC2D5C"/>
    <w:rsid w:val="00DC2F5F"/>
    <w:rsid w:val="00DC2F74"/>
    <w:rsid w:val="00DC3078"/>
    <w:rsid w:val="00DC3086"/>
    <w:rsid w:val="00DC34EA"/>
    <w:rsid w:val="00DC37BD"/>
    <w:rsid w:val="00DC3889"/>
    <w:rsid w:val="00DC3AEA"/>
    <w:rsid w:val="00DC3B63"/>
    <w:rsid w:val="00DC3C99"/>
    <w:rsid w:val="00DC4118"/>
    <w:rsid w:val="00DC42AF"/>
    <w:rsid w:val="00DC4361"/>
    <w:rsid w:val="00DC455B"/>
    <w:rsid w:val="00DC4B81"/>
    <w:rsid w:val="00DC4B93"/>
    <w:rsid w:val="00DC51F8"/>
    <w:rsid w:val="00DC5F11"/>
    <w:rsid w:val="00DC5FAE"/>
    <w:rsid w:val="00DC62BC"/>
    <w:rsid w:val="00DC6901"/>
    <w:rsid w:val="00DC6A43"/>
    <w:rsid w:val="00DC6BD0"/>
    <w:rsid w:val="00DC6C10"/>
    <w:rsid w:val="00DC6FFB"/>
    <w:rsid w:val="00DC71F7"/>
    <w:rsid w:val="00DC7231"/>
    <w:rsid w:val="00DC787B"/>
    <w:rsid w:val="00DC78B2"/>
    <w:rsid w:val="00DD09DC"/>
    <w:rsid w:val="00DD12E2"/>
    <w:rsid w:val="00DD16E7"/>
    <w:rsid w:val="00DD177B"/>
    <w:rsid w:val="00DD1CBF"/>
    <w:rsid w:val="00DD2D60"/>
    <w:rsid w:val="00DD3022"/>
    <w:rsid w:val="00DD319B"/>
    <w:rsid w:val="00DD3361"/>
    <w:rsid w:val="00DD37D5"/>
    <w:rsid w:val="00DD38FB"/>
    <w:rsid w:val="00DD397F"/>
    <w:rsid w:val="00DD3D5C"/>
    <w:rsid w:val="00DD4200"/>
    <w:rsid w:val="00DD46DD"/>
    <w:rsid w:val="00DD47D8"/>
    <w:rsid w:val="00DD482D"/>
    <w:rsid w:val="00DD4907"/>
    <w:rsid w:val="00DD54FD"/>
    <w:rsid w:val="00DD5A6E"/>
    <w:rsid w:val="00DD5C06"/>
    <w:rsid w:val="00DD5D1D"/>
    <w:rsid w:val="00DD5DD0"/>
    <w:rsid w:val="00DD63FD"/>
    <w:rsid w:val="00DD68F1"/>
    <w:rsid w:val="00DD6ACB"/>
    <w:rsid w:val="00DD6E3B"/>
    <w:rsid w:val="00DD70A7"/>
    <w:rsid w:val="00DD7238"/>
    <w:rsid w:val="00DD735B"/>
    <w:rsid w:val="00DD75DF"/>
    <w:rsid w:val="00DD7833"/>
    <w:rsid w:val="00DE03C3"/>
    <w:rsid w:val="00DE07DE"/>
    <w:rsid w:val="00DE0987"/>
    <w:rsid w:val="00DE09EA"/>
    <w:rsid w:val="00DE0B3F"/>
    <w:rsid w:val="00DE0E1F"/>
    <w:rsid w:val="00DE14DB"/>
    <w:rsid w:val="00DE1BB0"/>
    <w:rsid w:val="00DE20CE"/>
    <w:rsid w:val="00DE27B9"/>
    <w:rsid w:val="00DE291C"/>
    <w:rsid w:val="00DE2B5B"/>
    <w:rsid w:val="00DE3281"/>
    <w:rsid w:val="00DE32BD"/>
    <w:rsid w:val="00DE3D7F"/>
    <w:rsid w:val="00DE4C6A"/>
    <w:rsid w:val="00DE4F04"/>
    <w:rsid w:val="00DE522B"/>
    <w:rsid w:val="00DE5C5D"/>
    <w:rsid w:val="00DE646E"/>
    <w:rsid w:val="00DE710A"/>
    <w:rsid w:val="00DE79CA"/>
    <w:rsid w:val="00DE7F6D"/>
    <w:rsid w:val="00DF04F9"/>
    <w:rsid w:val="00DF0B12"/>
    <w:rsid w:val="00DF0C0A"/>
    <w:rsid w:val="00DF11CA"/>
    <w:rsid w:val="00DF1784"/>
    <w:rsid w:val="00DF19FE"/>
    <w:rsid w:val="00DF2132"/>
    <w:rsid w:val="00DF2161"/>
    <w:rsid w:val="00DF21D2"/>
    <w:rsid w:val="00DF2488"/>
    <w:rsid w:val="00DF254F"/>
    <w:rsid w:val="00DF2560"/>
    <w:rsid w:val="00DF26F1"/>
    <w:rsid w:val="00DF27D5"/>
    <w:rsid w:val="00DF2866"/>
    <w:rsid w:val="00DF2D87"/>
    <w:rsid w:val="00DF2EF3"/>
    <w:rsid w:val="00DF413F"/>
    <w:rsid w:val="00DF41F4"/>
    <w:rsid w:val="00DF439C"/>
    <w:rsid w:val="00DF44B4"/>
    <w:rsid w:val="00DF4642"/>
    <w:rsid w:val="00DF4993"/>
    <w:rsid w:val="00DF4B20"/>
    <w:rsid w:val="00DF4E4F"/>
    <w:rsid w:val="00DF52EB"/>
    <w:rsid w:val="00DF5489"/>
    <w:rsid w:val="00DF54C2"/>
    <w:rsid w:val="00DF5538"/>
    <w:rsid w:val="00DF58D4"/>
    <w:rsid w:val="00DF5DCE"/>
    <w:rsid w:val="00DF5FCB"/>
    <w:rsid w:val="00DF67BA"/>
    <w:rsid w:val="00DF68B6"/>
    <w:rsid w:val="00DF7419"/>
    <w:rsid w:val="00DF7628"/>
    <w:rsid w:val="00E00725"/>
    <w:rsid w:val="00E008B2"/>
    <w:rsid w:val="00E00B08"/>
    <w:rsid w:val="00E00D33"/>
    <w:rsid w:val="00E011D4"/>
    <w:rsid w:val="00E012F2"/>
    <w:rsid w:val="00E020EA"/>
    <w:rsid w:val="00E02837"/>
    <w:rsid w:val="00E02965"/>
    <w:rsid w:val="00E03055"/>
    <w:rsid w:val="00E03063"/>
    <w:rsid w:val="00E03599"/>
    <w:rsid w:val="00E03B69"/>
    <w:rsid w:val="00E0438E"/>
    <w:rsid w:val="00E04631"/>
    <w:rsid w:val="00E04FDF"/>
    <w:rsid w:val="00E05618"/>
    <w:rsid w:val="00E05786"/>
    <w:rsid w:val="00E05EB7"/>
    <w:rsid w:val="00E06401"/>
    <w:rsid w:val="00E0650D"/>
    <w:rsid w:val="00E06B90"/>
    <w:rsid w:val="00E06C46"/>
    <w:rsid w:val="00E06E11"/>
    <w:rsid w:val="00E0707C"/>
    <w:rsid w:val="00E07792"/>
    <w:rsid w:val="00E0783E"/>
    <w:rsid w:val="00E07915"/>
    <w:rsid w:val="00E10607"/>
    <w:rsid w:val="00E10B17"/>
    <w:rsid w:val="00E10B2C"/>
    <w:rsid w:val="00E10F3E"/>
    <w:rsid w:val="00E1127C"/>
    <w:rsid w:val="00E11351"/>
    <w:rsid w:val="00E11BCD"/>
    <w:rsid w:val="00E11F35"/>
    <w:rsid w:val="00E12115"/>
    <w:rsid w:val="00E122D6"/>
    <w:rsid w:val="00E12340"/>
    <w:rsid w:val="00E12463"/>
    <w:rsid w:val="00E1279C"/>
    <w:rsid w:val="00E12E8A"/>
    <w:rsid w:val="00E132A2"/>
    <w:rsid w:val="00E135E3"/>
    <w:rsid w:val="00E140DB"/>
    <w:rsid w:val="00E14410"/>
    <w:rsid w:val="00E1547E"/>
    <w:rsid w:val="00E15996"/>
    <w:rsid w:val="00E15A85"/>
    <w:rsid w:val="00E15B7C"/>
    <w:rsid w:val="00E15CE9"/>
    <w:rsid w:val="00E16144"/>
    <w:rsid w:val="00E162F9"/>
    <w:rsid w:val="00E16B94"/>
    <w:rsid w:val="00E16D5B"/>
    <w:rsid w:val="00E1708C"/>
    <w:rsid w:val="00E175F1"/>
    <w:rsid w:val="00E1798C"/>
    <w:rsid w:val="00E17C6D"/>
    <w:rsid w:val="00E17F95"/>
    <w:rsid w:val="00E202D0"/>
    <w:rsid w:val="00E2047C"/>
    <w:rsid w:val="00E20680"/>
    <w:rsid w:val="00E20C81"/>
    <w:rsid w:val="00E21688"/>
    <w:rsid w:val="00E22111"/>
    <w:rsid w:val="00E222FC"/>
    <w:rsid w:val="00E223D9"/>
    <w:rsid w:val="00E22CB9"/>
    <w:rsid w:val="00E22F11"/>
    <w:rsid w:val="00E23746"/>
    <w:rsid w:val="00E23BEA"/>
    <w:rsid w:val="00E2403F"/>
    <w:rsid w:val="00E24147"/>
    <w:rsid w:val="00E247B4"/>
    <w:rsid w:val="00E2492F"/>
    <w:rsid w:val="00E24F33"/>
    <w:rsid w:val="00E251A2"/>
    <w:rsid w:val="00E25286"/>
    <w:rsid w:val="00E254E5"/>
    <w:rsid w:val="00E254F5"/>
    <w:rsid w:val="00E25896"/>
    <w:rsid w:val="00E25BCE"/>
    <w:rsid w:val="00E269D3"/>
    <w:rsid w:val="00E26A34"/>
    <w:rsid w:val="00E26E66"/>
    <w:rsid w:val="00E27A00"/>
    <w:rsid w:val="00E27A19"/>
    <w:rsid w:val="00E27CF0"/>
    <w:rsid w:val="00E27F2C"/>
    <w:rsid w:val="00E301D1"/>
    <w:rsid w:val="00E30EAD"/>
    <w:rsid w:val="00E30EE0"/>
    <w:rsid w:val="00E30F72"/>
    <w:rsid w:val="00E31922"/>
    <w:rsid w:val="00E31B8A"/>
    <w:rsid w:val="00E3206C"/>
    <w:rsid w:val="00E3215F"/>
    <w:rsid w:val="00E32647"/>
    <w:rsid w:val="00E32A05"/>
    <w:rsid w:val="00E32BE3"/>
    <w:rsid w:val="00E32E70"/>
    <w:rsid w:val="00E3371C"/>
    <w:rsid w:val="00E34147"/>
    <w:rsid w:val="00E34CB6"/>
    <w:rsid w:val="00E34D35"/>
    <w:rsid w:val="00E3515A"/>
    <w:rsid w:val="00E3585C"/>
    <w:rsid w:val="00E35F9D"/>
    <w:rsid w:val="00E3606E"/>
    <w:rsid w:val="00E368B6"/>
    <w:rsid w:val="00E36E2C"/>
    <w:rsid w:val="00E36ECB"/>
    <w:rsid w:val="00E3707E"/>
    <w:rsid w:val="00E37291"/>
    <w:rsid w:val="00E37602"/>
    <w:rsid w:val="00E37C0C"/>
    <w:rsid w:val="00E37F48"/>
    <w:rsid w:val="00E4061B"/>
    <w:rsid w:val="00E40C05"/>
    <w:rsid w:val="00E40C6C"/>
    <w:rsid w:val="00E410D6"/>
    <w:rsid w:val="00E417BC"/>
    <w:rsid w:val="00E41A79"/>
    <w:rsid w:val="00E426DA"/>
    <w:rsid w:val="00E4281C"/>
    <w:rsid w:val="00E42B3B"/>
    <w:rsid w:val="00E42C94"/>
    <w:rsid w:val="00E43398"/>
    <w:rsid w:val="00E433BE"/>
    <w:rsid w:val="00E436CF"/>
    <w:rsid w:val="00E437BC"/>
    <w:rsid w:val="00E43977"/>
    <w:rsid w:val="00E43CD5"/>
    <w:rsid w:val="00E4522B"/>
    <w:rsid w:val="00E4591C"/>
    <w:rsid w:val="00E45C5A"/>
    <w:rsid w:val="00E4630A"/>
    <w:rsid w:val="00E46901"/>
    <w:rsid w:val="00E469DD"/>
    <w:rsid w:val="00E46C23"/>
    <w:rsid w:val="00E473E7"/>
    <w:rsid w:val="00E47A98"/>
    <w:rsid w:val="00E47D1E"/>
    <w:rsid w:val="00E50111"/>
    <w:rsid w:val="00E50CB1"/>
    <w:rsid w:val="00E513DD"/>
    <w:rsid w:val="00E5145C"/>
    <w:rsid w:val="00E514AA"/>
    <w:rsid w:val="00E5164B"/>
    <w:rsid w:val="00E516F2"/>
    <w:rsid w:val="00E51954"/>
    <w:rsid w:val="00E52159"/>
    <w:rsid w:val="00E52360"/>
    <w:rsid w:val="00E52857"/>
    <w:rsid w:val="00E5396F"/>
    <w:rsid w:val="00E53C6F"/>
    <w:rsid w:val="00E542B6"/>
    <w:rsid w:val="00E54971"/>
    <w:rsid w:val="00E549B0"/>
    <w:rsid w:val="00E54CA9"/>
    <w:rsid w:val="00E550C7"/>
    <w:rsid w:val="00E55516"/>
    <w:rsid w:val="00E55F48"/>
    <w:rsid w:val="00E562E6"/>
    <w:rsid w:val="00E56586"/>
    <w:rsid w:val="00E5662B"/>
    <w:rsid w:val="00E5721E"/>
    <w:rsid w:val="00E5734B"/>
    <w:rsid w:val="00E57739"/>
    <w:rsid w:val="00E57BBE"/>
    <w:rsid w:val="00E57DCD"/>
    <w:rsid w:val="00E605ED"/>
    <w:rsid w:val="00E60BE7"/>
    <w:rsid w:val="00E60DA7"/>
    <w:rsid w:val="00E60DE1"/>
    <w:rsid w:val="00E60DF1"/>
    <w:rsid w:val="00E61262"/>
    <w:rsid w:val="00E6130D"/>
    <w:rsid w:val="00E614CE"/>
    <w:rsid w:val="00E61FAB"/>
    <w:rsid w:val="00E620C5"/>
    <w:rsid w:val="00E62139"/>
    <w:rsid w:val="00E6239D"/>
    <w:rsid w:val="00E626BE"/>
    <w:rsid w:val="00E62825"/>
    <w:rsid w:val="00E62D73"/>
    <w:rsid w:val="00E62E78"/>
    <w:rsid w:val="00E63879"/>
    <w:rsid w:val="00E63EF1"/>
    <w:rsid w:val="00E63F97"/>
    <w:rsid w:val="00E6422A"/>
    <w:rsid w:val="00E644BF"/>
    <w:rsid w:val="00E6468D"/>
    <w:rsid w:val="00E64788"/>
    <w:rsid w:val="00E64B70"/>
    <w:rsid w:val="00E64C9D"/>
    <w:rsid w:val="00E6537D"/>
    <w:rsid w:val="00E65528"/>
    <w:rsid w:val="00E6553D"/>
    <w:rsid w:val="00E65E5B"/>
    <w:rsid w:val="00E65FE0"/>
    <w:rsid w:val="00E66042"/>
    <w:rsid w:val="00E66F17"/>
    <w:rsid w:val="00E672F0"/>
    <w:rsid w:val="00E67381"/>
    <w:rsid w:val="00E67BA4"/>
    <w:rsid w:val="00E70A71"/>
    <w:rsid w:val="00E70F61"/>
    <w:rsid w:val="00E712F5"/>
    <w:rsid w:val="00E71D0B"/>
    <w:rsid w:val="00E72054"/>
    <w:rsid w:val="00E7246B"/>
    <w:rsid w:val="00E72FBA"/>
    <w:rsid w:val="00E73040"/>
    <w:rsid w:val="00E73199"/>
    <w:rsid w:val="00E73266"/>
    <w:rsid w:val="00E7362F"/>
    <w:rsid w:val="00E739B0"/>
    <w:rsid w:val="00E74013"/>
    <w:rsid w:val="00E741AB"/>
    <w:rsid w:val="00E743A9"/>
    <w:rsid w:val="00E74A3E"/>
    <w:rsid w:val="00E74CBF"/>
    <w:rsid w:val="00E74FC7"/>
    <w:rsid w:val="00E75FFA"/>
    <w:rsid w:val="00E76018"/>
    <w:rsid w:val="00E764C6"/>
    <w:rsid w:val="00E776DD"/>
    <w:rsid w:val="00E77885"/>
    <w:rsid w:val="00E77CAE"/>
    <w:rsid w:val="00E77DDD"/>
    <w:rsid w:val="00E8018B"/>
    <w:rsid w:val="00E80430"/>
    <w:rsid w:val="00E8055B"/>
    <w:rsid w:val="00E807E2"/>
    <w:rsid w:val="00E816AF"/>
    <w:rsid w:val="00E81C5F"/>
    <w:rsid w:val="00E81D89"/>
    <w:rsid w:val="00E81E6A"/>
    <w:rsid w:val="00E8224D"/>
    <w:rsid w:val="00E825EC"/>
    <w:rsid w:val="00E829ED"/>
    <w:rsid w:val="00E82B4E"/>
    <w:rsid w:val="00E83286"/>
    <w:rsid w:val="00E8372C"/>
    <w:rsid w:val="00E83A82"/>
    <w:rsid w:val="00E83CF0"/>
    <w:rsid w:val="00E83EBA"/>
    <w:rsid w:val="00E84126"/>
    <w:rsid w:val="00E84532"/>
    <w:rsid w:val="00E84542"/>
    <w:rsid w:val="00E84621"/>
    <w:rsid w:val="00E846AF"/>
    <w:rsid w:val="00E84FE5"/>
    <w:rsid w:val="00E856DD"/>
    <w:rsid w:val="00E85A14"/>
    <w:rsid w:val="00E85D3D"/>
    <w:rsid w:val="00E864BC"/>
    <w:rsid w:val="00E86D91"/>
    <w:rsid w:val="00E86F02"/>
    <w:rsid w:val="00E87202"/>
    <w:rsid w:val="00E87347"/>
    <w:rsid w:val="00E87B3F"/>
    <w:rsid w:val="00E904D3"/>
    <w:rsid w:val="00E90569"/>
    <w:rsid w:val="00E9072E"/>
    <w:rsid w:val="00E908B6"/>
    <w:rsid w:val="00E910FD"/>
    <w:rsid w:val="00E915BF"/>
    <w:rsid w:val="00E9176C"/>
    <w:rsid w:val="00E92BD6"/>
    <w:rsid w:val="00E92C7F"/>
    <w:rsid w:val="00E92DEA"/>
    <w:rsid w:val="00E93029"/>
    <w:rsid w:val="00E9381A"/>
    <w:rsid w:val="00E93D98"/>
    <w:rsid w:val="00E9404C"/>
    <w:rsid w:val="00E95021"/>
    <w:rsid w:val="00E95025"/>
    <w:rsid w:val="00E95227"/>
    <w:rsid w:val="00E95576"/>
    <w:rsid w:val="00E95630"/>
    <w:rsid w:val="00E958A6"/>
    <w:rsid w:val="00E95DEF"/>
    <w:rsid w:val="00E9636B"/>
    <w:rsid w:val="00E96576"/>
    <w:rsid w:val="00E96D09"/>
    <w:rsid w:val="00E96FED"/>
    <w:rsid w:val="00E97776"/>
    <w:rsid w:val="00E979FE"/>
    <w:rsid w:val="00EA08B3"/>
    <w:rsid w:val="00EA09C8"/>
    <w:rsid w:val="00EA0AC5"/>
    <w:rsid w:val="00EA0B6E"/>
    <w:rsid w:val="00EA0F13"/>
    <w:rsid w:val="00EA114B"/>
    <w:rsid w:val="00EA1178"/>
    <w:rsid w:val="00EA1449"/>
    <w:rsid w:val="00EA1822"/>
    <w:rsid w:val="00EA182F"/>
    <w:rsid w:val="00EA19E3"/>
    <w:rsid w:val="00EA1BEA"/>
    <w:rsid w:val="00EA1D08"/>
    <w:rsid w:val="00EA2415"/>
    <w:rsid w:val="00EA28ED"/>
    <w:rsid w:val="00EA29DF"/>
    <w:rsid w:val="00EA2FF3"/>
    <w:rsid w:val="00EA3073"/>
    <w:rsid w:val="00EA3163"/>
    <w:rsid w:val="00EA3433"/>
    <w:rsid w:val="00EA3498"/>
    <w:rsid w:val="00EA397A"/>
    <w:rsid w:val="00EA3F5A"/>
    <w:rsid w:val="00EA4C44"/>
    <w:rsid w:val="00EA4D19"/>
    <w:rsid w:val="00EA4F8A"/>
    <w:rsid w:val="00EA5133"/>
    <w:rsid w:val="00EA57A3"/>
    <w:rsid w:val="00EA5A1B"/>
    <w:rsid w:val="00EA5A7F"/>
    <w:rsid w:val="00EA5C9A"/>
    <w:rsid w:val="00EA5F31"/>
    <w:rsid w:val="00EA660E"/>
    <w:rsid w:val="00EA6C70"/>
    <w:rsid w:val="00EA7530"/>
    <w:rsid w:val="00EA7BF6"/>
    <w:rsid w:val="00EA7C61"/>
    <w:rsid w:val="00EB0092"/>
    <w:rsid w:val="00EB042B"/>
    <w:rsid w:val="00EB1712"/>
    <w:rsid w:val="00EB1AA9"/>
    <w:rsid w:val="00EB1E86"/>
    <w:rsid w:val="00EB2307"/>
    <w:rsid w:val="00EB3226"/>
    <w:rsid w:val="00EB3564"/>
    <w:rsid w:val="00EB38F4"/>
    <w:rsid w:val="00EB3C9C"/>
    <w:rsid w:val="00EB3DBF"/>
    <w:rsid w:val="00EB3EB1"/>
    <w:rsid w:val="00EB3F8C"/>
    <w:rsid w:val="00EB4036"/>
    <w:rsid w:val="00EB4A1F"/>
    <w:rsid w:val="00EB4B1A"/>
    <w:rsid w:val="00EB52AF"/>
    <w:rsid w:val="00EB5537"/>
    <w:rsid w:val="00EB5940"/>
    <w:rsid w:val="00EB5F11"/>
    <w:rsid w:val="00EB61ED"/>
    <w:rsid w:val="00EB65AC"/>
    <w:rsid w:val="00EB6BC8"/>
    <w:rsid w:val="00EB74D6"/>
    <w:rsid w:val="00EB7608"/>
    <w:rsid w:val="00EB760C"/>
    <w:rsid w:val="00EC07D1"/>
    <w:rsid w:val="00EC08F4"/>
    <w:rsid w:val="00EC0A69"/>
    <w:rsid w:val="00EC0D4A"/>
    <w:rsid w:val="00EC1A00"/>
    <w:rsid w:val="00EC1B8C"/>
    <w:rsid w:val="00EC1C96"/>
    <w:rsid w:val="00EC20AE"/>
    <w:rsid w:val="00EC2BFA"/>
    <w:rsid w:val="00EC3971"/>
    <w:rsid w:val="00EC39A2"/>
    <w:rsid w:val="00EC4250"/>
    <w:rsid w:val="00EC446D"/>
    <w:rsid w:val="00EC483B"/>
    <w:rsid w:val="00EC4911"/>
    <w:rsid w:val="00EC50C9"/>
    <w:rsid w:val="00EC51B4"/>
    <w:rsid w:val="00EC5523"/>
    <w:rsid w:val="00EC563C"/>
    <w:rsid w:val="00EC5C13"/>
    <w:rsid w:val="00EC5C28"/>
    <w:rsid w:val="00EC5EE0"/>
    <w:rsid w:val="00EC621C"/>
    <w:rsid w:val="00EC6270"/>
    <w:rsid w:val="00EC6577"/>
    <w:rsid w:val="00EC6615"/>
    <w:rsid w:val="00EC686D"/>
    <w:rsid w:val="00EC6AA7"/>
    <w:rsid w:val="00EC6B9F"/>
    <w:rsid w:val="00EC77BC"/>
    <w:rsid w:val="00EC7833"/>
    <w:rsid w:val="00EC7A43"/>
    <w:rsid w:val="00EC7AAB"/>
    <w:rsid w:val="00ED00CE"/>
    <w:rsid w:val="00ED09D9"/>
    <w:rsid w:val="00ED0C6B"/>
    <w:rsid w:val="00ED0EAE"/>
    <w:rsid w:val="00ED0F86"/>
    <w:rsid w:val="00ED1197"/>
    <w:rsid w:val="00ED12C1"/>
    <w:rsid w:val="00ED1518"/>
    <w:rsid w:val="00ED1FE7"/>
    <w:rsid w:val="00ED23BA"/>
    <w:rsid w:val="00ED2486"/>
    <w:rsid w:val="00ED2657"/>
    <w:rsid w:val="00ED2A41"/>
    <w:rsid w:val="00ED2EB8"/>
    <w:rsid w:val="00ED34F6"/>
    <w:rsid w:val="00ED35C0"/>
    <w:rsid w:val="00ED3716"/>
    <w:rsid w:val="00ED3758"/>
    <w:rsid w:val="00ED3911"/>
    <w:rsid w:val="00ED3DA0"/>
    <w:rsid w:val="00ED3FC6"/>
    <w:rsid w:val="00ED42F0"/>
    <w:rsid w:val="00ED477D"/>
    <w:rsid w:val="00ED47B6"/>
    <w:rsid w:val="00ED4E4B"/>
    <w:rsid w:val="00ED5115"/>
    <w:rsid w:val="00ED5179"/>
    <w:rsid w:val="00ED5589"/>
    <w:rsid w:val="00ED57CE"/>
    <w:rsid w:val="00ED5887"/>
    <w:rsid w:val="00ED5C19"/>
    <w:rsid w:val="00ED5E4E"/>
    <w:rsid w:val="00ED5F50"/>
    <w:rsid w:val="00ED607E"/>
    <w:rsid w:val="00ED6202"/>
    <w:rsid w:val="00ED635F"/>
    <w:rsid w:val="00ED644A"/>
    <w:rsid w:val="00ED657F"/>
    <w:rsid w:val="00ED6A0C"/>
    <w:rsid w:val="00ED6D45"/>
    <w:rsid w:val="00ED6F29"/>
    <w:rsid w:val="00ED744E"/>
    <w:rsid w:val="00ED750B"/>
    <w:rsid w:val="00ED7AF5"/>
    <w:rsid w:val="00ED7CF4"/>
    <w:rsid w:val="00ED7D94"/>
    <w:rsid w:val="00EE081C"/>
    <w:rsid w:val="00EE0BDC"/>
    <w:rsid w:val="00EE0CC9"/>
    <w:rsid w:val="00EE10E5"/>
    <w:rsid w:val="00EE1603"/>
    <w:rsid w:val="00EE1A55"/>
    <w:rsid w:val="00EE2153"/>
    <w:rsid w:val="00EE23BF"/>
    <w:rsid w:val="00EE36B2"/>
    <w:rsid w:val="00EE3A69"/>
    <w:rsid w:val="00EE3D13"/>
    <w:rsid w:val="00EE3D35"/>
    <w:rsid w:val="00EE3EBB"/>
    <w:rsid w:val="00EE4997"/>
    <w:rsid w:val="00EE4AFC"/>
    <w:rsid w:val="00EE5D3F"/>
    <w:rsid w:val="00EE61AD"/>
    <w:rsid w:val="00EE6A67"/>
    <w:rsid w:val="00EE6E5F"/>
    <w:rsid w:val="00EE6EF4"/>
    <w:rsid w:val="00EE782E"/>
    <w:rsid w:val="00EE78DF"/>
    <w:rsid w:val="00EE7946"/>
    <w:rsid w:val="00EE7CAB"/>
    <w:rsid w:val="00EF00BE"/>
    <w:rsid w:val="00EF053E"/>
    <w:rsid w:val="00EF0C8E"/>
    <w:rsid w:val="00EF0D1B"/>
    <w:rsid w:val="00EF0D5E"/>
    <w:rsid w:val="00EF0F35"/>
    <w:rsid w:val="00EF110A"/>
    <w:rsid w:val="00EF123C"/>
    <w:rsid w:val="00EF14F8"/>
    <w:rsid w:val="00EF1BF6"/>
    <w:rsid w:val="00EF202A"/>
    <w:rsid w:val="00EF26DA"/>
    <w:rsid w:val="00EF3458"/>
    <w:rsid w:val="00EF373E"/>
    <w:rsid w:val="00EF3D3F"/>
    <w:rsid w:val="00EF3F56"/>
    <w:rsid w:val="00EF430B"/>
    <w:rsid w:val="00EF460B"/>
    <w:rsid w:val="00EF563F"/>
    <w:rsid w:val="00EF5823"/>
    <w:rsid w:val="00EF6341"/>
    <w:rsid w:val="00EF6562"/>
    <w:rsid w:val="00EF682B"/>
    <w:rsid w:val="00EF692B"/>
    <w:rsid w:val="00EF779F"/>
    <w:rsid w:val="00EF7A5F"/>
    <w:rsid w:val="00F004EB"/>
    <w:rsid w:val="00F00518"/>
    <w:rsid w:val="00F0072E"/>
    <w:rsid w:val="00F009B0"/>
    <w:rsid w:val="00F01211"/>
    <w:rsid w:val="00F01334"/>
    <w:rsid w:val="00F016CC"/>
    <w:rsid w:val="00F018EC"/>
    <w:rsid w:val="00F01B53"/>
    <w:rsid w:val="00F01E57"/>
    <w:rsid w:val="00F01F96"/>
    <w:rsid w:val="00F028E1"/>
    <w:rsid w:val="00F02C33"/>
    <w:rsid w:val="00F02D86"/>
    <w:rsid w:val="00F03856"/>
    <w:rsid w:val="00F038E2"/>
    <w:rsid w:val="00F038F7"/>
    <w:rsid w:val="00F04172"/>
    <w:rsid w:val="00F041AE"/>
    <w:rsid w:val="00F041BD"/>
    <w:rsid w:val="00F04535"/>
    <w:rsid w:val="00F04714"/>
    <w:rsid w:val="00F048BD"/>
    <w:rsid w:val="00F04D17"/>
    <w:rsid w:val="00F04EE6"/>
    <w:rsid w:val="00F056C8"/>
    <w:rsid w:val="00F057C2"/>
    <w:rsid w:val="00F05A31"/>
    <w:rsid w:val="00F05B57"/>
    <w:rsid w:val="00F05C62"/>
    <w:rsid w:val="00F05EE8"/>
    <w:rsid w:val="00F06508"/>
    <w:rsid w:val="00F065AE"/>
    <w:rsid w:val="00F0669A"/>
    <w:rsid w:val="00F068E6"/>
    <w:rsid w:val="00F07639"/>
    <w:rsid w:val="00F076EE"/>
    <w:rsid w:val="00F078A2"/>
    <w:rsid w:val="00F078CD"/>
    <w:rsid w:val="00F07A4A"/>
    <w:rsid w:val="00F07ADB"/>
    <w:rsid w:val="00F10954"/>
    <w:rsid w:val="00F10C9A"/>
    <w:rsid w:val="00F11097"/>
    <w:rsid w:val="00F11189"/>
    <w:rsid w:val="00F11349"/>
    <w:rsid w:val="00F11738"/>
    <w:rsid w:val="00F11892"/>
    <w:rsid w:val="00F11CCD"/>
    <w:rsid w:val="00F124C4"/>
    <w:rsid w:val="00F126E4"/>
    <w:rsid w:val="00F128E3"/>
    <w:rsid w:val="00F12FE6"/>
    <w:rsid w:val="00F1306F"/>
    <w:rsid w:val="00F1308F"/>
    <w:rsid w:val="00F13416"/>
    <w:rsid w:val="00F13590"/>
    <w:rsid w:val="00F13B6C"/>
    <w:rsid w:val="00F13EF6"/>
    <w:rsid w:val="00F13F1F"/>
    <w:rsid w:val="00F14412"/>
    <w:rsid w:val="00F14445"/>
    <w:rsid w:val="00F1473E"/>
    <w:rsid w:val="00F15364"/>
    <w:rsid w:val="00F15553"/>
    <w:rsid w:val="00F15559"/>
    <w:rsid w:val="00F159B8"/>
    <w:rsid w:val="00F16146"/>
    <w:rsid w:val="00F16698"/>
    <w:rsid w:val="00F169D7"/>
    <w:rsid w:val="00F1756F"/>
    <w:rsid w:val="00F204AA"/>
    <w:rsid w:val="00F20DF0"/>
    <w:rsid w:val="00F20F72"/>
    <w:rsid w:val="00F210A1"/>
    <w:rsid w:val="00F21378"/>
    <w:rsid w:val="00F21940"/>
    <w:rsid w:val="00F21A36"/>
    <w:rsid w:val="00F21CED"/>
    <w:rsid w:val="00F21E4C"/>
    <w:rsid w:val="00F21F1B"/>
    <w:rsid w:val="00F2284B"/>
    <w:rsid w:val="00F22851"/>
    <w:rsid w:val="00F22963"/>
    <w:rsid w:val="00F229EB"/>
    <w:rsid w:val="00F233FC"/>
    <w:rsid w:val="00F23E78"/>
    <w:rsid w:val="00F23EA0"/>
    <w:rsid w:val="00F24333"/>
    <w:rsid w:val="00F247C5"/>
    <w:rsid w:val="00F248B9"/>
    <w:rsid w:val="00F24944"/>
    <w:rsid w:val="00F24C06"/>
    <w:rsid w:val="00F24DDE"/>
    <w:rsid w:val="00F25298"/>
    <w:rsid w:val="00F25616"/>
    <w:rsid w:val="00F25B71"/>
    <w:rsid w:val="00F25C30"/>
    <w:rsid w:val="00F26603"/>
    <w:rsid w:val="00F267DB"/>
    <w:rsid w:val="00F269A3"/>
    <w:rsid w:val="00F271BB"/>
    <w:rsid w:val="00F272C0"/>
    <w:rsid w:val="00F27780"/>
    <w:rsid w:val="00F277A6"/>
    <w:rsid w:val="00F27A37"/>
    <w:rsid w:val="00F27A3F"/>
    <w:rsid w:val="00F27AB5"/>
    <w:rsid w:val="00F301CC"/>
    <w:rsid w:val="00F303A1"/>
    <w:rsid w:val="00F304DF"/>
    <w:rsid w:val="00F30F65"/>
    <w:rsid w:val="00F31A5B"/>
    <w:rsid w:val="00F31C91"/>
    <w:rsid w:val="00F31D19"/>
    <w:rsid w:val="00F3204F"/>
    <w:rsid w:val="00F32383"/>
    <w:rsid w:val="00F326FA"/>
    <w:rsid w:val="00F327AA"/>
    <w:rsid w:val="00F3304D"/>
    <w:rsid w:val="00F331B8"/>
    <w:rsid w:val="00F331DA"/>
    <w:rsid w:val="00F33227"/>
    <w:rsid w:val="00F33D77"/>
    <w:rsid w:val="00F33DEA"/>
    <w:rsid w:val="00F33E93"/>
    <w:rsid w:val="00F3465B"/>
    <w:rsid w:val="00F34A54"/>
    <w:rsid w:val="00F34EAC"/>
    <w:rsid w:val="00F3523F"/>
    <w:rsid w:val="00F35840"/>
    <w:rsid w:val="00F3585E"/>
    <w:rsid w:val="00F35D9B"/>
    <w:rsid w:val="00F35FDF"/>
    <w:rsid w:val="00F368D7"/>
    <w:rsid w:val="00F36C78"/>
    <w:rsid w:val="00F375AE"/>
    <w:rsid w:val="00F37A25"/>
    <w:rsid w:val="00F40403"/>
    <w:rsid w:val="00F40AB4"/>
    <w:rsid w:val="00F41112"/>
    <w:rsid w:val="00F411B4"/>
    <w:rsid w:val="00F41594"/>
    <w:rsid w:val="00F4185B"/>
    <w:rsid w:val="00F418D3"/>
    <w:rsid w:val="00F42107"/>
    <w:rsid w:val="00F42A49"/>
    <w:rsid w:val="00F42A7A"/>
    <w:rsid w:val="00F42EFD"/>
    <w:rsid w:val="00F43039"/>
    <w:rsid w:val="00F43E63"/>
    <w:rsid w:val="00F440C9"/>
    <w:rsid w:val="00F440EE"/>
    <w:rsid w:val="00F44818"/>
    <w:rsid w:val="00F451F3"/>
    <w:rsid w:val="00F4541A"/>
    <w:rsid w:val="00F45C9E"/>
    <w:rsid w:val="00F45CA1"/>
    <w:rsid w:val="00F46526"/>
    <w:rsid w:val="00F46D1D"/>
    <w:rsid w:val="00F47012"/>
    <w:rsid w:val="00F47307"/>
    <w:rsid w:val="00F4763B"/>
    <w:rsid w:val="00F47BB9"/>
    <w:rsid w:val="00F47E7E"/>
    <w:rsid w:val="00F501F3"/>
    <w:rsid w:val="00F5023D"/>
    <w:rsid w:val="00F50C6C"/>
    <w:rsid w:val="00F50F92"/>
    <w:rsid w:val="00F51056"/>
    <w:rsid w:val="00F51676"/>
    <w:rsid w:val="00F52634"/>
    <w:rsid w:val="00F52A74"/>
    <w:rsid w:val="00F52E42"/>
    <w:rsid w:val="00F531E0"/>
    <w:rsid w:val="00F534CD"/>
    <w:rsid w:val="00F534E4"/>
    <w:rsid w:val="00F536DF"/>
    <w:rsid w:val="00F53818"/>
    <w:rsid w:val="00F538E5"/>
    <w:rsid w:val="00F53D55"/>
    <w:rsid w:val="00F53F43"/>
    <w:rsid w:val="00F54144"/>
    <w:rsid w:val="00F54320"/>
    <w:rsid w:val="00F546D3"/>
    <w:rsid w:val="00F54ACF"/>
    <w:rsid w:val="00F54D7B"/>
    <w:rsid w:val="00F55012"/>
    <w:rsid w:val="00F55384"/>
    <w:rsid w:val="00F5592B"/>
    <w:rsid w:val="00F55E20"/>
    <w:rsid w:val="00F560C2"/>
    <w:rsid w:val="00F560F9"/>
    <w:rsid w:val="00F56255"/>
    <w:rsid w:val="00F56360"/>
    <w:rsid w:val="00F568C1"/>
    <w:rsid w:val="00F569C8"/>
    <w:rsid w:val="00F56C33"/>
    <w:rsid w:val="00F56DE0"/>
    <w:rsid w:val="00F56FD2"/>
    <w:rsid w:val="00F57133"/>
    <w:rsid w:val="00F5713F"/>
    <w:rsid w:val="00F57931"/>
    <w:rsid w:val="00F57FBA"/>
    <w:rsid w:val="00F60202"/>
    <w:rsid w:val="00F60818"/>
    <w:rsid w:val="00F6092F"/>
    <w:rsid w:val="00F60AB8"/>
    <w:rsid w:val="00F60BCE"/>
    <w:rsid w:val="00F6141B"/>
    <w:rsid w:val="00F6158A"/>
    <w:rsid w:val="00F619F6"/>
    <w:rsid w:val="00F61ADE"/>
    <w:rsid w:val="00F62154"/>
    <w:rsid w:val="00F62FAC"/>
    <w:rsid w:val="00F630AA"/>
    <w:rsid w:val="00F63E68"/>
    <w:rsid w:val="00F63EC8"/>
    <w:rsid w:val="00F6440A"/>
    <w:rsid w:val="00F64AC8"/>
    <w:rsid w:val="00F64C7A"/>
    <w:rsid w:val="00F64D45"/>
    <w:rsid w:val="00F64D52"/>
    <w:rsid w:val="00F64F51"/>
    <w:rsid w:val="00F652DA"/>
    <w:rsid w:val="00F65345"/>
    <w:rsid w:val="00F655CD"/>
    <w:rsid w:val="00F658E4"/>
    <w:rsid w:val="00F65936"/>
    <w:rsid w:val="00F65C86"/>
    <w:rsid w:val="00F6621B"/>
    <w:rsid w:val="00F66384"/>
    <w:rsid w:val="00F663C4"/>
    <w:rsid w:val="00F6666A"/>
    <w:rsid w:val="00F667EF"/>
    <w:rsid w:val="00F67155"/>
    <w:rsid w:val="00F672D7"/>
    <w:rsid w:val="00F674E3"/>
    <w:rsid w:val="00F67C84"/>
    <w:rsid w:val="00F67FEF"/>
    <w:rsid w:val="00F700B6"/>
    <w:rsid w:val="00F7012D"/>
    <w:rsid w:val="00F7061C"/>
    <w:rsid w:val="00F70890"/>
    <w:rsid w:val="00F7215C"/>
    <w:rsid w:val="00F72873"/>
    <w:rsid w:val="00F72A89"/>
    <w:rsid w:val="00F72CD7"/>
    <w:rsid w:val="00F72DC1"/>
    <w:rsid w:val="00F731FF"/>
    <w:rsid w:val="00F733F4"/>
    <w:rsid w:val="00F73B13"/>
    <w:rsid w:val="00F73E79"/>
    <w:rsid w:val="00F73F66"/>
    <w:rsid w:val="00F7456A"/>
    <w:rsid w:val="00F74CA7"/>
    <w:rsid w:val="00F74D16"/>
    <w:rsid w:val="00F74E3B"/>
    <w:rsid w:val="00F751BE"/>
    <w:rsid w:val="00F75210"/>
    <w:rsid w:val="00F75223"/>
    <w:rsid w:val="00F75E2C"/>
    <w:rsid w:val="00F760EE"/>
    <w:rsid w:val="00F76223"/>
    <w:rsid w:val="00F76B07"/>
    <w:rsid w:val="00F77161"/>
    <w:rsid w:val="00F77596"/>
    <w:rsid w:val="00F7763B"/>
    <w:rsid w:val="00F77896"/>
    <w:rsid w:val="00F77BB3"/>
    <w:rsid w:val="00F77E65"/>
    <w:rsid w:val="00F800B0"/>
    <w:rsid w:val="00F80204"/>
    <w:rsid w:val="00F80770"/>
    <w:rsid w:val="00F8097E"/>
    <w:rsid w:val="00F8149A"/>
    <w:rsid w:val="00F816B7"/>
    <w:rsid w:val="00F8178C"/>
    <w:rsid w:val="00F81C1E"/>
    <w:rsid w:val="00F81E14"/>
    <w:rsid w:val="00F8291D"/>
    <w:rsid w:val="00F83064"/>
    <w:rsid w:val="00F83203"/>
    <w:rsid w:val="00F832D0"/>
    <w:rsid w:val="00F836D5"/>
    <w:rsid w:val="00F83F67"/>
    <w:rsid w:val="00F84461"/>
    <w:rsid w:val="00F85101"/>
    <w:rsid w:val="00F851C4"/>
    <w:rsid w:val="00F85475"/>
    <w:rsid w:val="00F858E0"/>
    <w:rsid w:val="00F864E7"/>
    <w:rsid w:val="00F8670F"/>
    <w:rsid w:val="00F86963"/>
    <w:rsid w:val="00F87086"/>
    <w:rsid w:val="00F872BB"/>
    <w:rsid w:val="00F90134"/>
    <w:rsid w:val="00F907C7"/>
    <w:rsid w:val="00F91881"/>
    <w:rsid w:val="00F9198D"/>
    <w:rsid w:val="00F91B15"/>
    <w:rsid w:val="00F91B7E"/>
    <w:rsid w:val="00F92016"/>
    <w:rsid w:val="00F925B4"/>
    <w:rsid w:val="00F925F6"/>
    <w:rsid w:val="00F93AA3"/>
    <w:rsid w:val="00F94191"/>
    <w:rsid w:val="00F9443B"/>
    <w:rsid w:val="00F94CA5"/>
    <w:rsid w:val="00F952C5"/>
    <w:rsid w:val="00F953FE"/>
    <w:rsid w:val="00F96AB2"/>
    <w:rsid w:val="00F97388"/>
    <w:rsid w:val="00F97540"/>
    <w:rsid w:val="00F9755A"/>
    <w:rsid w:val="00F9777B"/>
    <w:rsid w:val="00F979B0"/>
    <w:rsid w:val="00F97FB0"/>
    <w:rsid w:val="00FA0BCC"/>
    <w:rsid w:val="00FA1070"/>
    <w:rsid w:val="00FA164F"/>
    <w:rsid w:val="00FA165E"/>
    <w:rsid w:val="00FA1ACB"/>
    <w:rsid w:val="00FA1BB5"/>
    <w:rsid w:val="00FA1CC6"/>
    <w:rsid w:val="00FA1FDF"/>
    <w:rsid w:val="00FA21F4"/>
    <w:rsid w:val="00FA2885"/>
    <w:rsid w:val="00FA2F3A"/>
    <w:rsid w:val="00FA304B"/>
    <w:rsid w:val="00FA3214"/>
    <w:rsid w:val="00FA397C"/>
    <w:rsid w:val="00FA3D5B"/>
    <w:rsid w:val="00FA4C7D"/>
    <w:rsid w:val="00FA4E97"/>
    <w:rsid w:val="00FA4ED6"/>
    <w:rsid w:val="00FA4FD7"/>
    <w:rsid w:val="00FA5750"/>
    <w:rsid w:val="00FA5874"/>
    <w:rsid w:val="00FA6476"/>
    <w:rsid w:val="00FA6A95"/>
    <w:rsid w:val="00FA6E13"/>
    <w:rsid w:val="00FA70CC"/>
    <w:rsid w:val="00FA7277"/>
    <w:rsid w:val="00FA7316"/>
    <w:rsid w:val="00FA7339"/>
    <w:rsid w:val="00FA77D4"/>
    <w:rsid w:val="00FA798A"/>
    <w:rsid w:val="00FA7E20"/>
    <w:rsid w:val="00FA7FFA"/>
    <w:rsid w:val="00FB0FF2"/>
    <w:rsid w:val="00FB17AF"/>
    <w:rsid w:val="00FB18B5"/>
    <w:rsid w:val="00FB197F"/>
    <w:rsid w:val="00FB23DD"/>
    <w:rsid w:val="00FB2771"/>
    <w:rsid w:val="00FB2830"/>
    <w:rsid w:val="00FB312F"/>
    <w:rsid w:val="00FB35C3"/>
    <w:rsid w:val="00FB3AD3"/>
    <w:rsid w:val="00FB409D"/>
    <w:rsid w:val="00FB4272"/>
    <w:rsid w:val="00FB546C"/>
    <w:rsid w:val="00FB5728"/>
    <w:rsid w:val="00FB580C"/>
    <w:rsid w:val="00FB584F"/>
    <w:rsid w:val="00FB5D61"/>
    <w:rsid w:val="00FB6343"/>
    <w:rsid w:val="00FB6A75"/>
    <w:rsid w:val="00FB6BF7"/>
    <w:rsid w:val="00FB746B"/>
    <w:rsid w:val="00FB74A0"/>
    <w:rsid w:val="00FB7D96"/>
    <w:rsid w:val="00FC0142"/>
    <w:rsid w:val="00FC03A1"/>
    <w:rsid w:val="00FC0623"/>
    <w:rsid w:val="00FC19ED"/>
    <w:rsid w:val="00FC1D06"/>
    <w:rsid w:val="00FC1F16"/>
    <w:rsid w:val="00FC1FB3"/>
    <w:rsid w:val="00FC2855"/>
    <w:rsid w:val="00FC2977"/>
    <w:rsid w:val="00FC317B"/>
    <w:rsid w:val="00FC3AF0"/>
    <w:rsid w:val="00FC3C61"/>
    <w:rsid w:val="00FC3C67"/>
    <w:rsid w:val="00FC3CCA"/>
    <w:rsid w:val="00FC42C3"/>
    <w:rsid w:val="00FC47DE"/>
    <w:rsid w:val="00FC48B4"/>
    <w:rsid w:val="00FC4A9E"/>
    <w:rsid w:val="00FC4DDB"/>
    <w:rsid w:val="00FC51A3"/>
    <w:rsid w:val="00FC5353"/>
    <w:rsid w:val="00FC539A"/>
    <w:rsid w:val="00FC5DF3"/>
    <w:rsid w:val="00FC5F6D"/>
    <w:rsid w:val="00FC6245"/>
    <w:rsid w:val="00FC6457"/>
    <w:rsid w:val="00FC66C1"/>
    <w:rsid w:val="00FC6703"/>
    <w:rsid w:val="00FC6BA8"/>
    <w:rsid w:val="00FC7248"/>
    <w:rsid w:val="00FC7915"/>
    <w:rsid w:val="00FD003B"/>
    <w:rsid w:val="00FD036F"/>
    <w:rsid w:val="00FD0F80"/>
    <w:rsid w:val="00FD1149"/>
    <w:rsid w:val="00FD19A1"/>
    <w:rsid w:val="00FD2043"/>
    <w:rsid w:val="00FD20F4"/>
    <w:rsid w:val="00FD245D"/>
    <w:rsid w:val="00FD296C"/>
    <w:rsid w:val="00FD315A"/>
    <w:rsid w:val="00FD31A5"/>
    <w:rsid w:val="00FD3281"/>
    <w:rsid w:val="00FD3406"/>
    <w:rsid w:val="00FD3499"/>
    <w:rsid w:val="00FD370A"/>
    <w:rsid w:val="00FD376D"/>
    <w:rsid w:val="00FD3BEE"/>
    <w:rsid w:val="00FD3C81"/>
    <w:rsid w:val="00FD3D3D"/>
    <w:rsid w:val="00FD4456"/>
    <w:rsid w:val="00FD4795"/>
    <w:rsid w:val="00FD49B4"/>
    <w:rsid w:val="00FD4A01"/>
    <w:rsid w:val="00FD4B84"/>
    <w:rsid w:val="00FD5F8B"/>
    <w:rsid w:val="00FD61E3"/>
    <w:rsid w:val="00FD6751"/>
    <w:rsid w:val="00FD6D64"/>
    <w:rsid w:val="00FD701C"/>
    <w:rsid w:val="00FD7440"/>
    <w:rsid w:val="00FD76D9"/>
    <w:rsid w:val="00FD78CB"/>
    <w:rsid w:val="00FD7DCF"/>
    <w:rsid w:val="00FD7F1A"/>
    <w:rsid w:val="00FE00DF"/>
    <w:rsid w:val="00FE01E9"/>
    <w:rsid w:val="00FE077E"/>
    <w:rsid w:val="00FE0888"/>
    <w:rsid w:val="00FE0AF7"/>
    <w:rsid w:val="00FE0C1D"/>
    <w:rsid w:val="00FE1448"/>
    <w:rsid w:val="00FE16D8"/>
    <w:rsid w:val="00FE1B15"/>
    <w:rsid w:val="00FE22B4"/>
    <w:rsid w:val="00FE22B8"/>
    <w:rsid w:val="00FE31A3"/>
    <w:rsid w:val="00FE31B9"/>
    <w:rsid w:val="00FE3716"/>
    <w:rsid w:val="00FE37FF"/>
    <w:rsid w:val="00FE389E"/>
    <w:rsid w:val="00FE449C"/>
    <w:rsid w:val="00FE4949"/>
    <w:rsid w:val="00FE4B78"/>
    <w:rsid w:val="00FE4B9D"/>
    <w:rsid w:val="00FE53DE"/>
    <w:rsid w:val="00FE55DF"/>
    <w:rsid w:val="00FE5641"/>
    <w:rsid w:val="00FE59C4"/>
    <w:rsid w:val="00FE5A58"/>
    <w:rsid w:val="00FE5CAA"/>
    <w:rsid w:val="00FE6915"/>
    <w:rsid w:val="00FE6E29"/>
    <w:rsid w:val="00FE72AE"/>
    <w:rsid w:val="00FE7BC4"/>
    <w:rsid w:val="00FF08BB"/>
    <w:rsid w:val="00FF0A09"/>
    <w:rsid w:val="00FF0BE3"/>
    <w:rsid w:val="00FF0BF3"/>
    <w:rsid w:val="00FF11C6"/>
    <w:rsid w:val="00FF1384"/>
    <w:rsid w:val="00FF1B34"/>
    <w:rsid w:val="00FF2495"/>
    <w:rsid w:val="00FF2AC3"/>
    <w:rsid w:val="00FF2EC4"/>
    <w:rsid w:val="00FF3625"/>
    <w:rsid w:val="00FF36AA"/>
    <w:rsid w:val="00FF3D9F"/>
    <w:rsid w:val="00FF4055"/>
    <w:rsid w:val="00FF41F3"/>
    <w:rsid w:val="00FF4786"/>
    <w:rsid w:val="00FF4978"/>
    <w:rsid w:val="00FF4BA5"/>
    <w:rsid w:val="00FF4D59"/>
    <w:rsid w:val="00FF5169"/>
    <w:rsid w:val="00FF5328"/>
    <w:rsid w:val="00FF5399"/>
    <w:rsid w:val="00FF58A7"/>
    <w:rsid w:val="00FF6A50"/>
    <w:rsid w:val="00FF6D0F"/>
    <w:rsid w:val="00FF71AD"/>
    <w:rsid w:val="00FF74EF"/>
    <w:rsid w:val="00FF75FD"/>
    <w:rsid w:val="00FF77F8"/>
    <w:rsid w:val="00FF786F"/>
    <w:rsid w:val="00FF7A4E"/>
    <w:rsid w:val="0A275BB8"/>
    <w:rsid w:val="0FB024A4"/>
    <w:rsid w:val="39581764"/>
    <w:rsid w:val="3D90A9EB"/>
    <w:rsid w:val="562D74C2"/>
    <w:rsid w:val="5B629597"/>
    <w:rsid w:val="5D5EAEC6"/>
    <w:rsid w:val="64750DBE"/>
    <w:rsid w:val="66387ECC"/>
    <w:rsid w:val="67463E02"/>
    <w:rsid w:val="69DA2774"/>
    <w:rsid w:val="7395C4DF"/>
    <w:rsid w:val="744780FE"/>
    <w:rsid w:val="751B4684"/>
    <w:rsid w:val="7D62010C"/>
    <w:rsid w:val="7E906E4F"/>
  </w:rsids>
  <m:mathPr>
    <m:mathFont m:val="Cambria Math"/>
    <m:brkBin m:val="before"/>
    <m:brkBinSub m:val="--"/>
    <m:smallFrac m:val="0"/>
    <m:dispDef/>
    <m:lMargin m:val="0"/>
    <m:rMargin m:val="0"/>
    <m:defJc m:val="centerGroup"/>
    <m:wrapIndent m:val="1440"/>
    <m:intLim m:val="subSup"/>
    <m:naryLim m:val="undOvr"/>
  </m:mathPr>
  <w:themeFontLang w:val="en-AU" w:eastAsia="zh-TW"/>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10241" style="mso-position-horizontal-relative:page;mso-position-vertical-relative:page" stroke="f">
      <v:stroke on="f"/>
      <o:colormru v:ext="edit" colors="white"/>
    </o:shapedefaults>
    <o:shapelayout v:ext="edit">
      <o:idmap v:ext="edit" data="1"/>
    </o:shapelayout>
  </w:shapeDefaults>
  <w:decimalSymbol w:val="."/>
  <w:listSeparator w:val=","/>
  <w14:docId w14:val="03F7DC90"/>
  <w15:docId w15:val="{9A4F9793-5B49-489C-A065-560281F8088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imes New Roman" w:hAnsiTheme="minorHAnsi" w:cs="Arial"/>
        <w:color w:val="363534" w:themeColor="text1"/>
        <w:lang w:val="en-AU" w:eastAsia="en-AU" w:bidi="ar-SA"/>
      </w:rPr>
    </w:rPrDefault>
    <w:pPrDefault>
      <w:pPr>
        <w:spacing w:line="240" w:lineRule="atLeast"/>
      </w:pPr>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semiHidden="1" w:unhideWhenUsed="1" w:qFormat="1"/>
    <w:lsdException w:name="heading 6" w:semiHidden="1" w:unhideWhenUsed="1" w:qFormat="1"/>
    <w:lsdException w:name="heading 7" w:semiHidden="1" w:unhideWhenUsed="1"/>
    <w:lsdException w:name="heading 8" w:semiHidden="1" w:unhideWhenUsed="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99" w:unhideWhenUsed="1"/>
    <w:lsdException w:name="footer" w:semiHidden="1" w:unhideWhenUsed="1"/>
    <w:lsdException w:name="index heading" w:semiHidden="1" w:unhideWhenUsed="1"/>
    <w:lsdException w:name="caption" w:semiHidden="1" w:unhideWhenUsed="1"/>
    <w:lsdException w:name="table of figures" w:semiHidden="1" w:uiPriority="99"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qFormat="1"/>
    <w:lsdException w:name="List Number" w:qFormat="1"/>
    <w:lsdException w:name="List 2" w:semiHidden="1" w:unhideWhenUsed="1"/>
    <w:lsdException w:name="List 3" w:semiHidden="1" w:unhideWhenUsed="1"/>
    <w:lsdException w:name="List Bullet 2" w:semiHidden="1" w:unhideWhenUsed="1" w:qFormat="1"/>
    <w:lsdException w:name="List Bullet 3" w:semiHidden="1" w:unhideWhenUsed="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Closing" w:semiHidden="1" w:unhideWhenUsed="1"/>
    <w:lsdException w:name="Signature" w:semiHidden="1" w:unhideWhenUsed="1"/>
    <w:lsdException w:name="Default Paragraph Font" w:semiHidden="1" w:uiPriority="1" w:unhideWhenUsed="1"/>
    <w:lsdException w:name="Body Text" w:semiHidden="1" w:unhideWhenUsed="1" w:qFormat="1"/>
    <w:lsdException w:name="Body Text Indent" w:semiHidden="1" w:unhideWhenUsed="1"/>
    <w:lsdException w:name="List Continue" w:semiHidden="1" w:uiPriority="1" w:unhideWhenUsed="1" w:qFormat="1"/>
    <w:lsdException w:name="List Continue 2" w:semiHidden="1" w:uiPriority="1" w:unhideWhenUsed="1" w:qFormat="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606CDD"/>
  </w:style>
  <w:style w:type="paragraph" w:styleId="Heading1">
    <w:name w:val="heading 1"/>
    <w:aliases w:val="h1"/>
    <w:basedOn w:val="Normal"/>
    <w:next w:val="BodyText"/>
    <w:link w:val="Heading1Char"/>
    <w:qFormat/>
    <w:rsid w:val="00542B3F"/>
    <w:pPr>
      <w:keepNext/>
      <w:keepLines/>
      <w:numPr>
        <w:numId w:val="14"/>
      </w:numPr>
      <w:spacing w:before="300" w:after="360" w:line="440" w:lineRule="exact"/>
      <w:outlineLvl w:val="0"/>
    </w:pPr>
    <w:rPr>
      <w:b/>
      <w:bCs/>
      <w:color w:val="642667" w:themeColor="text2"/>
      <w:kern w:val="32"/>
      <w:sz w:val="40"/>
      <w:szCs w:val="32"/>
    </w:rPr>
  </w:style>
  <w:style w:type="paragraph" w:styleId="Heading2">
    <w:name w:val="heading 2"/>
    <w:aliases w:val="h2"/>
    <w:basedOn w:val="Normal"/>
    <w:next w:val="BodyText"/>
    <w:link w:val="Heading2Char"/>
    <w:qFormat/>
    <w:rsid w:val="00FA7FFA"/>
    <w:pPr>
      <w:keepNext/>
      <w:keepLines/>
      <w:numPr>
        <w:ilvl w:val="1"/>
        <w:numId w:val="14"/>
      </w:numPr>
      <w:tabs>
        <w:tab w:val="clear" w:pos="0"/>
      </w:tabs>
      <w:spacing w:before="240" w:after="100" w:line="280" w:lineRule="exact"/>
      <w:outlineLvl w:val="1"/>
    </w:pPr>
    <w:rPr>
      <w:b/>
      <w:bCs/>
      <w:iCs/>
      <w:color w:val="642667" w:themeColor="text2"/>
      <w:kern w:val="20"/>
      <w:sz w:val="24"/>
      <w:szCs w:val="28"/>
    </w:rPr>
  </w:style>
  <w:style w:type="paragraph" w:styleId="Heading3">
    <w:name w:val="heading 3"/>
    <w:basedOn w:val="Normal"/>
    <w:next w:val="BodyText"/>
    <w:link w:val="Heading3Char"/>
    <w:qFormat/>
    <w:rsid w:val="000676CB"/>
    <w:pPr>
      <w:keepNext/>
      <w:keepLines/>
      <w:numPr>
        <w:ilvl w:val="2"/>
        <w:numId w:val="14"/>
      </w:numPr>
      <w:tabs>
        <w:tab w:val="clear" w:pos="0"/>
      </w:tabs>
      <w:spacing w:line="240" w:lineRule="exact"/>
      <w:outlineLvl w:val="2"/>
    </w:pPr>
    <w:rPr>
      <w:b/>
      <w:color w:val="642667" w:themeColor="text2"/>
      <w:sz w:val="22"/>
      <w:szCs w:val="22"/>
    </w:rPr>
  </w:style>
  <w:style w:type="paragraph" w:styleId="Heading4">
    <w:name w:val="heading 4"/>
    <w:basedOn w:val="Normal"/>
    <w:next w:val="BodyText"/>
    <w:link w:val="Heading4Char"/>
    <w:qFormat/>
    <w:rsid w:val="00DA2779"/>
    <w:pPr>
      <w:keepNext/>
      <w:keepLines/>
      <w:numPr>
        <w:ilvl w:val="3"/>
        <w:numId w:val="14"/>
      </w:numPr>
      <w:tabs>
        <w:tab w:val="left" w:pos="1418"/>
        <w:tab w:val="left" w:pos="1701"/>
        <w:tab w:val="left" w:pos="1985"/>
      </w:tabs>
      <w:spacing w:before="200" w:after="100"/>
      <w:outlineLvl w:val="3"/>
    </w:pPr>
    <w:rPr>
      <w:rFonts w:asciiTheme="majorHAnsi" w:eastAsiaTheme="majorEastAsia" w:hAnsiTheme="majorHAnsi" w:cstheme="majorBidi"/>
      <w:b/>
      <w:bCs/>
      <w:i/>
      <w:iCs/>
      <w:color w:val="494847"/>
    </w:rPr>
  </w:style>
  <w:style w:type="paragraph" w:styleId="Heading5">
    <w:name w:val="heading 5"/>
    <w:basedOn w:val="Normal"/>
    <w:next w:val="BodyText"/>
    <w:link w:val="Heading5Char"/>
    <w:qFormat/>
    <w:rsid w:val="00DA2779"/>
    <w:pPr>
      <w:keepNext/>
      <w:keepLines/>
      <w:spacing w:before="200" w:after="100"/>
      <w:outlineLvl w:val="4"/>
    </w:pPr>
    <w:rPr>
      <w:rFonts w:asciiTheme="majorHAnsi" w:eastAsiaTheme="majorEastAsia" w:hAnsiTheme="majorHAnsi" w:cstheme="majorBidi"/>
      <w:i/>
      <w:color w:val="494847"/>
    </w:rPr>
  </w:style>
  <w:style w:type="paragraph" w:styleId="Heading6">
    <w:name w:val="heading 6"/>
    <w:basedOn w:val="Normal"/>
    <w:next w:val="BodyText"/>
    <w:link w:val="Heading6Char"/>
    <w:semiHidden/>
    <w:qFormat/>
    <w:rsid w:val="00D14E24"/>
    <w:pPr>
      <w:keepNext/>
      <w:keepLines/>
      <w:spacing w:before="100" w:after="100"/>
      <w:outlineLvl w:val="5"/>
    </w:pPr>
    <w:rPr>
      <w:rFonts w:asciiTheme="majorHAnsi" w:eastAsiaTheme="majorEastAsia" w:hAnsiTheme="majorHAnsi" w:cstheme="majorBidi"/>
      <w:i/>
      <w:iCs/>
      <w:color w:val="642667" w:themeColor="text2"/>
    </w:rPr>
  </w:style>
  <w:style w:type="paragraph" w:styleId="Heading7">
    <w:name w:val="heading 7"/>
    <w:basedOn w:val="Normal"/>
    <w:next w:val="Normal"/>
    <w:link w:val="Heading7Char"/>
    <w:semiHidden/>
    <w:rsid w:val="007E536E"/>
    <w:pPr>
      <w:keepNext/>
      <w:keepLines/>
      <w:spacing w:before="2820" w:after="180"/>
      <w:outlineLvl w:val="6"/>
    </w:pPr>
    <w:rPr>
      <w:rFonts w:asciiTheme="majorHAnsi" w:eastAsiaTheme="majorEastAsia" w:hAnsiTheme="majorHAnsi" w:cstheme="majorBidi"/>
      <w:b/>
      <w:iCs/>
      <w:color w:val="FFFFFF"/>
    </w:rPr>
  </w:style>
  <w:style w:type="paragraph" w:styleId="Heading8">
    <w:name w:val="heading 8"/>
    <w:aliases w:val="Appendix Title"/>
    <w:basedOn w:val="Normal"/>
    <w:next w:val="BodyText"/>
    <w:link w:val="Heading8Char"/>
    <w:uiPriority w:val="1"/>
    <w:rsid w:val="000758E3"/>
    <w:pPr>
      <w:keepNext/>
      <w:keepLines/>
      <w:pageBreakBefore/>
      <w:framePr w:w="11907" w:h="1985" w:hRule="exact" w:hSpace="11340" w:vSpace="284" w:wrap="around" w:vAnchor="page" w:hAnchor="page" w:yAlign="top"/>
      <w:numPr>
        <w:numId w:val="15"/>
      </w:numPr>
      <w:tabs>
        <w:tab w:val="left" w:pos="3685"/>
      </w:tabs>
      <w:spacing w:before="1300" w:after="440" w:line="440" w:lineRule="exact"/>
      <w:ind w:right="1134"/>
      <w:outlineLvl w:val="7"/>
    </w:pPr>
    <w:rPr>
      <w:rFonts w:asciiTheme="majorHAnsi" w:eastAsiaTheme="majorEastAsia" w:hAnsiTheme="majorHAnsi" w:cstheme="majorBidi"/>
      <w:b/>
      <w:color w:val="642667" w:themeColor="text2"/>
      <w:sz w:val="40"/>
    </w:rPr>
  </w:style>
  <w:style w:type="paragraph" w:styleId="Heading9">
    <w:name w:val="heading 9"/>
    <w:aliases w:val="Appendix Heading 1"/>
    <w:basedOn w:val="Normal"/>
    <w:next w:val="BodyText"/>
    <w:link w:val="Heading9Char"/>
    <w:uiPriority w:val="1"/>
    <w:rsid w:val="00E8055B"/>
    <w:pPr>
      <w:keepNext/>
      <w:keepLines/>
      <w:numPr>
        <w:ilvl w:val="1"/>
        <w:numId w:val="15"/>
      </w:numPr>
      <w:tabs>
        <w:tab w:val="left" w:pos="1559"/>
        <w:tab w:val="left" w:pos="1843"/>
        <w:tab w:val="left" w:pos="2126"/>
        <w:tab w:val="left" w:pos="2410"/>
      </w:tabs>
      <w:spacing w:before="240" w:after="100" w:line="280" w:lineRule="exact"/>
      <w:outlineLvl w:val="8"/>
    </w:pPr>
    <w:rPr>
      <w:b/>
      <w:color w:val="642667" w:themeColor="text2"/>
      <w:sz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rsid w:val="004561E6"/>
    <w:pPr>
      <w:spacing w:line="240" w:lineRule="auto"/>
    </w:pPr>
  </w:style>
  <w:style w:type="paragraph" w:styleId="Footer">
    <w:name w:val="footer"/>
    <w:basedOn w:val="Normal"/>
    <w:link w:val="FooterChar"/>
    <w:rsid w:val="00F83203"/>
    <w:pPr>
      <w:spacing w:line="200" w:lineRule="atLeast"/>
    </w:pPr>
    <w:rPr>
      <w:sz w:val="16"/>
    </w:rPr>
  </w:style>
  <w:style w:type="paragraph" w:customStyle="1" w:styleId="xDisclaimertext3">
    <w:name w:val="xDisclaimer text 3"/>
    <w:basedOn w:val="xDisclaimerText"/>
    <w:rsid w:val="009363B5"/>
    <w:pPr>
      <w:spacing w:before="60" w:after="60"/>
    </w:pPr>
  </w:style>
  <w:style w:type="character" w:styleId="PageNumber">
    <w:name w:val="page number"/>
    <w:basedOn w:val="DefaultParagraphFont"/>
    <w:semiHidden/>
    <w:rsid w:val="003C3BC2"/>
    <w:rPr>
      <w:rFonts w:ascii="Arial" w:hAnsi="Arial"/>
      <w:b/>
      <w:color w:val="auto"/>
      <w:sz w:val="16"/>
    </w:rPr>
  </w:style>
  <w:style w:type="paragraph" w:customStyle="1" w:styleId="FooterOdd">
    <w:name w:val="Footer Odd"/>
    <w:next w:val="Footer"/>
    <w:rsid w:val="00F83203"/>
    <w:pPr>
      <w:spacing w:line="200" w:lineRule="atLeast"/>
      <w:jc w:val="right"/>
    </w:pPr>
    <w:rPr>
      <w:spacing w:val="2"/>
      <w:sz w:val="16"/>
    </w:rPr>
  </w:style>
  <w:style w:type="table" w:styleId="TableGrid">
    <w:name w:val="Table Grid"/>
    <w:basedOn w:val="TableNormal"/>
    <w:rsid w:val="00BB1F66"/>
    <w:pPr>
      <w:spacing w:before="60" w:after="60" w:line="220" w:lineRule="atLeast"/>
      <w:ind w:left="113" w:right="113"/>
    </w:pPr>
    <w:rPr>
      <w:rFonts w:cs="Times New Roman"/>
      <w:sz w:val="18"/>
    </w:rPr>
    <w:tblPr>
      <w:tblStyleColBandSize w:val="1"/>
      <w:tblBorders>
        <w:top w:val="single" w:sz="8" w:space="0" w:color="642667" w:themeColor="text2"/>
        <w:bottom w:val="single" w:sz="8" w:space="0" w:color="642667" w:themeColor="text2"/>
        <w:insideH w:val="single" w:sz="8" w:space="0" w:color="642667" w:themeColor="text2"/>
      </w:tblBorders>
      <w:tblCellMar>
        <w:left w:w="0" w:type="dxa"/>
        <w:right w:w="0" w:type="dxa"/>
      </w:tblCellMar>
    </w:tblPr>
    <w:tblStylePr w:type="firstRow">
      <w:pPr>
        <w:wordWrap/>
        <w:spacing w:beforeLines="0" w:before="60" w:beforeAutospacing="0" w:afterLines="0" w:after="60" w:afterAutospacing="0" w:line="220" w:lineRule="atLeast"/>
        <w:jc w:val="left"/>
      </w:pPr>
      <w:rPr>
        <w:rFonts w:asciiTheme="minorHAnsi" w:hAnsiTheme="minorHAnsi"/>
        <w:b w:val="0"/>
        <w:color w:val="363534" w:themeColor="text1"/>
        <w:sz w:val="18"/>
      </w:rPr>
      <w:tblPr/>
      <w:tcPr>
        <w:shd w:val="clear" w:color="auto" w:fill="642667" w:themeFill="text2"/>
      </w:tcPr>
    </w:tblStylePr>
    <w:tblStylePr w:type="lastRow">
      <w:rPr>
        <w:b w:val="0"/>
      </w:rPr>
    </w:tblStylePr>
    <w:tblStylePr w:type="lastCol">
      <w:pPr>
        <w:jc w:val="left"/>
      </w:pPr>
    </w:tblStylePr>
    <w:tblStylePr w:type="band1Vert">
      <w:tblPr/>
      <w:tcPr>
        <w:shd w:val="clear" w:color="auto" w:fill="EFE9F0" w:themeFill="background2"/>
      </w:tcPr>
    </w:tblStylePr>
    <w:tblStylePr w:type="nwCell">
      <w:pPr>
        <w:jc w:val="left"/>
      </w:pPr>
      <w:tblPr/>
      <w:tcPr>
        <w:vAlign w:val="center"/>
      </w:tcPr>
    </w:tblStylePr>
  </w:style>
  <w:style w:type="paragraph" w:customStyle="1" w:styleId="FooterEven">
    <w:name w:val="Footer Even"/>
    <w:next w:val="Footer"/>
    <w:rsid w:val="00F83203"/>
    <w:pPr>
      <w:spacing w:line="200" w:lineRule="atLeast"/>
    </w:pPr>
    <w:rPr>
      <w:sz w:val="16"/>
    </w:rPr>
  </w:style>
  <w:style w:type="character" w:customStyle="1" w:styleId="FooterChar">
    <w:name w:val="Footer Char"/>
    <w:basedOn w:val="DefaultParagraphFont"/>
    <w:link w:val="Footer"/>
    <w:rsid w:val="00F83203"/>
    <w:rPr>
      <w:sz w:val="16"/>
    </w:rPr>
  </w:style>
  <w:style w:type="paragraph" w:customStyle="1" w:styleId="FooterOddPageNumber">
    <w:name w:val="Footer Odd Page Number"/>
    <w:basedOn w:val="FooterOdd"/>
    <w:rsid w:val="001748A0"/>
    <w:pPr>
      <w:ind w:right="28"/>
    </w:pPr>
    <w:rPr>
      <w:b/>
      <w:color w:val="00B2A9" w:themeColor="accent1"/>
    </w:rPr>
  </w:style>
  <w:style w:type="paragraph" w:customStyle="1" w:styleId="FootnoteSeparator">
    <w:name w:val="Footnote Separator"/>
    <w:basedOn w:val="Normal"/>
    <w:unhideWhenUsed/>
    <w:rsid w:val="0086233C"/>
    <w:pPr>
      <w:pBdr>
        <w:top w:val="dotted" w:sz="8" w:space="0" w:color="363534" w:themeColor="text1"/>
      </w:pBdr>
      <w:spacing w:before="120" w:line="120" w:lineRule="exact"/>
    </w:pPr>
    <w:rPr>
      <w:sz w:val="16"/>
      <w:szCs w:val="16"/>
    </w:rPr>
  </w:style>
  <w:style w:type="paragraph" w:customStyle="1" w:styleId="Emailaddress">
    <w:name w:val="Email address"/>
    <w:basedOn w:val="Normal"/>
    <w:semiHidden/>
    <w:rsid w:val="00606818"/>
    <w:rPr>
      <w:sz w:val="16"/>
      <w:szCs w:val="16"/>
    </w:rPr>
  </w:style>
  <w:style w:type="character" w:customStyle="1" w:styleId="Italics">
    <w:name w:val="Italics"/>
    <w:rsid w:val="00901CD1"/>
    <w:rPr>
      <w:i/>
    </w:rPr>
  </w:style>
  <w:style w:type="paragraph" w:styleId="ListContinue">
    <w:name w:val="List Continue"/>
    <w:basedOn w:val="Normal"/>
    <w:semiHidden/>
    <w:qFormat/>
    <w:rsid w:val="00606818"/>
    <w:pPr>
      <w:spacing w:before="220" w:after="220"/>
      <w:ind w:left="340"/>
    </w:pPr>
  </w:style>
  <w:style w:type="paragraph" w:styleId="ListContinue2">
    <w:name w:val="List Continue 2"/>
    <w:basedOn w:val="Normal"/>
    <w:semiHidden/>
    <w:qFormat/>
    <w:rsid w:val="00606818"/>
    <w:pPr>
      <w:spacing w:before="220" w:after="220"/>
      <w:ind w:left="680"/>
    </w:pPr>
  </w:style>
  <w:style w:type="paragraph" w:styleId="ListNumber">
    <w:name w:val="List Number"/>
    <w:basedOn w:val="Normal"/>
    <w:qFormat/>
    <w:rsid w:val="00211B55"/>
    <w:pPr>
      <w:numPr>
        <w:numId w:val="4"/>
      </w:numPr>
      <w:tabs>
        <w:tab w:val="clear" w:pos="340"/>
      </w:tabs>
      <w:spacing w:after="240"/>
      <w:ind w:left="284" w:hanging="284"/>
    </w:pPr>
  </w:style>
  <w:style w:type="paragraph" w:styleId="ListNumber2">
    <w:name w:val="List Number 2"/>
    <w:basedOn w:val="Normal"/>
    <w:qFormat/>
    <w:rsid w:val="00781566"/>
    <w:pPr>
      <w:numPr>
        <w:ilvl w:val="1"/>
        <w:numId w:val="4"/>
      </w:numPr>
      <w:spacing w:before="120" w:after="120"/>
    </w:pPr>
  </w:style>
  <w:style w:type="paragraph" w:styleId="ListNumber3">
    <w:name w:val="List Number 3"/>
    <w:basedOn w:val="Normal"/>
    <w:qFormat/>
    <w:rsid w:val="00781566"/>
    <w:pPr>
      <w:numPr>
        <w:ilvl w:val="2"/>
        <w:numId w:val="4"/>
      </w:numPr>
      <w:spacing w:before="120" w:after="120"/>
    </w:pPr>
  </w:style>
  <w:style w:type="numbering" w:styleId="1ai">
    <w:name w:val="Outline List 1"/>
    <w:basedOn w:val="NoList"/>
    <w:rsid w:val="00606818"/>
    <w:pPr>
      <w:numPr>
        <w:numId w:val="2"/>
      </w:numPr>
    </w:pPr>
  </w:style>
  <w:style w:type="paragraph" w:styleId="BalloonText">
    <w:name w:val="Balloon Text"/>
    <w:basedOn w:val="Normal"/>
    <w:semiHidden/>
    <w:unhideWhenUsed/>
    <w:rsid w:val="00606818"/>
    <w:rPr>
      <w:rFonts w:ascii="Tahoma" w:hAnsi="Tahoma" w:cs="Tahoma"/>
      <w:sz w:val="16"/>
      <w:szCs w:val="16"/>
    </w:rPr>
  </w:style>
  <w:style w:type="character" w:customStyle="1" w:styleId="HeaderChar">
    <w:name w:val="Header Char"/>
    <w:basedOn w:val="DefaultParagraphFont"/>
    <w:link w:val="Header"/>
    <w:uiPriority w:val="99"/>
    <w:rsid w:val="004561E6"/>
    <w:rPr>
      <w:color w:val="auto"/>
    </w:rPr>
  </w:style>
  <w:style w:type="paragraph" w:customStyle="1" w:styleId="TableTextBullet2">
    <w:name w:val="Table Text Bullet 2"/>
    <w:basedOn w:val="TableTextBullet"/>
    <w:qFormat/>
    <w:rsid w:val="004D4063"/>
    <w:pPr>
      <w:numPr>
        <w:ilvl w:val="1"/>
      </w:numPr>
    </w:pPr>
    <w:rPr>
      <w:bCs/>
    </w:rPr>
  </w:style>
  <w:style w:type="paragraph" w:customStyle="1" w:styleId="TableTextBullet3">
    <w:name w:val="Table Text Bullet 3"/>
    <w:basedOn w:val="TableTextBullet2"/>
    <w:qFormat/>
    <w:rsid w:val="004D4063"/>
    <w:pPr>
      <w:numPr>
        <w:ilvl w:val="2"/>
      </w:numPr>
    </w:pPr>
    <w:rPr>
      <w:bCs w:val="0"/>
    </w:rPr>
  </w:style>
  <w:style w:type="paragraph" w:customStyle="1" w:styleId="xDoublePic">
    <w:name w:val="xDoublePic"/>
    <w:basedOn w:val="xInlineShape"/>
    <w:semiHidden/>
    <w:rsid w:val="001E4751"/>
    <w:pPr>
      <w:spacing w:before="0" w:after="0"/>
    </w:pPr>
  </w:style>
  <w:style w:type="paragraph" w:styleId="BodyText">
    <w:name w:val="Body Text"/>
    <w:aliases w:val="(Alt+1),Body Text Char Char Char Char,Body Text Char1,Body Text Char Char,Body Text Char Char Char Char Char1 Char,Body Text Char Char Char Char Char1,Body Text Char2 Char Char,(Alt+1) Char Char Char,Body Text Char2 Char,block,b,Body,body"/>
    <w:basedOn w:val="Normal"/>
    <w:link w:val="BodyTextChar"/>
    <w:qFormat/>
    <w:rsid w:val="009568CF"/>
    <w:pPr>
      <w:spacing w:after="240"/>
    </w:pPr>
    <w:rPr>
      <w:rFonts w:cs="Times New Roman"/>
      <w:lang w:eastAsia="en-US"/>
    </w:rPr>
  </w:style>
  <w:style w:type="character" w:customStyle="1" w:styleId="BodyTextChar">
    <w:name w:val="Body Text Char"/>
    <w:aliases w:val="(Alt+1) Char,Body Text Char Char Char Char Char,Body Text Char1 Char,Body Text Char Char Char,Body Text Char Char Char Char Char1 Char Char,Body Text Char Char Char Char Char1 Char1,Body Text Char2 Char Char Char,block Char,b Char"/>
    <w:basedOn w:val="DefaultParagraphFont"/>
    <w:link w:val="BodyText"/>
    <w:rsid w:val="009568CF"/>
    <w:rPr>
      <w:rFonts w:cs="Times New Roman"/>
      <w:lang w:eastAsia="en-US"/>
    </w:rPr>
  </w:style>
  <w:style w:type="paragraph" w:customStyle="1" w:styleId="Footnotes">
    <w:name w:val="Footnotes"/>
    <w:basedOn w:val="Normal"/>
    <w:rsid w:val="0016301C"/>
    <w:pPr>
      <w:keepLines/>
      <w:numPr>
        <w:numId w:val="6"/>
      </w:numPr>
      <w:spacing w:before="60" w:after="100" w:afterAutospacing="1" w:line="180" w:lineRule="exact"/>
    </w:pPr>
    <w:rPr>
      <w:sz w:val="14"/>
    </w:rPr>
  </w:style>
  <w:style w:type="paragraph" w:customStyle="1" w:styleId="TableHeadingLeft">
    <w:name w:val="Table Heading Left"/>
    <w:basedOn w:val="TableTextLeft"/>
    <w:qFormat/>
    <w:rsid w:val="008C0821"/>
    <w:pPr>
      <w:keepNext/>
      <w:keepLines/>
    </w:pPr>
    <w:rPr>
      <w:b/>
      <w:color w:val="FFFFFF"/>
    </w:rPr>
  </w:style>
  <w:style w:type="character" w:customStyle="1" w:styleId="Superscript">
    <w:name w:val="Superscript"/>
    <w:semiHidden/>
    <w:rsid w:val="0045714E"/>
    <w:rPr>
      <w:vertAlign w:val="superscript"/>
    </w:rPr>
  </w:style>
  <w:style w:type="character" w:styleId="Hyperlink">
    <w:name w:val="Hyperlink"/>
    <w:basedOn w:val="DefaultParagraphFont"/>
    <w:uiPriority w:val="99"/>
    <w:unhideWhenUsed/>
    <w:rsid w:val="00502E1D"/>
    <w:rPr>
      <w:color w:val="auto"/>
      <w:u w:val="single"/>
    </w:rPr>
  </w:style>
  <w:style w:type="paragraph" w:styleId="ListParagraph">
    <w:name w:val="List Paragraph"/>
    <w:basedOn w:val="Normal"/>
    <w:uiPriority w:val="34"/>
    <w:rsid w:val="00F0072E"/>
    <w:pPr>
      <w:ind w:left="720"/>
      <w:contextualSpacing/>
    </w:pPr>
  </w:style>
  <w:style w:type="paragraph" w:styleId="Caption">
    <w:name w:val="caption"/>
    <w:basedOn w:val="Normal"/>
    <w:next w:val="BodyText"/>
    <w:rsid w:val="00F83203"/>
    <w:pPr>
      <w:keepNext/>
      <w:spacing w:before="360" w:after="240" w:line="200" w:lineRule="atLeast"/>
    </w:pPr>
    <w:rPr>
      <w:b/>
      <w:bCs/>
      <w:sz w:val="16"/>
    </w:rPr>
  </w:style>
  <w:style w:type="character" w:styleId="FootnoteReference">
    <w:name w:val="footnote reference"/>
    <w:basedOn w:val="DefaultParagraphFont"/>
    <w:rsid w:val="00810B9B"/>
    <w:rPr>
      <w:color w:val="363534" w:themeColor="text1"/>
      <w:vertAlign w:val="superscript"/>
    </w:rPr>
  </w:style>
  <w:style w:type="paragraph" w:styleId="FootnoteText">
    <w:name w:val="footnote text"/>
    <w:basedOn w:val="Normal"/>
    <w:link w:val="FootnoteTextChar"/>
    <w:rsid w:val="00417088"/>
    <w:pPr>
      <w:tabs>
        <w:tab w:val="left" w:pos="170"/>
      </w:tabs>
      <w:spacing w:line="200" w:lineRule="atLeast"/>
      <w:ind w:left="170" w:hanging="170"/>
    </w:pPr>
    <w:rPr>
      <w:kern w:val="16"/>
      <w:sz w:val="16"/>
    </w:rPr>
  </w:style>
  <w:style w:type="character" w:customStyle="1" w:styleId="FootnoteTextChar">
    <w:name w:val="Footnote Text Char"/>
    <w:basedOn w:val="DefaultParagraphFont"/>
    <w:link w:val="FootnoteText"/>
    <w:rsid w:val="00417088"/>
    <w:rPr>
      <w:kern w:val="16"/>
      <w:sz w:val="16"/>
    </w:rPr>
  </w:style>
  <w:style w:type="paragraph" w:styleId="ListBullet">
    <w:name w:val="List Bullet"/>
    <w:basedOn w:val="Normal"/>
    <w:unhideWhenUsed/>
    <w:qFormat/>
    <w:rsid w:val="00BF62E2"/>
    <w:pPr>
      <w:numPr>
        <w:numId w:val="28"/>
      </w:numPr>
      <w:spacing w:after="200"/>
      <w:contextualSpacing/>
    </w:pPr>
  </w:style>
  <w:style w:type="paragraph" w:styleId="ListBullet2">
    <w:name w:val="List Bullet 2"/>
    <w:basedOn w:val="ListBullet"/>
    <w:unhideWhenUsed/>
    <w:qFormat/>
    <w:rsid w:val="003341B7"/>
    <w:pPr>
      <w:numPr>
        <w:ilvl w:val="1"/>
      </w:numPr>
      <w:ind w:left="1135" w:hanging="284"/>
    </w:pPr>
  </w:style>
  <w:style w:type="paragraph" w:styleId="ListBullet3">
    <w:name w:val="List Bullet 3"/>
    <w:basedOn w:val="Normal"/>
    <w:unhideWhenUsed/>
    <w:rsid w:val="004D4063"/>
    <w:pPr>
      <w:spacing w:before="120" w:after="120"/>
    </w:pPr>
  </w:style>
  <w:style w:type="paragraph" w:styleId="Subtitle">
    <w:name w:val="Subtitle"/>
    <w:basedOn w:val="Normal"/>
    <w:next w:val="Normal"/>
    <w:link w:val="SubtitleChar"/>
    <w:uiPriority w:val="99"/>
    <w:rsid w:val="001748A0"/>
    <w:pPr>
      <w:numPr>
        <w:ilvl w:val="1"/>
      </w:numPr>
      <w:spacing w:line="400" w:lineRule="exact"/>
      <w:jc w:val="right"/>
    </w:pPr>
    <w:rPr>
      <w:rFonts w:asciiTheme="majorHAnsi" w:eastAsiaTheme="majorEastAsia" w:hAnsiTheme="majorHAnsi" w:cstheme="majorBidi"/>
      <w:iCs/>
      <w:color w:val="FFFFFF" w:themeColor="background1"/>
      <w:sz w:val="32"/>
      <w:szCs w:val="24"/>
    </w:rPr>
  </w:style>
  <w:style w:type="character" w:customStyle="1" w:styleId="SubtitleChar">
    <w:name w:val="Subtitle Char"/>
    <w:basedOn w:val="DefaultParagraphFont"/>
    <w:link w:val="Subtitle"/>
    <w:uiPriority w:val="99"/>
    <w:rsid w:val="001748A0"/>
    <w:rPr>
      <w:rFonts w:asciiTheme="majorHAnsi" w:eastAsiaTheme="majorEastAsia" w:hAnsiTheme="majorHAnsi" w:cstheme="majorBidi"/>
      <w:iCs/>
      <w:color w:val="FFFFFF" w:themeColor="background1"/>
      <w:sz w:val="32"/>
      <w:szCs w:val="24"/>
    </w:rPr>
  </w:style>
  <w:style w:type="paragraph" w:customStyle="1" w:styleId="TableTextLeft">
    <w:name w:val="Table Text Left"/>
    <w:basedOn w:val="Normal"/>
    <w:link w:val="TableTextLeftChar"/>
    <w:qFormat/>
    <w:rsid w:val="006669FB"/>
    <w:pPr>
      <w:spacing w:before="60" w:after="60" w:line="220" w:lineRule="atLeast"/>
      <w:ind w:left="113" w:right="113"/>
    </w:pPr>
    <w:rPr>
      <w:sz w:val="18"/>
    </w:rPr>
  </w:style>
  <w:style w:type="table" w:styleId="TableColumns3">
    <w:name w:val="Table Columns 3"/>
    <w:basedOn w:val="TableNormal"/>
    <w:rsid w:val="00606818"/>
    <w:rPr>
      <w:rFonts w:ascii="Times New Roman" w:hAnsi="Times New Roman" w:cs="Times New Roman"/>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paragraph" w:customStyle="1" w:styleId="TableTextBullet">
    <w:name w:val="Table Text Bullet"/>
    <w:basedOn w:val="TableTextLeft"/>
    <w:qFormat/>
    <w:rsid w:val="004D4063"/>
    <w:pPr>
      <w:numPr>
        <w:numId w:val="9"/>
      </w:numPr>
    </w:pPr>
  </w:style>
  <w:style w:type="paragraph" w:customStyle="1" w:styleId="TableTextNumbered">
    <w:name w:val="Table Text Numbered"/>
    <w:basedOn w:val="TableTextLeft"/>
    <w:qFormat/>
    <w:rsid w:val="00041903"/>
    <w:pPr>
      <w:numPr>
        <w:numId w:val="3"/>
      </w:numPr>
    </w:pPr>
  </w:style>
  <w:style w:type="paragraph" w:customStyle="1" w:styleId="TableTextNumbered2">
    <w:name w:val="Table Text Numbered 2"/>
    <w:basedOn w:val="TableTextNumbered"/>
    <w:qFormat/>
    <w:rsid w:val="003043D2"/>
    <w:pPr>
      <w:numPr>
        <w:ilvl w:val="1"/>
      </w:numPr>
    </w:pPr>
  </w:style>
  <w:style w:type="paragraph" w:customStyle="1" w:styleId="TableTextNumbered3">
    <w:name w:val="Table Text Numbered 3"/>
    <w:basedOn w:val="TableTextNumbered2"/>
    <w:qFormat/>
    <w:rsid w:val="00606818"/>
    <w:pPr>
      <w:numPr>
        <w:ilvl w:val="2"/>
      </w:numPr>
    </w:pPr>
  </w:style>
  <w:style w:type="character" w:styleId="PlaceholderText">
    <w:name w:val="Placeholder Text"/>
    <w:basedOn w:val="DefaultParagraphFont"/>
    <w:uiPriority w:val="99"/>
    <w:rsid w:val="0040102D"/>
    <w:rPr>
      <w:color w:val="808080"/>
    </w:rPr>
  </w:style>
  <w:style w:type="paragraph" w:customStyle="1" w:styleId="TableTextLeftBold">
    <w:name w:val="Table Text Left Bold"/>
    <w:basedOn w:val="TableTextLeft"/>
    <w:qFormat/>
    <w:rsid w:val="001F668A"/>
    <w:rPr>
      <w:b/>
    </w:rPr>
  </w:style>
  <w:style w:type="paragraph" w:customStyle="1" w:styleId="BoldHeading">
    <w:name w:val="Bold Heading"/>
    <w:basedOn w:val="Normal"/>
    <w:next w:val="BodyText"/>
    <w:qFormat/>
    <w:rsid w:val="00E825EC"/>
    <w:pPr>
      <w:spacing w:before="280" w:after="240"/>
    </w:pPr>
    <w:rPr>
      <w:b/>
    </w:rPr>
  </w:style>
  <w:style w:type="paragraph" w:customStyle="1" w:styleId="xInlineShape">
    <w:name w:val="xInlineShape"/>
    <w:basedOn w:val="Normal"/>
    <w:next w:val="BodyText"/>
    <w:uiPriority w:val="3"/>
    <w:semiHidden/>
    <w:rsid w:val="00236737"/>
    <w:pPr>
      <w:keepNext/>
      <w:spacing w:before="120" w:after="20" w:line="240" w:lineRule="auto"/>
    </w:pPr>
  </w:style>
  <w:style w:type="character" w:customStyle="1" w:styleId="Heading4Char">
    <w:name w:val="Heading 4 Char"/>
    <w:basedOn w:val="DefaultParagraphFont"/>
    <w:link w:val="Heading4"/>
    <w:rsid w:val="00DA2779"/>
    <w:rPr>
      <w:rFonts w:asciiTheme="majorHAnsi" w:eastAsiaTheme="majorEastAsia" w:hAnsiTheme="majorHAnsi" w:cstheme="majorBidi"/>
      <w:b/>
      <w:bCs/>
      <w:i/>
      <w:iCs/>
      <w:color w:val="494847"/>
    </w:rPr>
  </w:style>
  <w:style w:type="paragraph" w:customStyle="1" w:styleId="xDisclaimerHeading">
    <w:name w:val="xDisclaimer Heading"/>
    <w:basedOn w:val="Normal"/>
    <w:rsid w:val="0086233C"/>
    <w:pPr>
      <w:spacing w:before="170" w:after="20" w:line="170" w:lineRule="atLeast"/>
    </w:pPr>
    <w:rPr>
      <w:b/>
      <w:sz w:val="16"/>
    </w:rPr>
  </w:style>
  <w:style w:type="paragraph" w:styleId="Title">
    <w:name w:val="Title"/>
    <w:basedOn w:val="Normal"/>
    <w:next w:val="Normal"/>
    <w:link w:val="TitleChar"/>
    <w:uiPriority w:val="99"/>
    <w:rsid w:val="002C2E8E"/>
    <w:pPr>
      <w:spacing w:after="360" w:line="600" w:lineRule="exact"/>
      <w:jc w:val="right"/>
    </w:pPr>
    <w:rPr>
      <w:rFonts w:asciiTheme="majorHAnsi" w:eastAsiaTheme="majorEastAsia" w:hAnsiTheme="majorHAnsi" w:cstheme="majorBidi"/>
      <w:b/>
      <w:color w:val="FFFFFF" w:themeColor="background1"/>
      <w:spacing w:val="-2"/>
      <w:sz w:val="54"/>
      <w:szCs w:val="52"/>
    </w:rPr>
  </w:style>
  <w:style w:type="character" w:customStyle="1" w:styleId="TitleChar">
    <w:name w:val="Title Char"/>
    <w:basedOn w:val="DefaultParagraphFont"/>
    <w:link w:val="Title"/>
    <w:uiPriority w:val="99"/>
    <w:rsid w:val="000758E3"/>
    <w:rPr>
      <w:rFonts w:asciiTheme="majorHAnsi" w:eastAsiaTheme="majorEastAsia" w:hAnsiTheme="majorHAnsi" w:cstheme="majorBidi"/>
      <w:b/>
      <w:color w:val="FFFFFF" w:themeColor="background1"/>
      <w:spacing w:val="-2"/>
      <w:sz w:val="54"/>
      <w:szCs w:val="52"/>
    </w:rPr>
  </w:style>
  <w:style w:type="table" w:customStyle="1" w:styleId="TableAsPlaceholder">
    <w:name w:val="Table As Placeholder"/>
    <w:basedOn w:val="TableNormal"/>
    <w:uiPriority w:val="99"/>
    <w:qFormat/>
    <w:rsid w:val="001F4435"/>
    <w:tblPr>
      <w:tblCellMar>
        <w:left w:w="0" w:type="dxa"/>
        <w:right w:w="0" w:type="dxa"/>
      </w:tblCellMar>
    </w:tblPr>
  </w:style>
  <w:style w:type="paragraph" w:styleId="TOC1">
    <w:name w:val="toc 1"/>
    <w:basedOn w:val="Normal"/>
    <w:next w:val="Normal"/>
    <w:uiPriority w:val="39"/>
    <w:rsid w:val="003636EA"/>
    <w:pPr>
      <w:tabs>
        <w:tab w:val="right" w:leader="dot" w:pos="9582"/>
      </w:tabs>
      <w:spacing w:before="240" w:after="60"/>
      <w:ind w:right="851"/>
    </w:pPr>
    <w:rPr>
      <w:b/>
      <w:noProof/>
      <w:color w:val="642667" w:themeColor="text2"/>
      <w:sz w:val="24"/>
      <w:szCs w:val="24"/>
    </w:rPr>
  </w:style>
  <w:style w:type="paragraph" w:styleId="TOCHeading">
    <w:name w:val="TOC Heading"/>
    <w:basedOn w:val="Normal"/>
    <w:uiPriority w:val="99"/>
    <w:rsid w:val="00096B2D"/>
    <w:pPr>
      <w:framePr w:w="11907" w:h="1985" w:hSpace="11340" w:vSpace="284" w:wrap="around" w:vAnchor="page" w:hAnchor="page" w:yAlign="top"/>
      <w:tabs>
        <w:tab w:val="left" w:pos="1134"/>
        <w:tab w:val="left" w:pos="2268"/>
        <w:tab w:val="left" w:pos="3402"/>
        <w:tab w:val="left" w:pos="4536"/>
        <w:tab w:val="left" w:pos="5103"/>
      </w:tabs>
      <w:spacing w:before="1300" w:after="440" w:line="240" w:lineRule="auto"/>
      <w:ind w:left="1134" w:right="1134"/>
    </w:pPr>
    <w:rPr>
      <w:b/>
      <w:color w:val="642667" w:themeColor="text2"/>
      <w:sz w:val="40"/>
      <w:szCs w:val="40"/>
    </w:rPr>
  </w:style>
  <w:style w:type="paragraph" w:styleId="TOC2">
    <w:name w:val="toc 2"/>
    <w:basedOn w:val="Normal"/>
    <w:next w:val="Normal"/>
    <w:uiPriority w:val="39"/>
    <w:rsid w:val="00F64C7A"/>
    <w:pPr>
      <w:tabs>
        <w:tab w:val="right" w:leader="dot" w:pos="9582"/>
      </w:tabs>
      <w:spacing w:before="120" w:after="60"/>
      <w:ind w:left="340" w:right="851"/>
    </w:pPr>
    <w:rPr>
      <w:b/>
      <w:noProof/>
      <w:szCs w:val="28"/>
    </w:rPr>
  </w:style>
  <w:style w:type="paragraph" w:styleId="TOC3">
    <w:name w:val="toc 3"/>
    <w:basedOn w:val="Normal"/>
    <w:next w:val="Normal"/>
    <w:uiPriority w:val="39"/>
    <w:rsid w:val="003636EA"/>
    <w:pPr>
      <w:tabs>
        <w:tab w:val="right" w:leader="dot" w:pos="9582"/>
      </w:tabs>
      <w:spacing w:before="60" w:after="60"/>
      <w:ind w:left="142" w:right="851"/>
    </w:pPr>
    <w:rPr>
      <w:rFonts w:eastAsiaTheme="minorEastAsia" w:cstheme="minorBidi"/>
      <w:b/>
      <w:noProof/>
      <w:color w:val="4F4E4E"/>
    </w:rPr>
  </w:style>
  <w:style w:type="paragraph" w:styleId="TOC4">
    <w:name w:val="toc 4"/>
    <w:basedOn w:val="Normal"/>
    <w:uiPriority w:val="39"/>
    <w:rsid w:val="003636EA"/>
    <w:pPr>
      <w:tabs>
        <w:tab w:val="right" w:leader="dot" w:pos="9582"/>
      </w:tabs>
      <w:spacing w:before="60" w:after="60"/>
      <w:ind w:left="284" w:right="851"/>
    </w:pPr>
    <w:rPr>
      <w:noProof/>
      <w:color w:val="4F4E4E"/>
    </w:rPr>
  </w:style>
  <w:style w:type="paragraph" w:styleId="TableofFigures">
    <w:name w:val="table of figures"/>
    <w:basedOn w:val="Normal"/>
    <w:next w:val="Normal"/>
    <w:rsid w:val="0016301C"/>
    <w:pPr>
      <w:tabs>
        <w:tab w:val="right" w:leader="dot" w:pos="9582"/>
      </w:tabs>
      <w:spacing w:before="60" w:after="60"/>
      <w:ind w:right="851"/>
    </w:pPr>
  </w:style>
  <w:style w:type="paragraph" w:customStyle="1" w:styleId="TOFHeading">
    <w:name w:val="TOF Heading"/>
    <w:basedOn w:val="Normal"/>
    <w:uiPriority w:val="99"/>
    <w:rsid w:val="003636EA"/>
    <w:pPr>
      <w:keepNext/>
      <w:tabs>
        <w:tab w:val="left" w:pos="2268"/>
      </w:tabs>
      <w:spacing w:before="240" w:after="60"/>
    </w:pPr>
    <w:rPr>
      <w:b/>
      <w:color w:val="642667" w:themeColor="text2"/>
      <w:sz w:val="24"/>
      <w:szCs w:val="32"/>
    </w:rPr>
  </w:style>
  <w:style w:type="paragraph" w:customStyle="1" w:styleId="BodyText12ptBefore">
    <w:name w:val="Body Text 12pt Before"/>
    <w:basedOn w:val="BodyText"/>
    <w:next w:val="BodyText"/>
    <w:qFormat/>
    <w:rsid w:val="00097538"/>
    <w:pPr>
      <w:spacing w:before="240"/>
    </w:pPr>
  </w:style>
  <w:style w:type="character" w:customStyle="1" w:styleId="Heading7Char">
    <w:name w:val="Heading 7 Char"/>
    <w:basedOn w:val="DefaultParagraphFont"/>
    <w:link w:val="Heading7"/>
    <w:semiHidden/>
    <w:rsid w:val="007E536E"/>
    <w:rPr>
      <w:rFonts w:asciiTheme="majorHAnsi" w:eastAsiaTheme="majorEastAsia" w:hAnsiTheme="majorHAnsi" w:cstheme="majorBidi"/>
      <w:b/>
      <w:iCs/>
      <w:color w:val="FFFFFF"/>
      <w:sz w:val="22"/>
    </w:rPr>
  </w:style>
  <w:style w:type="character" w:customStyle="1" w:styleId="Heading9Char">
    <w:name w:val="Heading 9 Char"/>
    <w:aliases w:val="Appendix Heading 1 Char"/>
    <w:basedOn w:val="DefaultParagraphFont"/>
    <w:link w:val="Heading9"/>
    <w:uiPriority w:val="1"/>
    <w:rsid w:val="00E8055B"/>
    <w:rPr>
      <w:b/>
      <w:color w:val="642667" w:themeColor="text2"/>
      <w:sz w:val="24"/>
    </w:rPr>
  </w:style>
  <w:style w:type="paragraph" w:customStyle="1" w:styleId="AppendixHeading3">
    <w:name w:val="Appendix Heading 3"/>
    <w:basedOn w:val="Normal"/>
    <w:next w:val="BodyText"/>
    <w:uiPriority w:val="2"/>
    <w:rsid w:val="00E8055B"/>
    <w:pPr>
      <w:keepNext/>
      <w:keepLines/>
      <w:numPr>
        <w:ilvl w:val="3"/>
        <w:numId w:val="15"/>
      </w:numPr>
      <w:tabs>
        <w:tab w:val="left" w:pos="1559"/>
        <w:tab w:val="left" w:pos="1843"/>
        <w:tab w:val="left" w:pos="2126"/>
        <w:tab w:val="left" w:pos="2410"/>
        <w:tab w:val="left" w:pos="6804"/>
      </w:tabs>
      <w:spacing w:before="200" w:after="100" w:line="240" w:lineRule="exact"/>
    </w:pPr>
    <w:rPr>
      <w:rFonts w:asciiTheme="majorHAnsi" w:hAnsiTheme="majorHAnsi"/>
      <w:b/>
      <w:i/>
      <w:color w:val="494847"/>
    </w:rPr>
  </w:style>
  <w:style w:type="paragraph" w:customStyle="1" w:styleId="TableofContents2">
    <w:name w:val="TableofContents2"/>
    <w:basedOn w:val="Normal"/>
    <w:semiHidden/>
    <w:rsid w:val="000E4B54"/>
    <w:pPr>
      <w:keepNext/>
      <w:spacing w:after="120" w:line="230" w:lineRule="auto"/>
    </w:pPr>
    <w:rPr>
      <w:spacing w:val="-6"/>
      <w:sz w:val="40"/>
      <w:szCs w:val="28"/>
    </w:rPr>
  </w:style>
  <w:style w:type="paragraph" w:styleId="TOC5">
    <w:name w:val="toc 5"/>
    <w:basedOn w:val="Normal"/>
    <w:next w:val="Normal"/>
    <w:autoRedefine/>
    <w:uiPriority w:val="39"/>
    <w:rsid w:val="001D25DB"/>
    <w:pPr>
      <w:tabs>
        <w:tab w:val="right" w:pos="9582"/>
      </w:tabs>
      <w:spacing w:before="240" w:after="60"/>
      <w:ind w:right="851"/>
    </w:pPr>
    <w:rPr>
      <w:b/>
      <w:color w:val="642667" w:themeColor="text2"/>
      <w:sz w:val="24"/>
    </w:rPr>
  </w:style>
  <w:style w:type="paragraph" w:styleId="TOC6">
    <w:name w:val="toc 6"/>
    <w:basedOn w:val="Normal"/>
    <w:next w:val="Normal"/>
    <w:autoRedefine/>
    <w:semiHidden/>
    <w:rsid w:val="00DE27B9"/>
    <w:pPr>
      <w:spacing w:after="100"/>
      <w:ind w:left="1000"/>
    </w:pPr>
  </w:style>
  <w:style w:type="paragraph" w:styleId="TOC7">
    <w:name w:val="toc 7"/>
    <w:basedOn w:val="Normal"/>
    <w:next w:val="Normal"/>
    <w:autoRedefine/>
    <w:semiHidden/>
    <w:rsid w:val="00DE27B9"/>
    <w:pPr>
      <w:spacing w:after="100"/>
      <w:ind w:left="1200"/>
    </w:pPr>
  </w:style>
  <w:style w:type="paragraph" w:styleId="TOC8">
    <w:name w:val="toc 8"/>
    <w:basedOn w:val="Normal"/>
    <w:next w:val="Normal"/>
    <w:autoRedefine/>
    <w:uiPriority w:val="39"/>
    <w:rsid w:val="001D25DB"/>
    <w:pPr>
      <w:tabs>
        <w:tab w:val="right" w:leader="dot" w:pos="9582"/>
      </w:tabs>
      <w:spacing w:before="240" w:after="60"/>
      <w:ind w:right="851"/>
      <w:contextualSpacing/>
    </w:pPr>
    <w:rPr>
      <w:b/>
      <w:color w:val="642667" w:themeColor="text2"/>
      <w:sz w:val="24"/>
    </w:rPr>
  </w:style>
  <w:style w:type="character" w:customStyle="1" w:styleId="Bold">
    <w:name w:val="Bold"/>
    <w:rsid w:val="00EE3D13"/>
    <w:rPr>
      <w:b/>
    </w:rPr>
  </w:style>
  <w:style w:type="paragraph" w:customStyle="1" w:styleId="xContactDetails">
    <w:name w:val="xContact Details"/>
    <w:basedOn w:val="TableTextLeft"/>
    <w:uiPriority w:val="3"/>
    <w:semiHidden/>
    <w:rsid w:val="009363B5"/>
    <w:pPr>
      <w:spacing w:before="40"/>
      <w:contextualSpacing/>
    </w:pPr>
    <w:rPr>
      <w:sz w:val="16"/>
    </w:rPr>
  </w:style>
  <w:style w:type="paragraph" w:customStyle="1" w:styleId="xEntityDetails">
    <w:name w:val="xEntity Details"/>
    <w:basedOn w:val="xContactDetails"/>
    <w:uiPriority w:val="3"/>
    <w:semiHidden/>
    <w:rsid w:val="00537024"/>
    <w:pPr>
      <w:framePr w:wrap="around" w:hAnchor="text"/>
    </w:pPr>
  </w:style>
  <w:style w:type="paragraph" w:customStyle="1" w:styleId="xStatus">
    <w:name w:val="xStatus"/>
    <w:basedOn w:val="Normal"/>
    <w:uiPriority w:val="3"/>
    <w:semiHidden/>
    <w:rsid w:val="006072AD"/>
    <w:pPr>
      <w:tabs>
        <w:tab w:val="left" w:pos="1134"/>
        <w:tab w:val="left" w:pos="2268"/>
        <w:tab w:val="left" w:pos="3402"/>
        <w:tab w:val="left" w:pos="4536"/>
        <w:tab w:val="left" w:pos="5103"/>
      </w:tabs>
      <w:spacing w:line="240" w:lineRule="auto"/>
      <w:jc w:val="center"/>
    </w:pPr>
    <w:rPr>
      <w:caps/>
      <w:color w:val="EAEAEA"/>
      <w:spacing w:val="40"/>
      <w:sz w:val="200"/>
      <w:szCs w:val="24"/>
    </w:rPr>
  </w:style>
  <w:style w:type="paragraph" w:customStyle="1" w:styleId="AppendixHeading2">
    <w:name w:val="Appendix Heading 2"/>
    <w:basedOn w:val="Normal"/>
    <w:next w:val="BodyText"/>
    <w:uiPriority w:val="2"/>
    <w:rsid w:val="00E8055B"/>
    <w:pPr>
      <w:keepNext/>
      <w:keepLines/>
      <w:numPr>
        <w:ilvl w:val="2"/>
        <w:numId w:val="15"/>
      </w:numPr>
      <w:tabs>
        <w:tab w:val="left" w:pos="1559"/>
        <w:tab w:val="left" w:pos="1843"/>
        <w:tab w:val="left" w:pos="2126"/>
        <w:tab w:val="left" w:pos="2410"/>
      </w:tabs>
      <w:spacing w:before="200" w:after="100" w:line="240" w:lineRule="exact"/>
    </w:pPr>
    <w:rPr>
      <w:b/>
      <w:color w:val="494847"/>
    </w:rPr>
  </w:style>
  <w:style w:type="character" w:customStyle="1" w:styleId="Heading8Char">
    <w:name w:val="Heading 8 Char"/>
    <w:aliases w:val="Appendix Title Char"/>
    <w:basedOn w:val="DefaultParagraphFont"/>
    <w:link w:val="Heading8"/>
    <w:uiPriority w:val="1"/>
    <w:rsid w:val="000758E3"/>
    <w:rPr>
      <w:rFonts w:asciiTheme="majorHAnsi" w:eastAsiaTheme="majorEastAsia" w:hAnsiTheme="majorHAnsi" w:cstheme="majorBidi"/>
      <w:b/>
      <w:color w:val="642667" w:themeColor="text2"/>
      <w:sz w:val="40"/>
    </w:rPr>
  </w:style>
  <w:style w:type="paragraph" w:styleId="Quote">
    <w:name w:val="Quote"/>
    <w:basedOn w:val="Normal"/>
    <w:link w:val="QuoteChar"/>
    <w:qFormat/>
    <w:rsid w:val="004D4063"/>
    <w:pPr>
      <w:tabs>
        <w:tab w:val="left" w:pos="1134"/>
      </w:tabs>
      <w:spacing w:before="120" w:after="120"/>
      <w:ind w:left="284"/>
    </w:pPr>
    <w:rPr>
      <w:i/>
      <w:iCs/>
    </w:rPr>
  </w:style>
  <w:style w:type="character" w:customStyle="1" w:styleId="QuoteChar">
    <w:name w:val="Quote Char"/>
    <w:basedOn w:val="DefaultParagraphFont"/>
    <w:link w:val="Quote"/>
    <w:rsid w:val="004D4063"/>
    <w:rPr>
      <w:i/>
      <w:iCs/>
    </w:rPr>
  </w:style>
  <w:style w:type="character" w:styleId="IntenseEmphasis">
    <w:name w:val="Intense Emphasis"/>
    <w:semiHidden/>
    <w:rsid w:val="00644027"/>
    <w:rPr>
      <w:b/>
      <w:bCs/>
      <w:i/>
      <w:iCs/>
      <w:color w:val="auto"/>
    </w:rPr>
  </w:style>
  <w:style w:type="character" w:customStyle="1" w:styleId="Heading6Char">
    <w:name w:val="Heading 6 Char"/>
    <w:basedOn w:val="DefaultParagraphFont"/>
    <w:link w:val="Heading6"/>
    <w:semiHidden/>
    <w:rsid w:val="006D10E8"/>
    <w:rPr>
      <w:rFonts w:asciiTheme="majorHAnsi" w:eastAsiaTheme="majorEastAsia" w:hAnsiTheme="majorHAnsi" w:cstheme="majorBidi"/>
      <w:i/>
      <w:iCs/>
      <w:color w:val="642667" w:themeColor="text2"/>
    </w:rPr>
  </w:style>
  <w:style w:type="character" w:customStyle="1" w:styleId="Heading5Char">
    <w:name w:val="Heading 5 Char"/>
    <w:basedOn w:val="DefaultParagraphFont"/>
    <w:link w:val="Heading5"/>
    <w:rsid w:val="00DA2779"/>
    <w:rPr>
      <w:rFonts w:asciiTheme="majorHAnsi" w:eastAsiaTheme="majorEastAsia" w:hAnsiTheme="majorHAnsi" w:cstheme="majorBidi"/>
      <w:i/>
      <w:color w:val="494847"/>
    </w:rPr>
  </w:style>
  <w:style w:type="paragraph" w:styleId="BlockText">
    <w:name w:val="Block Text"/>
    <w:basedOn w:val="Normal"/>
    <w:semiHidden/>
    <w:unhideWhenUsed/>
    <w:rsid w:val="0049165E"/>
    <w:pPr>
      <w:pBdr>
        <w:top w:val="single" w:sz="2" w:space="10" w:color="00B2A9" w:themeColor="accent1" w:frame="1"/>
        <w:left w:val="single" w:sz="2" w:space="10" w:color="00B2A9" w:themeColor="accent1" w:frame="1"/>
        <w:bottom w:val="single" w:sz="2" w:space="10" w:color="00B2A9" w:themeColor="accent1" w:frame="1"/>
        <w:right w:val="single" w:sz="2" w:space="10" w:color="00B2A9" w:themeColor="accent1" w:frame="1"/>
      </w:pBdr>
      <w:ind w:left="1152" w:right="1152"/>
    </w:pPr>
    <w:rPr>
      <w:rFonts w:eastAsiaTheme="minorEastAsia" w:cstheme="minorBidi"/>
      <w:i/>
      <w:iCs/>
      <w:color w:val="642667" w:themeColor="text2"/>
    </w:rPr>
  </w:style>
  <w:style w:type="paragraph" w:styleId="IntenseQuote">
    <w:name w:val="Intense Quote"/>
    <w:basedOn w:val="Normal"/>
    <w:next w:val="Normal"/>
    <w:link w:val="IntenseQuoteChar"/>
    <w:semiHidden/>
    <w:rsid w:val="00315585"/>
    <w:pPr>
      <w:pBdr>
        <w:bottom w:val="single" w:sz="4" w:space="4" w:color="00B2A9" w:themeColor="accent1"/>
      </w:pBdr>
      <w:spacing w:before="200" w:after="280"/>
      <w:ind w:left="936" w:right="936"/>
    </w:pPr>
    <w:rPr>
      <w:b/>
      <w:bCs/>
      <w:i/>
      <w:iCs/>
      <w:color w:val="EFE9F0" w:themeColor="background2"/>
    </w:rPr>
  </w:style>
  <w:style w:type="character" w:customStyle="1" w:styleId="IntenseQuoteChar">
    <w:name w:val="Intense Quote Char"/>
    <w:basedOn w:val="DefaultParagraphFont"/>
    <w:link w:val="IntenseQuote"/>
    <w:semiHidden/>
    <w:rsid w:val="00F31C91"/>
    <w:rPr>
      <w:rFonts w:ascii="Arial" w:hAnsi="Arial" w:cs="Times New Roman"/>
      <w:b/>
      <w:bCs/>
      <w:i/>
      <w:iCs/>
      <w:color w:val="EFE9F0" w:themeColor="background2"/>
      <w:sz w:val="20"/>
      <w:szCs w:val="20"/>
      <w:lang w:eastAsia="en-US"/>
    </w:rPr>
  </w:style>
  <w:style w:type="paragraph" w:customStyle="1" w:styleId="PullOutBoxBodyText">
    <w:name w:val="Pull Out Box Body Text"/>
    <w:basedOn w:val="Normal"/>
    <w:qFormat/>
    <w:rsid w:val="00C91CF5"/>
    <w:pPr>
      <w:spacing w:before="120" w:after="120"/>
      <w:ind w:left="142" w:right="142"/>
    </w:pPr>
  </w:style>
  <w:style w:type="paragraph" w:customStyle="1" w:styleId="PullOutBoxHeading">
    <w:name w:val="Pull Out Box Heading"/>
    <w:basedOn w:val="PullOutBoxBodyText"/>
    <w:next w:val="PullOutBoxBodyText"/>
    <w:qFormat/>
    <w:rsid w:val="007879D1"/>
    <w:pPr>
      <w:keepNext/>
      <w:keepLines/>
    </w:pPr>
    <w:rPr>
      <w:b/>
      <w:szCs w:val="24"/>
    </w:rPr>
  </w:style>
  <w:style w:type="paragraph" w:customStyle="1" w:styleId="PullOutBoxBullet">
    <w:name w:val="Pull Out Box Bullet"/>
    <w:basedOn w:val="PullOutBoxBodyText"/>
    <w:qFormat/>
    <w:rsid w:val="004D4063"/>
    <w:pPr>
      <w:numPr>
        <w:numId w:val="10"/>
      </w:numPr>
    </w:pPr>
  </w:style>
  <w:style w:type="paragraph" w:customStyle="1" w:styleId="PullOutBoxBullet2">
    <w:name w:val="Pull Out Box Bullet 2"/>
    <w:basedOn w:val="PullOutBoxBodyText"/>
    <w:qFormat/>
    <w:rsid w:val="004D4063"/>
    <w:pPr>
      <w:numPr>
        <w:ilvl w:val="1"/>
        <w:numId w:val="10"/>
      </w:numPr>
    </w:pPr>
  </w:style>
  <w:style w:type="paragraph" w:customStyle="1" w:styleId="PullOutBoxBullet3">
    <w:name w:val="Pull Out Box Bullet 3"/>
    <w:basedOn w:val="PullOutBoxBodyText"/>
    <w:qFormat/>
    <w:rsid w:val="004D4063"/>
    <w:pPr>
      <w:numPr>
        <w:ilvl w:val="2"/>
        <w:numId w:val="10"/>
      </w:numPr>
    </w:pPr>
  </w:style>
  <w:style w:type="paragraph" w:customStyle="1" w:styleId="xBackPageWebAddress">
    <w:name w:val="xBack Page Web Address"/>
    <w:basedOn w:val="Normal"/>
    <w:semiHidden/>
    <w:rsid w:val="00A14B4E"/>
    <w:pPr>
      <w:spacing w:before="140"/>
    </w:pPr>
    <w:rPr>
      <w:color w:val="FFFFFF"/>
      <w:spacing w:val="-6"/>
      <w:sz w:val="36"/>
      <w:szCs w:val="36"/>
    </w:rPr>
  </w:style>
  <w:style w:type="paragraph" w:customStyle="1" w:styleId="xBackPage">
    <w:name w:val="xBack Page"/>
    <w:basedOn w:val="Normal"/>
    <w:semiHidden/>
    <w:rsid w:val="00A14B4E"/>
    <w:rPr>
      <w:color w:val="FFFFFF"/>
    </w:rPr>
  </w:style>
  <w:style w:type="paragraph" w:customStyle="1" w:styleId="Source">
    <w:name w:val="Source"/>
    <w:basedOn w:val="Normal"/>
    <w:next w:val="BodyText"/>
    <w:rsid w:val="00F83203"/>
    <w:pPr>
      <w:spacing w:before="60" w:after="60" w:line="180" w:lineRule="atLeast"/>
    </w:pPr>
    <w:rPr>
      <w:b/>
      <w:i/>
      <w:sz w:val="14"/>
    </w:rPr>
  </w:style>
  <w:style w:type="paragraph" w:customStyle="1" w:styleId="xDisclaimerText">
    <w:name w:val="xDisclaimer Text"/>
    <w:basedOn w:val="xContactDetails"/>
    <w:rsid w:val="009363B5"/>
    <w:pPr>
      <w:spacing w:before="0" w:after="0" w:line="175" w:lineRule="atLeast"/>
      <w:ind w:left="0" w:right="0"/>
      <w:contextualSpacing w:val="0"/>
    </w:pPr>
  </w:style>
  <w:style w:type="paragraph" w:customStyle="1" w:styleId="IntroFeatureText">
    <w:name w:val="Intro/Feature Text"/>
    <w:basedOn w:val="Normal"/>
    <w:next w:val="BodyText"/>
    <w:qFormat/>
    <w:rsid w:val="00F124C4"/>
    <w:pPr>
      <w:spacing w:before="60" w:after="180" w:line="360" w:lineRule="exact"/>
    </w:pPr>
    <w:rPr>
      <w:color w:val="642667" w:themeColor="text2"/>
      <w:spacing w:val="-2"/>
      <w:sz w:val="32"/>
    </w:rPr>
  </w:style>
  <w:style w:type="character" w:customStyle="1" w:styleId="BoldAndItalics">
    <w:name w:val="Bold And Italics"/>
    <w:semiHidden/>
    <w:rsid w:val="00901CD1"/>
    <w:rPr>
      <w:b/>
      <w:i/>
    </w:rPr>
  </w:style>
  <w:style w:type="paragraph" w:customStyle="1" w:styleId="TableTextRight">
    <w:name w:val="Table Text Right"/>
    <w:basedOn w:val="TableTextLeft"/>
    <w:qFormat/>
    <w:rsid w:val="0096416C"/>
    <w:pPr>
      <w:jc w:val="right"/>
    </w:pPr>
  </w:style>
  <w:style w:type="paragraph" w:customStyle="1" w:styleId="CaptionDescriptive">
    <w:name w:val="Caption Descriptive"/>
    <w:basedOn w:val="BodyText"/>
    <w:next w:val="BodyText"/>
    <w:rsid w:val="00F83203"/>
    <w:pPr>
      <w:spacing w:after="60" w:line="240" w:lineRule="auto"/>
      <w:ind w:right="227"/>
    </w:pPr>
    <w:rPr>
      <w:i/>
      <w:sz w:val="18"/>
      <w:szCs w:val="14"/>
    </w:rPr>
  </w:style>
  <w:style w:type="table" w:customStyle="1" w:styleId="PullOutBoxTable">
    <w:name w:val="Pull Out Box Table"/>
    <w:basedOn w:val="TableNormal"/>
    <w:uiPriority w:val="99"/>
    <w:rsid w:val="00443176"/>
    <w:pPr>
      <w:spacing w:line="240" w:lineRule="auto"/>
    </w:pPr>
    <w:tblPr>
      <w:tblBorders>
        <w:top w:val="single" w:sz="4" w:space="0" w:color="642667" w:themeColor="text2"/>
        <w:left w:val="single" w:sz="4" w:space="0" w:color="642667" w:themeColor="text2"/>
        <w:bottom w:val="single" w:sz="4" w:space="0" w:color="642667" w:themeColor="text2"/>
        <w:right w:val="single" w:sz="4" w:space="0" w:color="642667" w:themeColor="text2"/>
      </w:tblBorders>
      <w:tblCellMar>
        <w:top w:w="85" w:type="dxa"/>
        <w:left w:w="0" w:type="dxa"/>
        <w:bottom w:w="85" w:type="dxa"/>
        <w:right w:w="0" w:type="dxa"/>
      </w:tblCellMar>
    </w:tblPr>
    <w:tcPr>
      <w:shd w:val="clear" w:color="auto" w:fill="auto"/>
    </w:tcPr>
  </w:style>
  <w:style w:type="paragraph" w:styleId="NoSpacing">
    <w:name w:val="No Spacing"/>
    <w:next w:val="BodyText"/>
    <w:rsid w:val="00ED5179"/>
    <w:pPr>
      <w:spacing w:line="240" w:lineRule="auto"/>
    </w:pPr>
  </w:style>
  <w:style w:type="paragraph" w:styleId="Date">
    <w:name w:val="Date"/>
    <w:basedOn w:val="Normal"/>
    <w:next w:val="Normal"/>
    <w:link w:val="DateChar"/>
    <w:semiHidden/>
    <w:rsid w:val="003260D0"/>
    <w:rPr>
      <w:b/>
      <w:color w:val="FFFFFF"/>
      <w:sz w:val="36"/>
    </w:rPr>
  </w:style>
  <w:style w:type="character" w:customStyle="1" w:styleId="DateChar">
    <w:name w:val="Date Char"/>
    <w:basedOn w:val="DefaultParagraphFont"/>
    <w:link w:val="Date"/>
    <w:semiHidden/>
    <w:rsid w:val="00C65140"/>
    <w:rPr>
      <w:color w:val="FFFFFF"/>
      <w:sz w:val="36"/>
    </w:rPr>
  </w:style>
  <w:style w:type="paragraph" w:styleId="NormalWeb">
    <w:name w:val="Normal (Web)"/>
    <w:basedOn w:val="Normal"/>
    <w:uiPriority w:val="99"/>
    <w:unhideWhenUsed/>
    <w:rsid w:val="007C1A65"/>
    <w:rPr>
      <w:rFonts w:eastAsiaTheme="minorEastAsia" w:cs="Times New Roman"/>
      <w:szCs w:val="24"/>
    </w:rPr>
  </w:style>
  <w:style w:type="character" w:customStyle="1" w:styleId="MySuperscript">
    <w:name w:val="MySuperscript"/>
    <w:uiPriority w:val="1"/>
    <w:semiHidden/>
    <w:rsid w:val="007D5534"/>
    <w:rPr>
      <w:vertAlign w:val="superscript"/>
    </w:rPr>
  </w:style>
  <w:style w:type="character" w:customStyle="1" w:styleId="MySubscript">
    <w:name w:val="MySubscript"/>
    <w:uiPriority w:val="1"/>
    <w:semiHidden/>
    <w:rsid w:val="00EB3C9C"/>
    <w:rPr>
      <w:vertAlign w:val="subscript"/>
    </w:rPr>
  </w:style>
  <w:style w:type="character" w:customStyle="1" w:styleId="MySuperscriptItalics">
    <w:name w:val="MySuperscript&amp;Italics"/>
    <w:uiPriority w:val="1"/>
    <w:semiHidden/>
    <w:rsid w:val="00405BA7"/>
    <w:rPr>
      <w:i/>
      <w:vertAlign w:val="superscript"/>
    </w:rPr>
  </w:style>
  <w:style w:type="character" w:customStyle="1" w:styleId="MySubscriptItalics">
    <w:name w:val="MySubscript&amp;Italics"/>
    <w:uiPriority w:val="1"/>
    <w:semiHidden/>
    <w:rsid w:val="00405BA7"/>
    <w:rPr>
      <w:i/>
      <w:vertAlign w:val="subscript"/>
    </w:rPr>
  </w:style>
  <w:style w:type="paragraph" w:customStyle="1" w:styleId="QuoteBullet">
    <w:name w:val="Quote Bullet"/>
    <w:basedOn w:val="Quote"/>
    <w:qFormat/>
    <w:rsid w:val="004D4063"/>
    <w:pPr>
      <w:numPr>
        <w:numId w:val="8"/>
      </w:numPr>
    </w:pPr>
  </w:style>
  <w:style w:type="paragraph" w:customStyle="1" w:styleId="QuoteBullet2">
    <w:name w:val="Quote Bullet 2"/>
    <w:basedOn w:val="Quote"/>
    <w:qFormat/>
    <w:rsid w:val="004D4063"/>
    <w:pPr>
      <w:numPr>
        <w:ilvl w:val="1"/>
        <w:numId w:val="8"/>
      </w:numPr>
      <w:tabs>
        <w:tab w:val="clear" w:pos="1134"/>
      </w:tabs>
    </w:pPr>
  </w:style>
  <w:style w:type="character" w:styleId="CommentReference">
    <w:name w:val="annotation reference"/>
    <w:basedOn w:val="DefaultParagraphFont"/>
    <w:semiHidden/>
    <w:rsid w:val="00732B4D"/>
    <w:rPr>
      <w:sz w:val="16"/>
      <w:szCs w:val="16"/>
    </w:rPr>
  </w:style>
  <w:style w:type="paragraph" w:styleId="CommentText">
    <w:name w:val="annotation text"/>
    <w:basedOn w:val="Normal"/>
    <w:link w:val="CommentTextChar"/>
    <w:semiHidden/>
    <w:rsid w:val="00732B4D"/>
    <w:pPr>
      <w:spacing w:line="240" w:lineRule="auto"/>
    </w:pPr>
  </w:style>
  <w:style w:type="character" w:customStyle="1" w:styleId="CommentTextChar">
    <w:name w:val="Comment Text Char"/>
    <w:basedOn w:val="DefaultParagraphFont"/>
    <w:link w:val="CommentText"/>
    <w:semiHidden/>
    <w:rsid w:val="000758E3"/>
  </w:style>
  <w:style w:type="paragraph" w:styleId="CommentSubject">
    <w:name w:val="annotation subject"/>
    <w:basedOn w:val="CommentText"/>
    <w:next w:val="CommentText"/>
    <w:link w:val="CommentSubjectChar"/>
    <w:semiHidden/>
    <w:rsid w:val="00732B4D"/>
    <w:rPr>
      <w:b/>
      <w:bCs/>
    </w:rPr>
  </w:style>
  <w:style w:type="character" w:customStyle="1" w:styleId="CommentSubjectChar">
    <w:name w:val="Comment Subject Char"/>
    <w:basedOn w:val="CommentTextChar"/>
    <w:link w:val="CommentSubject"/>
    <w:semiHidden/>
    <w:rsid w:val="000758E3"/>
    <w:rPr>
      <w:b/>
      <w:bCs/>
    </w:rPr>
  </w:style>
  <w:style w:type="paragraph" w:customStyle="1" w:styleId="PullOutBoxNumbered">
    <w:name w:val="Pull Out Box Numbered"/>
    <w:basedOn w:val="PullOutBoxBodyText"/>
    <w:qFormat/>
    <w:rsid w:val="007879D1"/>
    <w:pPr>
      <w:numPr>
        <w:numId w:val="5"/>
      </w:numPr>
    </w:pPr>
  </w:style>
  <w:style w:type="paragraph" w:customStyle="1" w:styleId="PullOutBoxNumbered2">
    <w:name w:val="Pull Out Box Numbered 2"/>
    <w:basedOn w:val="PullOutBoxBodyText"/>
    <w:qFormat/>
    <w:rsid w:val="007A4BA3"/>
    <w:pPr>
      <w:numPr>
        <w:ilvl w:val="1"/>
        <w:numId w:val="5"/>
      </w:numPr>
    </w:pPr>
  </w:style>
  <w:style w:type="paragraph" w:customStyle="1" w:styleId="PullOutBoxNumbered3">
    <w:name w:val="Pull Out Box Numbered 3"/>
    <w:basedOn w:val="PullOutBoxBodyText"/>
    <w:qFormat/>
    <w:rsid w:val="007879D1"/>
    <w:pPr>
      <w:numPr>
        <w:ilvl w:val="2"/>
        <w:numId w:val="5"/>
      </w:numPr>
    </w:pPr>
  </w:style>
  <w:style w:type="table" w:styleId="TableGrid1">
    <w:name w:val="Table Grid 1"/>
    <w:basedOn w:val="TableNormal"/>
    <w:rsid w:val="00B97493"/>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Classic1">
    <w:name w:val="Table Classic 1"/>
    <w:basedOn w:val="TableNormal"/>
    <w:rsid w:val="00630767"/>
    <w:rPr>
      <w:sz w:val="16"/>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imple2">
    <w:name w:val="Table Simple 2"/>
    <w:basedOn w:val="TableNormal"/>
    <w:rsid w:val="00630767"/>
    <w:rPr>
      <w:sz w:val="16"/>
    </w:rPr>
    <w:tblPr>
      <w:tblBorders>
        <w:top w:val="single" w:sz="4" w:space="0" w:color="auto"/>
        <w:bottom w:val="single" w:sz="4" w:space="0" w:color="auto"/>
        <w:insideH w:val="single" w:sz="4" w:space="0" w:color="auto"/>
        <w:insideV w:val="single" w:sz="4" w:space="0" w:color="auto"/>
      </w:tblBorders>
    </w:tblPr>
    <w:tblStylePr w:type="firstRow">
      <w:rPr>
        <w:b/>
        <w:bCs/>
      </w:rPr>
      <w:tblPr/>
      <w:tcPr>
        <w:tcBorders>
          <w:top w:val="nil"/>
          <w:left w:val="nil"/>
          <w:bottom w:val="single" w:sz="24" w:space="0" w:color="642667" w:themeColor="text2"/>
          <w:right w:val="nil"/>
          <w:insideV w:val="single" w:sz="4"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ubtle2">
    <w:name w:val="Table Subtle 2"/>
    <w:basedOn w:val="TableNormal"/>
    <w:rsid w:val="00630767"/>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customStyle="1" w:styleId="xDisclaimerText2">
    <w:name w:val="xDisclaimer Text 2"/>
    <w:basedOn w:val="xDisclaimerText"/>
    <w:rsid w:val="009363B5"/>
    <w:pPr>
      <w:spacing w:before="180" w:after="170"/>
    </w:pPr>
  </w:style>
  <w:style w:type="paragraph" w:customStyle="1" w:styleId="Heading1TopofPage">
    <w:name w:val="Heading 1 Top of Page"/>
    <w:basedOn w:val="Heading1"/>
    <w:link w:val="Heading1TopofPageChar"/>
    <w:rsid w:val="006A0364"/>
    <w:pPr>
      <w:pageBreakBefore/>
      <w:framePr w:w="11906" w:h="1701" w:hSpace="11339" w:wrap="around" w:vAnchor="page" w:hAnchor="page" w:x="1" w:y="1"/>
      <w:spacing w:before="1300" w:after="440"/>
      <w:ind w:left="1134" w:right="1134"/>
    </w:pPr>
    <w:rPr>
      <w:bCs w:val="0"/>
    </w:rPr>
  </w:style>
  <w:style w:type="paragraph" w:customStyle="1" w:styleId="SectionHeading">
    <w:name w:val="Section Heading"/>
    <w:basedOn w:val="Normal"/>
    <w:next w:val="BodyText"/>
    <w:semiHidden/>
    <w:qFormat/>
    <w:rsid w:val="00065E7A"/>
    <w:pPr>
      <w:keepLines/>
      <w:pageBreakBefore/>
      <w:framePr w:w="11907" w:h="3402" w:hSpace="181" w:wrap="around" w:vAnchor="page" w:hAnchor="page" w:xAlign="right" w:yAlign="top"/>
      <w:spacing w:before="1300"/>
      <w:ind w:left="3969" w:right="1134"/>
      <w:suppressOverlap/>
      <w:jc w:val="right"/>
      <w:outlineLvl w:val="4"/>
    </w:pPr>
    <w:rPr>
      <w:b/>
      <w:color w:val="FFFFFF" w:themeColor="background1"/>
      <w:sz w:val="52"/>
      <w:szCs w:val="40"/>
    </w:rPr>
  </w:style>
  <w:style w:type="paragraph" w:customStyle="1" w:styleId="HighlightBoxText">
    <w:name w:val="Highlight Box Text"/>
    <w:basedOn w:val="Normal"/>
    <w:qFormat/>
    <w:rsid w:val="00345B5F"/>
    <w:pPr>
      <w:spacing w:before="120" w:after="120" w:line="300" w:lineRule="atLeast"/>
      <w:ind w:left="227" w:right="227"/>
    </w:pPr>
    <w:rPr>
      <w:color w:val="FFFFFF"/>
      <w:spacing w:val="-2"/>
      <w:sz w:val="24"/>
    </w:rPr>
  </w:style>
  <w:style w:type="character" w:styleId="FollowedHyperlink">
    <w:name w:val="FollowedHyperlink"/>
    <w:basedOn w:val="DefaultParagraphFont"/>
    <w:rsid w:val="00502E1D"/>
    <w:rPr>
      <w:color w:val="800080" w:themeColor="followedHyperlink"/>
      <w:u w:val="single"/>
    </w:rPr>
  </w:style>
  <w:style w:type="paragraph" w:customStyle="1" w:styleId="TitleBarText">
    <w:name w:val="Title Bar Text"/>
    <w:basedOn w:val="Normal"/>
    <w:uiPriority w:val="99"/>
    <w:qFormat/>
    <w:rsid w:val="001C2AAB"/>
    <w:pPr>
      <w:spacing w:line="360" w:lineRule="exact"/>
      <w:jc w:val="right"/>
    </w:pPr>
    <w:rPr>
      <w:color w:val="FFFFFF"/>
      <w:spacing w:val="-2"/>
      <w:sz w:val="28"/>
      <w:szCs w:val="28"/>
    </w:rPr>
  </w:style>
  <w:style w:type="table" w:customStyle="1" w:styleId="LogoPlaceholder">
    <w:name w:val="Logo Placeholder"/>
    <w:basedOn w:val="TableNormal"/>
    <w:uiPriority w:val="99"/>
    <w:rsid w:val="00802595"/>
    <w:pPr>
      <w:spacing w:line="240" w:lineRule="auto"/>
    </w:pPr>
    <w:tblPr>
      <w:tblCellSpacing w:w="142" w:type="dxa"/>
      <w:tblCellMar>
        <w:left w:w="0" w:type="dxa"/>
        <w:right w:w="0" w:type="dxa"/>
      </w:tblCellMar>
    </w:tblPr>
    <w:trPr>
      <w:tblCellSpacing w:w="142" w:type="dxa"/>
    </w:trPr>
  </w:style>
  <w:style w:type="paragraph" w:customStyle="1" w:styleId="TableHeadingRight">
    <w:name w:val="Table Heading Right"/>
    <w:basedOn w:val="TableHeadingLeft"/>
    <w:qFormat/>
    <w:rsid w:val="0086233C"/>
    <w:pPr>
      <w:jc w:val="right"/>
    </w:pPr>
    <w:rPr>
      <w:rFonts w:cs="Times New Roman"/>
    </w:rPr>
  </w:style>
  <w:style w:type="paragraph" w:customStyle="1" w:styleId="xCoverStatus">
    <w:name w:val="xCoverStatus"/>
    <w:basedOn w:val="Normal"/>
    <w:semiHidden/>
    <w:rsid w:val="00F77596"/>
    <w:rPr>
      <w:b/>
      <w:caps/>
      <w:color w:val="FF0000"/>
      <w:sz w:val="48"/>
      <w:szCs w:val="52"/>
    </w:rPr>
  </w:style>
  <w:style w:type="paragraph" w:customStyle="1" w:styleId="TableTextCentre">
    <w:name w:val="Table Text Centre"/>
    <w:basedOn w:val="TableTextLeft"/>
    <w:qFormat/>
    <w:rsid w:val="00447351"/>
    <w:pPr>
      <w:jc w:val="center"/>
    </w:pPr>
  </w:style>
  <w:style w:type="paragraph" w:customStyle="1" w:styleId="TableHeadingCentre">
    <w:name w:val="Table Heading Centre"/>
    <w:basedOn w:val="TableHeadingLeft"/>
    <w:qFormat/>
    <w:rsid w:val="004F07F4"/>
    <w:pPr>
      <w:jc w:val="center"/>
    </w:pPr>
  </w:style>
  <w:style w:type="paragraph" w:customStyle="1" w:styleId="Footnotes2">
    <w:name w:val="Footnotes 2"/>
    <w:basedOn w:val="Normal"/>
    <w:rsid w:val="0016301C"/>
    <w:pPr>
      <w:numPr>
        <w:ilvl w:val="1"/>
        <w:numId w:val="6"/>
      </w:numPr>
      <w:spacing w:after="100" w:afterAutospacing="1" w:line="180" w:lineRule="atLeast"/>
      <w:ind w:left="568" w:hanging="284"/>
      <w:contextualSpacing/>
    </w:pPr>
    <w:rPr>
      <w:sz w:val="14"/>
    </w:rPr>
  </w:style>
  <w:style w:type="table" w:customStyle="1" w:styleId="HighlightTable">
    <w:name w:val="Highlight Table"/>
    <w:basedOn w:val="TableNormal"/>
    <w:uiPriority w:val="99"/>
    <w:rsid w:val="003F25DE"/>
    <w:pPr>
      <w:spacing w:line="240" w:lineRule="auto"/>
    </w:pPr>
    <w:rPr>
      <w:color w:val="FFFFFF"/>
      <w:sz w:val="24"/>
    </w:rPr>
    <w:tblPr>
      <w:tblCellMar>
        <w:top w:w="227" w:type="dxa"/>
        <w:left w:w="0" w:type="dxa"/>
        <w:bottom w:w="227" w:type="dxa"/>
        <w:right w:w="0" w:type="dxa"/>
      </w:tblCellMar>
    </w:tblPr>
    <w:tcPr>
      <w:shd w:val="clear" w:color="auto" w:fill="642667"/>
    </w:tcPr>
  </w:style>
  <w:style w:type="paragraph" w:customStyle="1" w:styleId="BodyText100ThemeColour">
    <w:name w:val="Body Text 100% Theme Colour"/>
    <w:basedOn w:val="BodyText"/>
    <w:qFormat/>
    <w:rsid w:val="001E23A3"/>
  </w:style>
  <w:style w:type="paragraph" w:customStyle="1" w:styleId="CaptionImageorFigure">
    <w:name w:val="Caption Image or Figure"/>
    <w:basedOn w:val="Caption"/>
    <w:qFormat/>
    <w:rsid w:val="00F041AE"/>
    <w:pPr>
      <w:spacing w:before="60" w:after="120"/>
    </w:pPr>
  </w:style>
  <w:style w:type="paragraph" w:customStyle="1" w:styleId="PhotoCredit">
    <w:name w:val="Photo Credit"/>
    <w:basedOn w:val="CaptionDescriptive"/>
    <w:next w:val="BodyText"/>
    <w:qFormat/>
    <w:rsid w:val="00BC0FB0"/>
    <w:rPr>
      <w:i w:val="0"/>
      <w:sz w:val="16"/>
    </w:rPr>
  </w:style>
  <w:style w:type="paragraph" w:customStyle="1" w:styleId="ListAlpha">
    <w:name w:val="List Alpha"/>
    <w:basedOn w:val="Normal"/>
    <w:qFormat/>
    <w:rsid w:val="00893106"/>
    <w:pPr>
      <w:numPr>
        <w:numId w:val="11"/>
      </w:numPr>
      <w:spacing w:before="120" w:after="120"/>
    </w:pPr>
  </w:style>
  <w:style w:type="paragraph" w:customStyle="1" w:styleId="ListAlpha2">
    <w:name w:val="List Alpha 2"/>
    <w:basedOn w:val="Normal"/>
    <w:qFormat/>
    <w:rsid w:val="00893106"/>
    <w:pPr>
      <w:numPr>
        <w:ilvl w:val="1"/>
        <w:numId w:val="11"/>
      </w:numPr>
      <w:spacing w:before="120" w:after="120"/>
    </w:pPr>
  </w:style>
  <w:style w:type="paragraph" w:customStyle="1" w:styleId="ListAlpha3">
    <w:name w:val="List Alpha 3"/>
    <w:basedOn w:val="Normal"/>
    <w:qFormat/>
    <w:rsid w:val="00893106"/>
    <w:pPr>
      <w:numPr>
        <w:ilvl w:val="2"/>
        <w:numId w:val="11"/>
      </w:numPr>
      <w:spacing w:before="120" w:after="120"/>
    </w:pPr>
  </w:style>
  <w:style w:type="paragraph" w:customStyle="1" w:styleId="HighlightBoxHeading">
    <w:name w:val="Highlight Box Heading"/>
    <w:basedOn w:val="HighlightBoxText"/>
    <w:qFormat/>
    <w:rsid w:val="0072771D"/>
    <w:rPr>
      <w:b/>
    </w:rPr>
  </w:style>
  <w:style w:type="paragraph" w:customStyle="1" w:styleId="HighlightBoxBullet">
    <w:name w:val="Highlight Box Bullet"/>
    <w:basedOn w:val="HighlightBoxText"/>
    <w:qFormat/>
    <w:rsid w:val="00781566"/>
    <w:pPr>
      <w:numPr>
        <w:numId w:val="13"/>
      </w:numPr>
      <w:tabs>
        <w:tab w:val="left" w:pos="454"/>
      </w:tabs>
    </w:pPr>
  </w:style>
  <w:style w:type="character" w:customStyle="1" w:styleId="MyUnderline">
    <w:name w:val="MyUnderline"/>
    <w:uiPriority w:val="1"/>
    <w:semiHidden/>
    <w:rsid w:val="00F62FAC"/>
    <w:rPr>
      <w:u w:val="single"/>
      <w:lang w:eastAsia="en-AU"/>
    </w:rPr>
  </w:style>
  <w:style w:type="character" w:customStyle="1" w:styleId="MyBoldItalicsUnderline">
    <w:name w:val="MyBoldItalicsUnderline"/>
    <w:uiPriority w:val="1"/>
    <w:semiHidden/>
    <w:rsid w:val="00F62FAC"/>
    <w:rPr>
      <w:b/>
      <w:i/>
      <w:u w:val="single"/>
    </w:rPr>
  </w:style>
  <w:style w:type="character" w:customStyle="1" w:styleId="MyBoldUnderline">
    <w:name w:val="MyBoldUnderline"/>
    <w:uiPriority w:val="1"/>
    <w:semiHidden/>
    <w:rsid w:val="00F62FAC"/>
    <w:rPr>
      <w:b/>
      <w:u w:val="single"/>
    </w:rPr>
  </w:style>
  <w:style w:type="character" w:customStyle="1" w:styleId="MyItalicsUnderline">
    <w:name w:val="MyItalicsUnderline"/>
    <w:uiPriority w:val="1"/>
    <w:semiHidden/>
    <w:rsid w:val="00F62FAC"/>
    <w:rPr>
      <w:i/>
      <w:u w:val="single"/>
    </w:rPr>
  </w:style>
  <w:style w:type="paragraph" w:customStyle="1" w:styleId="SmallBodyText">
    <w:name w:val="Small Body Text"/>
    <w:basedOn w:val="xDisclaimerText"/>
    <w:qFormat/>
    <w:rsid w:val="006D0741"/>
    <w:pPr>
      <w:spacing w:before="40" w:after="40" w:line="220" w:lineRule="atLeast"/>
    </w:pPr>
    <w:rPr>
      <w:sz w:val="18"/>
    </w:rPr>
  </w:style>
  <w:style w:type="paragraph" w:customStyle="1" w:styleId="SmallBullet">
    <w:name w:val="Small Bullet"/>
    <w:basedOn w:val="SmallBodyText"/>
    <w:qFormat/>
    <w:rsid w:val="00D14E24"/>
    <w:pPr>
      <w:numPr>
        <w:numId w:val="12"/>
      </w:numPr>
    </w:pPr>
  </w:style>
  <w:style w:type="paragraph" w:customStyle="1" w:styleId="SmallHeading">
    <w:name w:val="Small Heading"/>
    <w:basedOn w:val="xDisclaimerHeading"/>
    <w:next w:val="SmallBodyText"/>
    <w:qFormat/>
    <w:rsid w:val="006D0741"/>
    <w:pPr>
      <w:spacing w:after="40" w:line="220" w:lineRule="atLeast"/>
    </w:pPr>
    <w:rPr>
      <w:sz w:val="18"/>
    </w:rPr>
  </w:style>
  <w:style w:type="paragraph" w:customStyle="1" w:styleId="xWeb">
    <w:name w:val="xWeb"/>
    <w:basedOn w:val="Normal"/>
    <w:semiHidden/>
    <w:qFormat/>
    <w:rsid w:val="001B758A"/>
    <w:pPr>
      <w:spacing w:line="240" w:lineRule="auto"/>
    </w:pPr>
    <w:rPr>
      <w:b/>
      <w:color w:val="FFFFFF"/>
      <w:spacing w:val="-4"/>
      <w:sz w:val="25"/>
      <w:szCs w:val="42"/>
    </w:rPr>
  </w:style>
  <w:style w:type="table" w:customStyle="1" w:styleId="DELWPTableNormal">
    <w:name w:val="DELWP Table Normal"/>
    <w:basedOn w:val="TableNormal"/>
    <w:uiPriority w:val="99"/>
    <w:rsid w:val="00C2477D"/>
    <w:pPr>
      <w:spacing w:line="240" w:lineRule="auto"/>
    </w:pPr>
    <w:tblPr/>
  </w:style>
  <w:style w:type="paragraph" w:customStyle="1" w:styleId="xAccessibilityText">
    <w:name w:val="xAccessibility Text"/>
    <w:basedOn w:val="Normal"/>
    <w:semiHidden/>
    <w:qFormat/>
    <w:rsid w:val="0086451D"/>
    <w:pPr>
      <w:spacing w:line="300" w:lineRule="exact"/>
    </w:pPr>
    <w:rPr>
      <w:sz w:val="24"/>
    </w:rPr>
  </w:style>
  <w:style w:type="paragraph" w:customStyle="1" w:styleId="xAccessibilityHeading">
    <w:name w:val="xAccessibility Heading"/>
    <w:basedOn w:val="Normal"/>
    <w:semiHidden/>
    <w:qFormat/>
    <w:rsid w:val="0086451D"/>
    <w:pPr>
      <w:spacing w:before="170" w:after="20" w:line="300" w:lineRule="exact"/>
    </w:pPr>
    <w:rPr>
      <w:b/>
      <w:sz w:val="24"/>
    </w:rPr>
  </w:style>
  <w:style w:type="paragraph" w:customStyle="1" w:styleId="FooterEvenPageNumber">
    <w:name w:val="Footer Even Page Number"/>
    <w:basedOn w:val="FooterEven"/>
    <w:rsid w:val="001748A0"/>
    <w:pPr>
      <w:framePr w:wrap="around" w:vAnchor="page" w:hAnchor="margin" w:yAlign="bottom"/>
    </w:pPr>
    <w:rPr>
      <w:b/>
      <w:color w:val="00B2A9" w:themeColor="accent1"/>
    </w:rPr>
  </w:style>
  <w:style w:type="character" w:customStyle="1" w:styleId="Heading2Char">
    <w:name w:val="Heading 2 Char"/>
    <w:aliases w:val="h2 Char"/>
    <w:basedOn w:val="DefaultParagraphFont"/>
    <w:link w:val="Heading2"/>
    <w:rsid w:val="00FA7FFA"/>
    <w:rPr>
      <w:b/>
      <w:bCs/>
      <w:iCs/>
      <w:color w:val="642667" w:themeColor="text2"/>
      <w:kern w:val="20"/>
      <w:sz w:val="24"/>
      <w:szCs w:val="28"/>
    </w:rPr>
  </w:style>
  <w:style w:type="character" w:customStyle="1" w:styleId="Heading1Char">
    <w:name w:val="Heading 1 Char"/>
    <w:aliases w:val="h1 Char"/>
    <w:basedOn w:val="DefaultParagraphFont"/>
    <w:link w:val="Heading1"/>
    <w:rsid w:val="00321955"/>
    <w:rPr>
      <w:b/>
      <w:bCs/>
      <w:color w:val="642667" w:themeColor="text2"/>
      <w:kern w:val="32"/>
      <w:sz w:val="40"/>
      <w:szCs w:val="32"/>
    </w:rPr>
  </w:style>
  <w:style w:type="character" w:customStyle="1" w:styleId="Heading3Char">
    <w:name w:val="Heading 3 Char"/>
    <w:basedOn w:val="DefaultParagraphFont"/>
    <w:link w:val="Heading3"/>
    <w:rsid w:val="000676CB"/>
    <w:rPr>
      <w:b/>
      <w:color w:val="642667" w:themeColor="text2"/>
      <w:sz w:val="22"/>
      <w:szCs w:val="22"/>
    </w:rPr>
  </w:style>
  <w:style w:type="character" w:customStyle="1" w:styleId="HiddenText">
    <w:name w:val="Hidden Text"/>
    <w:basedOn w:val="DefaultParagraphFont"/>
    <w:uiPriority w:val="1"/>
    <w:qFormat/>
    <w:rsid w:val="00DC6A43"/>
    <w:rPr>
      <w:vanish/>
      <w:color w:val="FF0000"/>
      <w:sz w:val="20"/>
      <w:u w:val="dotted"/>
    </w:rPr>
  </w:style>
  <w:style w:type="paragraph" w:customStyle="1" w:styleId="xWebCoverPage">
    <w:name w:val="xWebCoverPage"/>
    <w:basedOn w:val="xWeb"/>
    <w:semiHidden/>
    <w:qFormat/>
    <w:rsid w:val="00606CDD"/>
    <w:rPr>
      <w:color w:val="00B2A9"/>
    </w:rPr>
  </w:style>
  <w:style w:type="character" w:customStyle="1" w:styleId="TableTextLeftChar">
    <w:name w:val="Table Text Left Char"/>
    <w:basedOn w:val="DefaultParagraphFont"/>
    <w:link w:val="TableTextLeft"/>
    <w:rsid w:val="00756F57"/>
    <w:rPr>
      <w:sz w:val="18"/>
    </w:rPr>
  </w:style>
  <w:style w:type="numbering" w:customStyle="1" w:styleId="DELWPHeadings">
    <w:name w:val="DELWP Headings"/>
    <w:basedOn w:val="NoList"/>
    <w:rsid w:val="003F25DE"/>
    <w:pPr>
      <w:numPr>
        <w:numId w:val="14"/>
      </w:numPr>
    </w:pPr>
  </w:style>
  <w:style w:type="character" w:customStyle="1" w:styleId="Heading1TopofPageChar">
    <w:name w:val="Heading 1 Top of Page Char"/>
    <w:basedOn w:val="DefaultParagraphFont"/>
    <w:link w:val="Heading1TopofPage"/>
    <w:rsid w:val="006A0364"/>
    <w:rPr>
      <w:b/>
      <w:color w:val="642667" w:themeColor="text2"/>
      <w:kern w:val="32"/>
      <w:sz w:val="40"/>
      <w:szCs w:val="32"/>
    </w:rPr>
  </w:style>
  <w:style w:type="numbering" w:customStyle="1" w:styleId="DELWPAppendices">
    <w:name w:val="DELWP Appendices"/>
    <w:basedOn w:val="DELWPHeadings"/>
    <w:rsid w:val="003F25DE"/>
    <w:pPr>
      <w:numPr>
        <w:numId w:val="15"/>
      </w:numPr>
    </w:pPr>
  </w:style>
  <w:style w:type="character" w:styleId="UnresolvedMention">
    <w:name w:val="Unresolved Mention"/>
    <w:basedOn w:val="DefaultParagraphFont"/>
    <w:uiPriority w:val="99"/>
    <w:semiHidden/>
    <w:unhideWhenUsed/>
    <w:rsid w:val="00EA0B6E"/>
    <w:rPr>
      <w:color w:val="808080"/>
      <w:shd w:val="clear" w:color="auto" w:fill="E6E6E6"/>
    </w:rPr>
  </w:style>
  <w:style w:type="paragraph" w:styleId="Revision">
    <w:name w:val="Revision"/>
    <w:hidden/>
    <w:uiPriority w:val="99"/>
    <w:semiHidden/>
    <w:rsid w:val="007D4BC6"/>
    <w:pPr>
      <w:spacing w:line="240" w:lineRule="auto"/>
    </w:pPr>
  </w:style>
  <w:style w:type="paragraph" w:styleId="TOC9">
    <w:name w:val="toc 9"/>
    <w:basedOn w:val="Normal"/>
    <w:next w:val="Normal"/>
    <w:autoRedefine/>
    <w:uiPriority w:val="39"/>
    <w:semiHidden/>
    <w:unhideWhenUsed/>
    <w:rsid w:val="00F01334"/>
    <w:pPr>
      <w:spacing w:after="100"/>
      <w:ind w:left="1600"/>
    </w:pPr>
  </w:style>
  <w:style w:type="paragraph" w:styleId="EndnoteText">
    <w:name w:val="endnote text"/>
    <w:basedOn w:val="Normal"/>
    <w:link w:val="EndnoteTextChar"/>
    <w:semiHidden/>
    <w:unhideWhenUsed/>
    <w:rsid w:val="002E219E"/>
    <w:pPr>
      <w:spacing w:line="240" w:lineRule="auto"/>
    </w:pPr>
  </w:style>
  <w:style w:type="character" w:customStyle="1" w:styleId="EndnoteTextChar">
    <w:name w:val="Endnote Text Char"/>
    <w:basedOn w:val="DefaultParagraphFont"/>
    <w:link w:val="EndnoteText"/>
    <w:semiHidden/>
    <w:rsid w:val="002E219E"/>
  </w:style>
  <w:style w:type="character" w:styleId="EndnoteReference">
    <w:name w:val="endnote reference"/>
    <w:basedOn w:val="DefaultParagraphFont"/>
    <w:semiHidden/>
    <w:unhideWhenUsed/>
    <w:rsid w:val="002E219E"/>
    <w:rPr>
      <w:vertAlign w:val="superscrip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87395497">
      <w:bodyDiv w:val="1"/>
      <w:marLeft w:val="0"/>
      <w:marRight w:val="0"/>
      <w:marTop w:val="0"/>
      <w:marBottom w:val="0"/>
      <w:divBdr>
        <w:top w:val="none" w:sz="0" w:space="0" w:color="auto"/>
        <w:left w:val="none" w:sz="0" w:space="0" w:color="auto"/>
        <w:bottom w:val="none" w:sz="0" w:space="0" w:color="auto"/>
        <w:right w:val="none" w:sz="0" w:space="0" w:color="auto"/>
      </w:divBdr>
    </w:div>
    <w:div w:id="288901098">
      <w:bodyDiv w:val="1"/>
      <w:marLeft w:val="0"/>
      <w:marRight w:val="0"/>
      <w:marTop w:val="0"/>
      <w:marBottom w:val="0"/>
      <w:divBdr>
        <w:top w:val="none" w:sz="0" w:space="0" w:color="auto"/>
        <w:left w:val="none" w:sz="0" w:space="0" w:color="auto"/>
        <w:bottom w:val="none" w:sz="0" w:space="0" w:color="auto"/>
        <w:right w:val="none" w:sz="0" w:space="0" w:color="auto"/>
      </w:divBdr>
    </w:div>
    <w:div w:id="472529926">
      <w:bodyDiv w:val="1"/>
      <w:marLeft w:val="0"/>
      <w:marRight w:val="0"/>
      <w:marTop w:val="0"/>
      <w:marBottom w:val="0"/>
      <w:divBdr>
        <w:top w:val="none" w:sz="0" w:space="0" w:color="auto"/>
        <w:left w:val="none" w:sz="0" w:space="0" w:color="auto"/>
        <w:bottom w:val="none" w:sz="0" w:space="0" w:color="auto"/>
        <w:right w:val="none" w:sz="0" w:space="0" w:color="auto"/>
      </w:divBdr>
    </w:div>
    <w:div w:id="563488317">
      <w:bodyDiv w:val="1"/>
      <w:marLeft w:val="0"/>
      <w:marRight w:val="0"/>
      <w:marTop w:val="0"/>
      <w:marBottom w:val="0"/>
      <w:divBdr>
        <w:top w:val="none" w:sz="0" w:space="0" w:color="auto"/>
        <w:left w:val="none" w:sz="0" w:space="0" w:color="auto"/>
        <w:bottom w:val="none" w:sz="0" w:space="0" w:color="auto"/>
        <w:right w:val="none" w:sz="0" w:space="0" w:color="auto"/>
      </w:divBdr>
    </w:div>
    <w:div w:id="572937643">
      <w:bodyDiv w:val="1"/>
      <w:marLeft w:val="0"/>
      <w:marRight w:val="0"/>
      <w:marTop w:val="0"/>
      <w:marBottom w:val="0"/>
      <w:divBdr>
        <w:top w:val="none" w:sz="0" w:space="0" w:color="auto"/>
        <w:left w:val="none" w:sz="0" w:space="0" w:color="auto"/>
        <w:bottom w:val="none" w:sz="0" w:space="0" w:color="auto"/>
        <w:right w:val="none" w:sz="0" w:space="0" w:color="auto"/>
      </w:divBdr>
    </w:div>
    <w:div w:id="663319551">
      <w:bodyDiv w:val="1"/>
      <w:marLeft w:val="0"/>
      <w:marRight w:val="0"/>
      <w:marTop w:val="0"/>
      <w:marBottom w:val="0"/>
      <w:divBdr>
        <w:top w:val="none" w:sz="0" w:space="0" w:color="auto"/>
        <w:left w:val="none" w:sz="0" w:space="0" w:color="auto"/>
        <w:bottom w:val="none" w:sz="0" w:space="0" w:color="auto"/>
        <w:right w:val="none" w:sz="0" w:space="0" w:color="auto"/>
      </w:divBdr>
    </w:div>
    <w:div w:id="745416947">
      <w:bodyDiv w:val="1"/>
      <w:marLeft w:val="0"/>
      <w:marRight w:val="0"/>
      <w:marTop w:val="0"/>
      <w:marBottom w:val="0"/>
      <w:divBdr>
        <w:top w:val="none" w:sz="0" w:space="0" w:color="auto"/>
        <w:left w:val="none" w:sz="0" w:space="0" w:color="auto"/>
        <w:bottom w:val="none" w:sz="0" w:space="0" w:color="auto"/>
        <w:right w:val="none" w:sz="0" w:space="0" w:color="auto"/>
      </w:divBdr>
    </w:div>
    <w:div w:id="754858376">
      <w:bodyDiv w:val="1"/>
      <w:marLeft w:val="0"/>
      <w:marRight w:val="0"/>
      <w:marTop w:val="0"/>
      <w:marBottom w:val="0"/>
      <w:divBdr>
        <w:top w:val="none" w:sz="0" w:space="0" w:color="auto"/>
        <w:left w:val="none" w:sz="0" w:space="0" w:color="auto"/>
        <w:bottom w:val="none" w:sz="0" w:space="0" w:color="auto"/>
        <w:right w:val="none" w:sz="0" w:space="0" w:color="auto"/>
      </w:divBdr>
    </w:div>
    <w:div w:id="808133796">
      <w:bodyDiv w:val="1"/>
      <w:marLeft w:val="0"/>
      <w:marRight w:val="0"/>
      <w:marTop w:val="0"/>
      <w:marBottom w:val="0"/>
      <w:divBdr>
        <w:top w:val="none" w:sz="0" w:space="0" w:color="auto"/>
        <w:left w:val="none" w:sz="0" w:space="0" w:color="auto"/>
        <w:bottom w:val="none" w:sz="0" w:space="0" w:color="auto"/>
        <w:right w:val="none" w:sz="0" w:space="0" w:color="auto"/>
      </w:divBdr>
    </w:div>
    <w:div w:id="882139518">
      <w:bodyDiv w:val="1"/>
      <w:marLeft w:val="0"/>
      <w:marRight w:val="0"/>
      <w:marTop w:val="0"/>
      <w:marBottom w:val="0"/>
      <w:divBdr>
        <w:top w:val="none" w:sz="0" w:space="0" w:color="auto"/>
        <w:left w:val="none" w:sz="0" w:space="0" w:color="auto"/>
        <w:bottom w:val="none" w:sz="0" w:space="0" w:color="auto"/>
        <w:right w:val="none" w:sz="0" w:space="0" w:color="auto"/>
      </w:divBdr>
    </w:div>
    <w:div w:id="1131051187">
      <w:bodyDiv w:val="1"/>
      <w:marLeft w:val="0"/>
      <w:marRight w:val="0"/>
      <w:marTop w:val="0"/>
      <w:marBottom w:val="0"/>
      <w:divBdr>
        <w:top w:val="none" w:sz="0" w:space="0" w:color="auto"/>
        <w:left w:val="none" w:sz="0" w:space="0" w:color="auto"/>
        <w:bottom w:val="none" w:sz="0" w:space="0" w:color="auto"/>
        <w:right w:val="none" w:sz="0" w:space="0" w:color="auto"/>
      </w:divBdr>
    </w:div>
    <w:div w:id="1366715062">
      <w:bodyDiv w:val="1"/>
      <w:marLeft w:val="0"/>
      <w:marRight w:val="0"/>
      <w:marTop w:val="0"/>
      <w:marBottom w:val="0"/>
      <w:divBdr>
        <w:top w:val="none" w:sz="0" w:space="0" w:color="auto"/>
        <w:left w:val="none" w:sz="0" w:space="0" w:color="auto"/>
        <w:bottom w:val="none" w:sz="0" w:space="0" w:color="auto"/>
        <w:right w:val="none" w:sz="0" w:space="0" w:color="auto"/>
      </w:divBdr>
    </w:div>
    <w:div w:id="1435176247">
      <w:bodyDiv w:val="1"/>
      <w:marLeft w:val="0"/>
      <w:marRight w:val="0"/>
      <w:marTop w:val="0"/>
      <w:marBottom w:val="0"/>
      <w:divBdr>
        <w:top w:val="none" w:sz="0" w:space="0" w:color="auto"/>
        <w:left w:val="none" w:sz="0" w:space="0" w:color="auto"/>
        <w:bottom w:val="none" w:sz="0" w:space="0" w:color="auto"/>
        <w:right w:val="none" w:sz="0" w:space="0" w:color="auto"/>
      </w:divBdr>
    </w:div>
    <w:div w:id="1491865820">
      <w:bodyDiv w:val="1"/>
      <w:marLeft w:val="0"/>
      <w:marRight w:val="0"/>
      <w:marTop w:val="0"/>
      <w:marBottom w:val="0"/>
      <w:divBdr>
        <w:top w:val="none" w:sz="0" w:space="0" w:color="auto"/>
        <w:left w:val="none" w:sz="0" w:space="0" w:color="auto"/>
        <w:bottom w:val="none" w:sz="0" w:space="0" w:color="auto"/>
        <w:right w:val="none" w:sz="0" w:space="0" w:color="auto"/>
      </w:divBdr>
    </w:div>
    <w:div w:id="1600917173">
      <w:bodyDiv w:val="1"/>
      <w:marLeft w:val="0"/>
      <w:marRight w:val="0"/>
      <w:marTop w:val="0"/>
      <w:marBottom w:val="0"/>
      <w:divBdr>
        <w:top w:val="none" w:sz="0" w:space="0" w:color="auto"/>
        <w:left w:val="none" w:sz="0" w:space="0" w:color="auto"/>
        <w:bottom w:val="none" w:sz="0" w:space="0" w:color="auto"/>
        <w:right w:val="none" w:sz="0" w:space="0" w:color="auto"/>
      </w:divBdr>
    </w:div>
    <w:div w:id="1797678305">
      <w:bodyDiv w:val="1"/>
      <w:marLeft w:val="0"/>
      <w:marRight w:val="0"/>
      <w:marTop w:val="0"/>
      <w:marBottom w:val="0"/>
      <w:divBdr>
        <w:top w:val="none" w:sz="0" w:space="0" w:color="auto"/>
        <w:left w:val="none" w:sz="0" w:space="0" w:color="auto"/>
        <w:bottom w:val="none" w:sz="0" w:space="0" w:color="auto"/>
        <w:right w:val="none" w:sz="0" w:space="0" w:color="auto"/>
      </w:divBdr>
    </w:div>
    <w:div w:id="1806002013">
      <w:bodyDiv w:val="1"/>
      <w:marLeft w:val="0"/>
      <w:marRight w:val="0"/>
      <w:marTop w:val="0"/>
      <w:marBottom w:val="0"/>
      <w:divBdr>
        <w:top w:val="none" w:sz="0" w:space="0" w:color="auto"/>
        <w:left w:val="none" w:sz="0" w:space="0" w:color="auto"/>
        <w:bottom w:val="none" w:sz="0" w:space="0" w:color="auto"/>
        <w:right w:val="none" w:sz="0" w:space="0" w:color="auto"/>
      </w:divBdr>
    </w:div>
    <w:div w:id="1890334445">
      <w:bodyDiv w:val="1"/>
      <w:marLeft w:val="0"/>
      <w:marRight w:val="0"/>
      <w:marTop w:val="0"/>
      <w:marBottom w:val="0"/>
      <w:divBdr>
        <w:top w:val="none" w:sz="0" w:space="0" w:color="auto"/>
        <w:left w:val="none" w:sz="0" w:space="0" w:color="auto"/>
        <w:bottom w:val="none" w:sz="0" w:space="0" w:color="auto"/>
        <w:right w:val="none" w:sz="0" w:space="0" w:color="auto"/>
      </w:divBdr>
    </w:div>
    <w:div w:id="2090811266">
      <w:bodyDiv w:val="1"/>
      <w:marLeft w:val="0"/>
      <w:marRight w:val="0"/>
      <w:marTop w:val="0"/>
      <w:marBottom w:val="0"/>
      <w:divBdr>
        <w:top w:val="none" w:sz="0" w:space="0" w:color="auto"/>
        <w:left w:val="none" w:sz="0" w:space="0" w:color="auto"/>
        <w:bottom w:val="none" w:sz="0" w:space="0" w:color="auto"/>
        <w:right w:val="none" w:sz="0" w:space="0" w:color="auto"/>
      </w:divBdr>
    </w:div>
    <w:div w:id="209597346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image" Target="media/image5.png"/><Relationship Id="rId26" Type="http://schemas.openxmlformats.org/officeDocument/2006/relationships/image" Target="media/image12.jpg"/><Relationship Id="rId39" Type="http://schemas.openxmlformats.org/officeDocument/2006/relationships/image" Target="media/image14.jpeg"/><Relationship Id="rId3" Type="http://schemas.openxmlformats.org/officeDocument/2006/relationships/customXml" Target="../customXml/item3.xml"/><Relationship Id="rId21" Type="http://schemas.openxmlformats.org/officeDocument/2006/relationships/image" Target="media/image8.png"/><Relationship Id="rId34" Type="http://schemas.openxmlformats.org/officeDocument/2006/relationships/footer" Target="footer3.xml"/><Relationship Id="rId42" Type="http://schemas.openxmlformats.org/officeDocument/2006/relationships/footer" Target="footer6.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image" Target="media/image4.png"/><Relationship Id="rId25" Type="http://schemas.openxmlformats.org/officeDocument/2006/relationships/image" Target="media/image11.jpg"/><Relationship Id="rId33" Type="http://schemas.openxmlformats.org/officeDocument/2006/relationships/header" Target="header2.xml"/><Relationship Id="rId38" Type="http://schemas.openxmlformats.org/officeDocument/2006/relationships/footer" Target="footer5.xml"/><Relationship Id="rId46"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3.png"/><Relationship Id="rId20" Type="http://schemas.openxmlformats.org/officeDocument/2006/relationships/image" Target="media/image7.png"/><Relationship Id="rId29" Type="http://schemas.openxmlformats.org/officeDocument/2006/relationships/hyperlink" Target="mailto:customer.service@delwp.vic.gov.au" TargetMode="External"/><Relationship Id="rId41" Type="http://schemas.openxmlformats.org/officeDocument/2006/relationships/header" Target="header5.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footer" Target="footer2.xml"/><Relationship Id="rId32" Type="http://schemas.openxmlformats.org/officeDocument/2006/relationships/hyperlink" Target="mailto:environment.assessment@delwp.vic.gov.au" TargetMode="External"/><Relationship Id="rId37" Type="http://schemas.openxmlformats.org/officeDocument/2006/relationships/footer" Target="footer4.xml"/><Relationship Id="rId40" Type="http://schemas.openxmlformats.org/officeDocument/2006/relationships/image" Target="media/image15.PNG"/><Relationship Id="rId45"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image" Target="media/image2.png"/><Relationship Id="rId23" Type="http://schemas.openxmlformats.org/officeDocument/2006/relationships/footer" Target="footer1.xml"/><Relationship Id="rId28" Type="http://schemas.openxmlformats.org/officeDocument/2006/relationships/hyperlink" Target="https://delwpvicgovau.sharepoint.com/sites/ecm_360/IAU_Quality_Mgmt_Sys/creativecommons.org/licenses/by/4.0" TargetMode="External"/><Relationship Id="rId36" Type="http://schemas.openxmlformats.org/officeDocument/2006/relationships/header" Target="header4.xml"/><Relationship Id="rId10" Type="http://schemas.openxmlformats.org/officeDocument/2006/relationships/settings" Target="settings.xml"/><Relationship Id="rId19" Type="http://schemas.openxmlformats.org/officeDocument/2006/relationships/image" Target="media/image6.png"/><Relationship Id="rId31" Type="http://schemas.openxmlformats.org/officeDocument/2006/relationships/hyperlink" Target="mailto:info@starofthesouth.com.au" TargetMode="External"/><Relationship Id="rId44"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header" Target="header1.xml"/><Relationship Id="rId27" Type="http://schemas.openxmlformats.org/officeDocument/2006/relationships/image" Target="media/image13.emf"/><Relationship Id="rId30" Type="http://schemas.openxmlformats.org/officeDocument/2006/relationships/hyperlink" Target="https://www.planning.vic.gov.au/environment-assessment/browse-projects/projects/star-of-the-south-offshore-wind-farm" TargetMode="External"/><Relationship Id="rId35" Type="http://schemas.openxmlformats.org/officeDocument/2006/relationships/header" Target="header3.xml"/><Relationship Id="rId43" Type="http://schemas.openxmlformats.org/officeDocument/2006/relationships/header" Target="header6.xml"/></Relationships>
</file>

<file path=word/_rels/footer2.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image" Target="media/image9.emf"/></Relationships>
</file>

<file path=word/_rels/footer3.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image" Target="media/image9.emf"/></Relationships>
</file>

<file path=word/_rels/footer5.xml.rels><?xml version="1.0" encoding="UTF-8" standalone="yes"?>
<Relationships xmlns="http://schemas.openxmlformats.org/package/2006/relationships"><Relationship Id="rId1" Type="http://schemas.openxmlformats.org/officeDocument/2006/relationships/image" Target="media/image10.emf"/></Relationships>
</file>

<file path=word/_rels/footnotes.xml.rels><?xml version="1.0" encoding="UTF-8" standalone="yes"?>
<Relationships xmlns="http://schemas.openxmlformats.org/package/2006/relationships"><Relationship Id="rId2" Type="http://schemas.openxmlformats.org/officeDocument/2006/relationships/hyperlink" Target="https://www.planning.vic.gov.au/environment-assessment/browse-projects/projects/star-of-the-south-offshore-wind-farm" TargetMode="External"/><Relationship Id="rId1" Type="http://schemas.openxmlformats.org/officeDocument/2006/relationships/hyperlink" Target="http://www.planning.vic.gov.au/environment-assessment/what-is-the-ees-process-in-victoria"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6E420B3E6BB64C76919EA16FD4620C49"/>
        <w:category>
          <w:name w:val="General"/>
          <w:gallery w:val="placeholder"/>
        </w:category>
        <w:types>
          <w:type w:val="bbPlcHdr"/>
        </w:types>
        <w:behaviors>
          <w:behavior w:val="content"/>
        </w:behaviors>
        <w:guid w:val="{5A9DDEAA-2DCB-4A89-B5E5-45B1CEBAD2FE}"/>
      </w:docPartPr>
      <w:docPartBody>
        <w:p w:rsidR="00570C97" w:rsidRDefault="002F35AA">
          <w:pPr>
            <w:pStyle w:val="6E420B3E6BB64C76919EA16FD4620C49"/>
          </w:pPr>
          <w:r w:rsidRPr="00F66997">
            <w:rPr>
              <w:rStyle w:val="PlaceholderText"/>
            </w:rPr>
            <w:t>Click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Arial Narrow">
    <w:panose1 w:val="020B0606020202030204"/>
    <w:charset w:val="00"/>
    <w:family w:val="swiss"/>
    <w:pitch w:val="variable"/>
    <w:sig w:usb0="00000287" w:usb1="00000800" w:usb2="00000000" w:usb3="00000000" w:csb0="0000009F" w:csb1="00000000"/>
  </w:font>
  <w:font w:name="Gigi">
    <w:panose1 w:val="04040504061007020D02"/>
    <w:charset w:val="00"/>
    <w:family w:val="decorative"/>
    <w:pitch w:val="variable"/>
    <w:sig w:usb0="00000003" w:usb1="00000000" w:usb2="00000000" w:usb3="00000000" w:csb0="00000001" w:csb1="00000000"/>
  </w:font>
  <w:font w:name="Webdings">
    <w:panose1 w:val="05030102010509060703"/>
    <w:charset w:val="02"/>
    <w:family w:val="roman"/>
    <w:pitch w:val="variable"/>
    <w:sig w:usb0="00000000" w:usb1="10000000" w:usb2="00000000" w:usb3="00000000" w:csb0="80000000" w:csb1="00000000"/>
  </w:font>
  <w:font w:name="&quot;Courier New&quot;">
    <w:panose1 w:val="00000000000000000000"/>
    <w:charset w:val="00"/>
    <w:family w:val="roman"/>
    <w:notTrueType/>
    <w:pitch w:val="default"/>
  </w:font>
  <w:font w:name="MingLiU">
    <w:altName w:val="細明體"/>
    <w:panose1 w:val="02010609000101010101"/>
    <w:charset w:val="88"/>
    <w:family w:val="modern"/>
    <w:pitch w:val="fixed"/>
    <w:sig w:usb0="A00002FF" w:usb1="28CFFCFA" w:usb2="00000016" w:usb3="00000000" w:csb0="00100001" w:csb1="00000000"/>
  </w:font>
  <w:font w:name="Tahoma">
    <w:panose1 w:val="020B0604030504040204"/>
    <w:charset w:val="00"/>
    <w:family w:val="swiss"/>
    <w:pitch w:val="variable"/>
    <w:sig w:usb0="E1002EFF" w:usb1="C000605B" w:usb2="00000029" w:usb3="00000000" w:csb0="000101FF" w:csb1="00000000"/>
  </w:font>
  <w:font w:name="PMingLiU">
    <w:altName w:val="新細明體"/>
    <w:panose1 w:val="02010601000101010101"/>
    <w:charset w:val="88"/>
    <w:family w:val="roman"/>
    <w:pitch w:val="variable"/>
    <w:sig w:usb0="A00002FF" w:usb1="28CFFCFA" w:usb2="00000016" w:usb3="00000000" w:csb0="00100001"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F35AA"/>
    <w:rsid w:val="00012FE0"/>
    <w:rsid w:val="0007110B"/>
    <w:rsid w:val="0011744E"/>
    <w:rsid w:val="001C1BBF"/>
    <w:rsid w:val="0022473F"/>
    <w:rsid w:val="002A08CD"/>
    <w:rsid w:val="002A099B"/>
    <w:rsid w:val="002F35AA"/>
    <w:rsid w:val="0035711C"/>
    <w:rsid w:val="003C4796"/>
    <w:rsid w:val="00421D7C"/>
    <w:rsid w:val="00452A83"/>
    <w:rsid w:val="004817AC"/>
    <w:rsid w:val="004D504B"/>
    <w:rsid w:val="00515990"/>
    <w:rsid w:val="00547717"/>
    <w:rsid w:val="00570C97"/>
    <w:rsid w:val="00584D1A"/>
    <w:rsid w:val="005A1934"/>
    <w:rsid w:val="005E4BCC"/>
    <w:rsid w:val="00657123"/>
    <w:rsid w:val="006575B5"/>
    <w:rsid w:val="006B6850"/>
    <w:rsid w:val="007D1BBF"/>
    <w:rsid w:val="00844C4F"/>
    <w:rsid w:val="008D5EC6"/>
    <w:rsid w:val="008F08B3"/>
    <w:rsid w:val="009A5806"/>
    <w:rsid w:val="009B7E9C"/>
    <w:rsid w:val="009C3D10"/>
    <w:rsid w:val="009E0A92"/>
    <w:rsid w:val="00A41577"/>
    <w:rsid w:val="00AB31C5"/>
    <w:rsid w:val="00C13018"/>
    <w:rsid w:val="00C83A80"/>
    <w:rsid w:val="00D20457"/>
    <w:rsid w:val="00D3124E"/>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808080"/>
    </w:rPr>
  </w:style>
  <w:style w:type="paragraph" w:customStyle="1" w:styleId="6E420B3E6BB64C76919EA16FD4620C49">
    <w:name w:val="6E420B3E6BB64C76919EA16FD4620C49"/>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BOP">
  <a:themeElements>
    <a:clrScheme name="DELWP Sub-Brand Offical">
      <a:dk1>
        <a:srgbClr val="363534"/>
      </a:dk1>
      <a:lt1>
        <a:sysClr val="window" lastClr="FFFFFF"/>
      </a:lt1>
      <a:dk2>
        <a:srgbClr val="642667"/>
      </a:dk2>
      <a:lt2>
        <a:srgbClr val="EFE9F0"/>
      </a:lt2>
      <a:accent1>
        <a:srgbClr val="00B2A9"/>
      </a:accent1>
      <a:accent2>
        <a:srgbClr val="642667"/>
      </a:accent2>
      <a:accent3>
        <a:srgbClr val="201547"/>
      </a:accent3>
      <a:accent4>
        <a:srgbClr val="99E0DD"/>
      </a:accent4>
      <a:accent5>
        <a:srgbClr val="C1A8C2"/>
      </a:accent5>
      <a:accent6>
        <a:srgbClr val="A6A1B5"/>
      </a:accent6>
      <a:hlink>
        <a:srgbClr val="0000FF"/>
      </a:hlink>
      <a:folHlink>
        <a:srgbClr val="800080"/>
      </a:folHlink>
    </a:clrScheme>
    <a:fontScheme name="Arial">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ct:contentTypeSchema xmlns:ct="http://schemas.microsoft.com/office/2006/metadata/contentType" xmlns:ma="http://schemas.microsoft.com/office/2006/metadata/properties/metaAttributes" ct:_="" ma:_="" ma:contentTypeName="Business Case" ma:contentTypeID="0x0101002517F445A0F35E449C98AAD631F2B0386F0600519D38511D9A7145AF6AA9B79A4F297D" ma:contentTypeVersion="23" ma:contentTypeDescription="Business Case - Documentation establishing the need and business logic for a project, organisational structure or bod." ma:contentTypeScope="" ma:versionID="fe66ba2e4fe93a4621aee809a9ac1e76">
  <xsd:schema xmlns:xsd="http://www.w3.org/2001/XMLSchema" xmlns:xs="http://www.w3.org/2001/XMLSchema" xmlns:p="http://schemas.microsoft.com/office/2006/metadata/properties" xmlns:ns1="http://schemas.microsoft.com/sharepoint/v3" xmlns:ns2="a5f32de4-e402-4188-b034-e71ca7d22e54" xmlns:ns3="9fd47c19-1c4a-4d7d-b342-c10cef269344" xmlns:ns4="44cb0fe0-8826-47e9-aefb-ed5a24acb0df" xmlns:ns5="c42f9c80-6326-4d3e-8624-f1221488f056" targetNamespace="http://schemas.microsoft.com/office/2006/metadata/properties" ma:root="true" ma:fieldsID="fa4e0a4703f88cd25aa65ebaace3eae9" ns1:_="" ns2:_="" ns3:_="" ns4:_="" ns5:_="">
    <xsd:import namespace="http://schemas.microsoft.com/sharepoint/v3"/>
    <xsd:import namespace="a5f32de4-e402-4188-b034-e71ca7d22e54"/>
    <xsd:import namespace="9fd47c19-1c4a-4d7d-b342-c10cef269344"/>
    <xsd:import namespace="44cb0fe0-8826-47e9-aefb-ed5a24acb0df"/>
    <xsd:import namespace="c42f9c80-6326-4d3e-8624-f1221488f056"/>
    <xsd:element name="properties">
      <xsd:complexType>
        <xsd:sequence>
          <xsd:element name="documentManagement">
            <xsd:complexType>
              <xsd:all>
                <xsd:element ref="ns1:RoutingRuleDescription" minOccurs="0"/>
                <xsd:element ref="ns1:Language"/>
                <xsd:element ref="ns2:_dlc_DocIdUrl" minOccurs="0"/>
                <xsd:element ref="ns2:_dlc_DocId" minOccurs="0"/>
                <xsd:element ref="ns3:k1bd994a94c2413797db3bab8f123f6f" minOccurs="0"/>
                <xsd:element ref="ns3:a25c4e3633654d669cbaa09ae6b70789" minOccurs="0"/>
                <xsd:element ref="ns3:mfe9accc5a0b4653a7b513b67ffd122d" minOccurs="0"/>
                <xsd:element ref="ns2:_dlc_DocIdPersistId" minOccurs="0"/>
                <xsd:element ref="ns3:pd01c257034b4e86b1f58279a3bd54c6" minOccurs="0"/>
                <xsd:element ref="ns3:fb3179c379644f499d7166d0c985669b" minOccurs="0"/>
                <xsd:element ref="ns3:TaxCatchAll" minOccurs="0"/>
                <xsd:element ref="ns3:TaxCatchAllLabel" minOccurs="0"/>
                <xsd:element ref="ns3:ece32f50ba964e1fbf627a9d83fe6c01" minOccurs="0"/>
                <xsd:element ref="ns3:ic50d0a05a8e4d9791dac67f8a1e716c" minOccurs="0"/>
                <xsd:element ref="ns3:n771d69a070c4babbf278c67c8a2b859" minOccurs="0"/>
                <xsd:element ref="ns4:Stage" minOccurs="0"/>
                <xsd:element ref="ns4:IUA_x0020_Type" minOccurs="0"/>
                <xsd:element ref="ns5:Project_x0020_Name" minOccurs="0"/>
                <xsd:element ref="ns4:MediaServiceAutoKeyPoints" minOccurs="0"/>
                <xsd:element ref="ns4:Project_x0020_Status" minOccurs="0"/>
                <xsd:element ref="ns4:MediaServiceKeyPoints" minOccurs="0"/>
                <xsd:element ref="ns4:MediaServiceDateTaken" minOccurs="0"/>
                <xsd:element ref="ns4:MediaServiceAutoTags" minOccurs="0"/>
                <xsd:element ref="ns4:MediaServiceLocation" minOccurs="0"/>
                <xsd:element ref="ns4:MediaServiceGenerationTime" minOccurs="0"/>
                <xsd:element ref="ns4:MediaServiceEventHashCode"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outingRuleDescription" ma:index="2" nillable="true" ma:displayName="Description" ma:internalName="RoutingRuleDescription" ma:readOnly="false">
      <xsd:simpleType>
        <xsd:restriction base="dms:Text">
          <xsd:maxLength value="255"/>
        </xsd:restriction>
      </xsd:simpleType>
    </xsd:element>
    <xsd:element name="Language" ma:index="11" ma:displayName="Language" ma:default="English" ma:internalName="Language" ma:readOnly="false">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urkey)"/>
          <xsd:enumeration value="Ukrainian (Ukraine)"/>
          <xsd:enumeration value="Urdu (Islamic Republic of Pakistan)"/>
          <xsd:enumeration value="Vietnamese (Vietnam)"/>
        </xsd:restriction>
      </xsd:simple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Url" ma:index="1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3" nillable="true" ma:displayName="Document ID Value" ma:description="The value of the document ID assigned to this item." ma:internalName="_dlc_DocId" ma:readOnly="true">
      <xsd:simpleType>
        <xsd:restriction base="dms:Text"/>
      </xsd:simpleType>
    </xsd:element>
    <xsd:element name="_dlc_DocIdPersistId" ma:index="19"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k1bd994a94c2413797db3bab8f123f6f" ma:index="14" nillable="true" ma:taxonomy="true" ma:internalName="k1bd994a94c2413797db3bab8f123f6f" ma:taxonomyFieldName="Section" ma:displayName="Section" ma:default="7;#All|8270565e-a836-42c0-aa61-1ac7b0ff14aa" ma:fieldId="{41bd994a-94c2-4137-97db-3bab8f123f6f}" ma:sspId="797aeec6-0273-40f2-ab3e-beee73212332" ma:termSetId="7ed103ff-4fe0-4197-8cbd-8afd7af5c093" ma:anchorId="00000000-0000-0000-0000-000000000000" ma:open="false" ma:isKeyword="false">
      <xsd:complexType>
        <xsd:sequence>
          <xsd:element ref="pc:Terms" minOccurs="0" maxOccurs="1"/>
        </xsd:sequence>
      </xsd:complexType>
    </xsd:element>
    <xsd:element name="a25c4e3633654d669cbaa09ae6b70789" ma:index="16" nillable="true" ma:taxonomy="true" ma:internalName="a25c4e3633654d669cbaa09ae6b70789" ma:taxonomyFieldName="Sub_x002d_Section" ma:displayName="Sub-Section" ma:default="" ma:fieldId="{a25c4e36-3365-4d66-9cba-a09ae6b70789}" ma:sspId="797aeec6-0273-40f2-ab3e-beee73212332" ma:termSetId="52866136-d969-4b31-8d96-2f1d875187a1" ma:anchorId="00000000-0000-0000-0000-000000000000" ma:open="false" ma:isKeyword="false">
      <xsd:complexType>
        <xsd:sequence>
          <xsd:element ref="pc:Terms" minOccurs="0" maxOccurs="1"/>
        </xsd:sequence>
      </xsd:complexType>
    </xsd:element>
    <xsd:element name="mfe9accc5a0b4653a7b513b67ffd122d" ma:index="18" ma:taxonomy="true" ma:internalName="mfe9accc5a0b4653a7b513b67ffd122d" ma:taxonomyFieldName="Branch" ma:displayName="Branch" ma:default="4;#Impact Assessment|27013645-8e33-4b93-bd17-833b2e397a14" ma:fieldId="{6fe9accc-5a0b-4653-a7b5-13b67ffd122d}" ma:sspId="797aeec6-0273-40f2-ab3e-beee73212332" ma:termSetId="2966b9b6-b7ea-4bfd-a4f9-f27ab5012f44" ma:anchorId="00000000-0000-0000-0000-000000000000" ma:open="false" ma:isKeyword="false">
      <xsd:complexType>
        <xsd:sequence>
          <xsd:element ref="pc:Terms" minOccurs="0" maxOccurs="1"/>
        </xsd:sequence>
      </xsd:complexType>
    </xsd:element>
    <xsd:element name="pd01c257034b4e86b1f58279a3bd54c6" ma:index="20" ma:taxonomy="true" ma:internalName="pd01c257034b4e86b1f58279a3bd54c6" ma:taxonomyFieldName="Security_x0020_Classification" ma:displayName="Security Classification" ma:default="3;#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fb3179c379644f499d7166d0c985669b" ma:index="21" ma:taxonomy="true" ma:internalName="fb3179c379644f499d7166d0c985669b" ma:taxonomyFieldName="Dissemination_x0020_Limiting_x0020_Marker" ma:displayName="Dissemination Limiting Marker" ma:default="2;#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TaxCatchAll" ma:index="22" nillable="true" ma:displayName="Taxonomy Catch All Column" ma:hidden="true" ma:list="{b978e469-3dd6-4b04-aa83-7f4defcbd05a}" ma:internalName="TaxCatchAll" ma:showField="CatchAllData" ma:web="c42f9c80-6326-4d3e-8624-f1221488f056">
      <xsd:complexType>
        <xsd:complexContent>
          <xsd:extension base="dms:MultiChoiceLookup">
            <xsd:sequence>
              <xsd:element name="Value" type="dms:Lookup" maxOccurs="unbounded" minOccurs="0" nillable="true"/>
            </xsd:sequence>
          </xsd:extension>
        </xsd:complexContent>
      </xsd:complexType>
    </xsd:element>
    <xsd:element name="TaxCatchAllLabel" ma:index="23" nillable="true" ma:displayName="Taxonomy Catch All Column1" ma:hidden="true" ma:list="{b978e469-3dd6-4b04-aa83-7f4defcbd05a}" ma:internalName="TaxCatchAllLabel" ma:readOnly="true" ma:showField="CatchAllDataLabel" ma:web="c42f9c80-6326-4d3e-8624-f1221488f056">
      <xsd:complexType>
        <xsd:complexContent>
          <xsd:extension base="dms:MultiChoiceLookup">
            <xsd:sequence>
              <xsd:element name="Value" type="dms:Lookup" maxOccurs="unbounded" minOccurs="0" nillable="true"/>
            </xsd:sequence>
          </xsd:extension>
        </xsd:complexContent>
      </xsd:complexType>
    </xsd:element>
    <xsd:element name="ece32f50ba964e1fbf627a9d83fe6c01" ma:index="25" ma:taxonomy="true" ma:internalName="ece32f50ba964e1fbf627a9d83fe6c01" ma:taxonomyFieldName="Agency" ma:displayName="Agency" ma:default="1;#Department of Environment, Land, Water and Planning|607a3f87-1228-4cd9-82a5-076aa8776274" ma:fieldId="{ece32f50-ba96-4e1f-bf62-7a9d83fe6c01}" ma:sspId="797aeec6-0273-40f2-ab3e-beee73212332" ma:termSetId="8802f075-2b41-4f09-b612-1b6d41c66981" ma:anchorId="00000000-0000-0000-0000-000000000000" ma:open="false" ma:isKeyword="false">
      <xsd:complexType>
        <xsd:sequence>
          <xsd:element ref="pc:Terms" minOccurs="0" maxOccurs="1"/>
        </xsd:sequence>
      </xsd:complexType>
    </xsd:element>
    <xsd:element name="ic50d0a05a8e4d9791dac67f8a1e716c" ma:index="27" ma:taxonomy="true" ma:internalName="ic50d0a05a8e4d9791dac67f8a1e716c" ma:taxonomyFieldName="Group1" ma:displayName="Group" ma:default="6;#Planning|a27341dd-7be7-4882-a552-a667d667e276" ma:fieldId="{2c50d0a0-5a8e-4d97-91da-c67f8a1e716c}" ma:sspId="797aeec6-0273-40f2-ab3e-beee73212332" ma:termSetId="4ea60e42-aaf2-4d08-ba07-c252f1e94b4c" ma:anchorId="00000000-0000-0000-0000-000000000000" ma:open="false" ma:isKeyword="false">
      <xsd:complexType>
        <xsd:sequence>
          <xsd:element ref="pc:Terms" minOccurs="0" maxOccurs="1"/>
        </xsd:sequence>
      </xsd:complexType>
    </xsd:element>
    <xsd:element name="n771d69a070c4babbf278c67c8a2b859" ma:index="29" ma:taxonomy="true" ma:internalName="n771d69a070c4babbf278c67c8a2b859" ma:taxonomyFieldName="Division" ma:displayName="Division" ma:default="59;#Planning Facilitation|077ee7e9-78f7-4284-be7c-0fd82ad6a24c" ma:fieldId="{7771d69a-070c-4bab-bf27-8c67c8a2b859}" ma:sspId="797aeec6-0273-40f2-ab3e-beee73212332" ma:termSetId="0b563327-3fd1-4e33-bf14-c9e227ef5a35"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4cb0fe0-8826-47e9-aefb-ed5a24acb0df" elementFormDefault="qualified">
    <xsd:import namespace="http://schemas.microsoft.com/office/2006/documentManagement/types"/>
    <xsd:import namespace="http://schemas.microsoft.com/office/infopath/2007/PartnerControls"/>
    <xsd:element name="Stage" ma:index="31" nillable="true" ma:displayName="Stage" ma:default="Project Management" ma:format="Dropdown" ma:internalName="Stage">
      <xsd:simpleType>
        <xsd:restriction base="dms:Choice">
          <xsd:enumeration value="Consultation and Stakeholder Engagement Materials"/>
          <xsd:enumeration value="Correspondence"/>
          <xsd:enumeration value="Draft EES"/>
          <xsd:enumeration value="EPBC/Bilateral"/>
          <xsd:enumeration value="Exhibition &amp; Inquiry"/>
          <xsd:enumeration value="Final EES"/>
          <xsd:enumeration value="Ministers Assessment"/>
          <xsd:enumeration value="Planning Scheme Amendment / Planning Permit"/>
          <xsd:enumeration value="Project Management"/>
          <xsd:enumeration value="Proponent Information"/>
          <xsd:enumeration value="Scoping Requirements"/>
          <xsd:enumeration value="Secondary Approvals under the Incorporated Document"/>
          <xsd:enumeration value="Study Program"/>
          <xsd:enumeration value="TRG"/>
        </xsd:restriction>
      </xsd:simpleType>
    </xsd:element>
    <xsd:element name="IUA_x0020_Type" ma:index="32" nillable="true" ma:displayName="IAU Type" ma:default="General" ma:format="Dropdown" ma:indexed="true" ma:internalName="IUA_x0020_Type">
      <xsd:simpleType>
        <xsd:restriction base="dms:Choice">
          <xsd:enumeration value="DELWP Media &amp; Comms"/>
          <xsd:enumeration value="Draft EES Chapters"/>
          <xsd:enumeration value="Draft Technical Reports"/>
          <xsd:enumeration value="EES Authorisation"/>
          <xsd:enumeration value="EES Consultation Plan / Materials"/>
          <xsd:enumeration value="EES Schedule"/>
          <xsd:enumeration value="Exhibition Documents"/>
          <xsd:enumeration value="General"/>
          <xsd:enumeration value="IAU Review Comments"/>
          <xsd:enumeration value="Inquiry - Report"/>
          <xsd:enumeration value="Inquiry - Submissions"/>
          <xsd:enumeration value="Inquiry - Tabled Documents"/>
          <xsd:enumeration value="Legal Advice"/>
          <xsd:enumeration value="Ministers Assessment - Draft"/>
          <xsd:enumeration value="Ministers Assessment - Final"/>
          <xsd:enumeration value="Peer Review"/>
          <xsd:enumeration value="Proponent Comments"/>
          <xsd:enumeration value="Public Notice"/>
          <xsd:enumeration value="Resourcing"/>
          <xsd:enumeration value="Scoping Requirements - Submissions"/>
          <xsd:enumeration value="Secondary Approvals"/>
          <xsd:enumeration value="Signed Briefs"/>
          <xsd:enumeration value="Templates"/>
          <xsd:enumeration value="Terms of Reference"/>
          <xsd:enumeration value="TRG Administration"/>
          <xsd:enumeration value="TRG Meeting Notes"/>
          <xsd:enumeration value="TRG Review Comments"/>
          <xsd:enumeration value="TRG Review Schedule"/>
          <xsd:enumeration value="BSGC and RIMG"/>
          <xsd:enumeration value="C196melt - Ravenhall Concrete Batching Plant"/>
          <xsd:enumeration value="City Screens"/>
          <xsd:enumeration value="Community, Stakeholder Engagement &amp; Management Framework"/>
          <xsd:enumeration value="Correspondence"/>
          <xsd:enumeration value="Development Plan Review Committee (DPRC)"/>
          <xsd:enumeration value="Development Plan Submissions"/>
          <xsd:enumeration value="Development Plans - ANZAC"/>
          <xsd:enumeration value="Development Plans - Construction Power"/>
          <xsd:enumeration value="Development Plans - Eastern Portal"/>
          <xsd:enumeration value="Development Plans - North Melb"/>
          <xsd:enumeration value="Development Plans - Park Street Tram Stop"/>
          <xsd:enumeration value="Development Plans - Parkville"/>
          <xsd:enumeration value="Development Plans - State Library"/>
          <xsd:enumeration value="Development Plans - Town Hall"/>
          <xsd:enumeration value="Development Plans - Western Portal"/>
          <xsd:enumeration value="Development Plans Eastern Portal (RIA Contractor)"/>
          <xsd:enumeration value="Development Plans Western Portal (RIA Contractor)"/>
          <xsd:enumeration value="Development Plans Western Turnback (RIA Contractor)"/>
          <xsd:enumeration value="Early Works Plan - CYP"/>
          <xsd:enumeration value="Early Works Plan - Managing Contractor - John Holland"/>
          <xsd:enumeration value="Early Works Plan - Park Street Tram Stop"/>
          <xsd:enumeration value="Early Works Plan - Tunnel Portals"/>
          <xsd:enumeration value="Environmental Performance Requirements - Amendments"/>
          <xsd:enumeration value="Flinders Street Closure"/>
          <xsd:enumeration value="GC45"/>
          <xsd:enumeration value="GC67"/>
          <xsd:enumeration value="GC82"/>
          <xsd:enumeration value="Ground Water Planning Permit"/>
          <xsd:enumeration value="Newell's Paddock - C152 Maribyrnong"/>
          <xsd:enumeration value="Oversite Development - CBD North"/>
          <xsd:enumeration value="Oversite Development - CBD South"/>
          <xsd:enumeration value="Oversite Development - General (CBD North &amp; CBD South)"/>
          <xsd:enumeration value="Project Boundary Variation - MTPF Act"/>
          <xsd:enumeration value="Project Mapping"/>
          <xsd:enumeration value="Urban Design Strategy"/>
          <xsd:enumeration value="VAGO"/>
        </xsd:restriction>
      </xsd:simpleType>
    </xsd:element>
    <xsd:element name="MediaServiceAutoKeyPoints" ma:index="34" nillable="true" ma:displayName="MediaServiceAutoKeyPoints" ma:hidden="true" ma:internalName="MediaServiceAutoKeyPoints" ma:readOnly="true">
      <xsd:simpleType>
        <xsd:restriction base="dms:Note"/>
      </xsd:simpleType>
    </xsd:element>
    <xsd:element name="Project_x0020_Status" ma:index="35" nillable="true" ma:displayName="Project Status" ma:default="Current" ma:format="Dropdown" ma:indexed="true" ma:internalName="Project_x0020_Status">
      <xsd:simpleType>
        <xsd:restriction base="dms:Choice">
          <xsd:enumeration value="Current"/>
          <xsd:enumeration value="Complete"/>
        </xsd:restriction>
      </xsd:simpleType>
    </xsd:element>
    <xsd:element name="MediaServiceKeyPoints" ma:index="36" nillable="true" ma:displayName="KeyPoints" ma:internalName="MediaServiceKeyPoints" ma:readOnly="true">
      <xsd:simpleType>
        <xsd:restriction base="dms:Note">
          <xsd:maxLength value="255"/>
        </xsd:restriction>
      </xsd:simpleType>
    </xsd:element>
    <xsd:element name="MediaServiceDateTaken" ma:index="37" nillable="true" ma:displayName="MediaServiceDateTaken" ma:hidden="true" ma:internalName="MediaServiceDateTaken" ma:readOnly="true">
      <xsd:simpleType>
        <xsd:restriction base="dms:Text"/>
      </xsd:simpleType>
    </xsd:element>
    <xsd:element name="MediaServiceAutoTags" ma:index="38" nillable="true" ma:displayName="Tags" ma:internalName="MediaServiceAutoTags" ma:readOnly="true">
      <xsd:simpleType>
        <xsd:restriction base="dms:Text"/>
      </xsd:simpleType>
    </xsd:element>
    <xsd:element name="MediaServiceLocation" ma:index="39" nillable="true" ma:displayName="Location" ma:internalName="MediaServiceLocation" ma:readOnly="true">
      <xsd:simpleType>
        <xsd:restriction base="dms:Text"/>
      </xsd:simpleType>
    </xsd:element>
    <xsd:element name="MediaServiceGenerationTime" ma:index="40" nillable="true" ma:displayName="MediaServiceGenerationTime" ma:hidden="true" ma:internalName="MediaServiceGenerationTime" ma:readOnly="true">
      <xsd:simpleType>
        <xsd:restriction base="dms:Text"/>
      </xsd:simpleType>
    </xsd:element>
    <xsd:element name="MediaServiceEventHashCode" ma:index="41" nillable="true" ma:displayName="MediaServiceEventHashCode" ma:hidden="true" ma:internalName="MediaServiceEventHashCode" ma:readOnly="true">
      <xsd:simpleType>
        <xsd:restriction base="dms:Text"/>
      </xsd:simpleType>
    </xsd:element>
    <xsd:element name="MediaServiceOCR" ma:index="42"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42f9c80-6326-4d3e-8624-f1221488f056" elementFormDefault="qualified">
    <xsd:import namespace="http://schemas.microsoft.com/office/2006/documentManagement/types"/>
    <xsd:import namespace="http://schemas.microsoft.com/office/infopath/2007/PartnerControls"/>
    <xsd:element name="Project_x0020_Name" ma:index="33" nillable="true" ma:displayName="Project Name" ma:indexed="true" ma:list="{38f95403-6005-49b8-a268-60c252eb1076}" ma:internalName="Project_x0020_Name" ma:showField="Title" ma:web="c42f9c80-6326-4d3e-8624-f1221488f056">
      <xsd:simpleType>
        <xsd:restriction base="dms:Lookup"/>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6"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haredContentType xmlns="Microsoft.SharePoint.Taxonomy.ContentTypeSync" SourceId="797aeec6-0273-40f2-ab3e-beee73212332" ContentTypeId="0x0101002517F445A0F35E449C98AAD631F2B0386F06" PreviousValue="false"/>
</file>

<file path=customXml/item4.xml><?xml version="1.0" encoding="utf-8"?>
<?mso-contentType ?>
<customXsn xmlns="http://schemas.microsoft.com/office/2006/metadata/customXsn">
  <xsnLocation/>
  <cached>True</cached>
  <openByDefault>True</openByDefault>
  <xsnScope>/sites/contentTypeHub</xsnScope>
</customXsn>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p:properties xmlns:p="http://schemas.microsoft.com/office/2006/metadata/properties" xmlns:xsi="http://www.w3.org/2001/XMLSchema-instance" xmlns:pc="http://schemas.microsoft.com/office/infopath/2007/PartnerControls">
  <documentManagement>
    <_dlc_DocId xmlns="a5f32de4-e402-4188-b034-e71ca7d22e54">DOCID360-2007974373-7434</_dlc_DocId>
    <_dlc_DocIdPersistId xmlns="a5f32de4-e402-4188-b034-e71ca7d22e54" xsi:nil="true"/>
    <_dlc_DocIdUrl xmlns="a5f32de4-e402-4188-b034-e71ca7d22e54">
      <Url>https://delwpvicgovau.sharepoint.com/sites/ecm_360/_layouts/15/DocIdRedir.aspx?ID=DOCID360-2007974373-7434</Url>
      <Description>DOCID360-2007974373-7434</Description>
    </_dlc_DocIdUrl>
    <Language xmlns="http://schemas.microsoft.com/sharepoint/v3">English</Language>
    <TaxCatchAll xmlns="9fd47c19-1c4a-4d7d-b342-c10cef269344">
      <Value>7</Value>
      <Value>6</Value>
      <Value>5</Value>
      <Value>4</Value>
      <Value>3</Value>
      <Value>2</Value>
      <Value>1</Value>
    </TaxCatchAll>
    <ece32f50ba964e1fbf627a9d83fe6c01 xmlns="9fd47c19-1c4a-4d7d-b342-c10cef269344">
      <Terms xmlns="http://schemas.microsoft.com/office/infopath/2007/PartnerControls">
        <TermInfo xmlns="http://schemas.microsoft.com/office/infopath/2007/PartnerControls">
          <TermName xmlns="http://schemas.microsoft.com/office/infopath/2007/PartnerControls">Department of Environment, Land, Water and Planning</TermName>
          <TermId xmlns="http://schemas.microsoft.com/office/infopath/2007/PartnerControls">607a3f87-1228-4cd9-82a5-076aa8776274</TermId>
        </TermInfo>
      </Terms>
    </ece32f50ba964e1fbf627a9d83fe6c01>
    <k1bd994a94c2413797db3bab8f123f6f xmlns="9fd47c19-1c4a-4d7d-b342-c10cef269344">
      <Terms xmlns="http://schemas.microsoft.com/office/infopath/2007/PartnerControls">
        <TermInfo xmlns="http://schemas.microsoft.com/office/infopath/2007/PartnerControls">
          <TermName xmlns="http://schemas.microsoft.com/office/infopath/2007/PartnerControls">All</TermName>
          <TermId xmlns="http://schemas.microsoft.com/office/infopath/2007/PartnerControls">8270565e-a836-42c0-aa61-1ac7b0ff14aa</TermId>
        </TermInfo>
      </Terms>
    </k1bd994a94c2413797db3bab8f123f6f>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n771d69a070c4babbf278c67c8a2b859 xmlns="9fd47c19-1c4a-4d7d-b342-c10cef269344">
      <Terms xmlns="http://schemas.microsoft.com/office/infopath/2007/PartnerControls">
        <TermInfo xmlns="http://schemas.microsoft.com/office/infopath/2007/PartnerControls">
          <TermName xmlns="http://schemas.microsoft.com/office/infopath/2007/PartnerControls">Statutory Planning Services</TermName>
          <TermId xmlns="http://schemas.microsoft.com/office/infopath/2007/PartnerControls">916b3c81-e5df-4494-a9cf-10d10856131e</TermId>
        </TermInfo>
      </Terms>
    </n771d69a070c4babbf278c67c8a2b859>
    <mfe9accc5a0b4653a7b513b67ffd122d xmlns="9fd47c19-1c4a-4d7d-b342-c10cef269344">
      <Terms xmlns="http://schemas.microsoft.com/office/infopath/2007/PartnerControls">
        <TermInfo xmlns="http://schemas.microsoft.com/office/infopath/2007/PartnerControls">
          <TermName xmlns="http://schemas.microsoft.com/office/infopath/2007/PartnerControls">Impact Assessment</TermName>
          <TermId xmlns="http://schemas.microsoft.com/office/infopath/2007/PartnerControls">27013645-8e33-4b93-bd17-833b2e397a14</TermId>
        </TermInfo>
      </Terms>
    </mfe9accc5a0b4653a7b513b67ffd122d>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RoutingRuleDescription xmlns="http://schemas.microsoft.com/sharepoint/v3" xsi:nil="true"/>
    <a25c4e3633654d669cbaa09ae6b70789 xmlns="9fd47c19-1c4a-4d7d-b342-c10cef269344">
      <Terms xmlns="http://schemas.microsoft.com/office/infopath/2007/PartnerControls"/>
    </a25c4e3633654d669cbaa09ae6b70789>
    <ic50d0a05a8e4d9791dac67f8a1e716c xmlns="9fd47c19-1c4a-4d7d-b342-c10cef269344">
      <Terms xmlns="http://schemas.microsoft.com/office/infopath/2007/PartnerControls">
        <TermInfo xmlns="http://schemas.microsoft.com/office/infopath/2007/PartnerControls">
          <TermName xmlns="http://schemas.microsoft.com/office/infopath/2007/PartnerControls">Planning</TermName>
          <TermId xmlns="http://schemas.microsoft.com/office/infopath/2007/PartnerControls">a27341dd-7be7-4882-a552-a667d667e276</TermId>
        </TermInfo>
      </Terms>
    </ic50d0a05a8e4d9791dac67f8a1e716c>
    <Stage xmlns="44cb0fe0-8826-47e9-aefb-ed5a24acb0df">Scoping Requirements</Stage>
    <Project_x0020_Name xmlns="c42f9c80-6326-4d3e-8624-f1221488f056">32</Project_x0020_Name>
    <Project_x0020_Status xmlns="44cb0fe0-8826-47e9-aefb-ed5a24acb0df">Current</Project_x0020_Status>
    <IUA_x0020_Type xmlns="44cb0fe0-8826-47e9-aefb-ed5a24acb0df">Exhibition Documents</IUA_x0020_Type>
  </documentManagement>
</p:properties>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5ECCC87-AD86-4332-B9CD-E4B4AF2BD718}">
  <ds:schemaRefs>
    <ds:schemaRef ds:uri="http://schemas.microsoft.com/sharepoint/events"/>
  </ds:schemaRefs>
</ds:datastoreItem>
</file>

<file path=customXml/itemProps2.xml><?xml version="1.0" encoding="utf-8"?>
<ds:datastoreItem xmlns:ds="http://schemas.openxmlformats.org/officeDocument/2006/customXml" ds:itemID="{24914108-2623-47B8-B7CF-1C8FDBA3B55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a5f32de4-e402-4188-b034-e71ca7d22e54"/>
    <ds:schemaRef ds:uri="9fd47c19-1c4a-4d7d-b342-c10cef269344"/>
    <ds:schemaRef ds:uri="44cb0fe0-8826-47e9-aefb-ed5a24acb0df"/>
    <ds:schemaRef ds:uri="c42f9c80-6326-4d3e-8624-f1221488f05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1DA7CC2-8C4A-4CDA-89F9-2445C1051CB0}">
  <ds:schemaRefs>
    <ds:schemaRef ds:uri="Microsoft.SharePoint.Taxonomy.ContentTypeSync"/>
  </ds:schemaRefs>
</ds:datastoreItem>
</file>

<file path=customXml/itemProps4.xml><?xml version="1.0" encoding="utf-8"?>
<ds:datastoreItem xmlns:ds="http://schemas.openxmlformats.org/officeDocument/2006/customXml" ds:itemID="{EF05950F-720C-4ABE-8F62-37AB1594F45C}">
  <ds:schemaRefs>
    <ds:schemaRef ds:uri="http://schemas.microsoft.com/office/2006/metadata/customXsn"/>
  </ds:schemaRefs>
</ds:datastoreItem>
</file>

<file path=customXml/itemProps5.xml><?xml version="1.0" encoding="utf-8"?>
<ds:datastoreItem xmlns:ds="http://schemas.openxmlformats.org/officeDocument/2006/customXml" ds:itemID="{E5DC3D29-E5DB-4EDA-868C-29F346D2D193}">
  <ds:schemaRefs>
    <ds:schemaRef ds:uri="http://schemas.openxmlformats.org/officeDocument/2006/bibliography"/>
  </ds:schemaRefs>
</ds:datastoreItem>
</file>

<file path=customXml/itemProps6.xml><?xml version="1.0" encoding="utf-8"?>
<ds:datastoreItem xmlns:ds="http://schemas.openxmlformats.org/officeDocument/2006/customXml" ds:itemID="{DB639DEB-CCAF-41A8-AB60-89CBA1EB09B1}">
  <ds:schemaRefs>
    <ds:schemaRef ds:uri="http://purl.org/dc/terms/"/>
    <ds:schemaRef ds:uri="http://schemas.microsoft.com/office/2006/documentManagement/types"/>
    <ds:schemaRef ds:uri="http://schemas.microsoft.com/office/infopath/2007/PartnerControls"/>
    <ds:schemaRef ds:uri="http://schemas.openxmlformats.org/package/2006/metadata/core-properties"/>
    <ds:schemaRef ds:uri="a5f32de4-e402-4188-b034-e71ca7d22e54"/>
    <ds:schemaRef ds:uri="http://purl.org/dc/elements/1.1/"/>
    <ds:schemaRef ds:uri="http://schemas.microsoft.com/office/2006/metadata/properties"/>
    <ds:schemaRef ds:uri="44cb0fe0-8826-47e9-aefb-ed5a24acb0df"/>
    <ds:schemaRef ds:uri="c42f9c80-6326-4d3e-8624-f1221488f056"/>
    <ds:schemaRef ds:uri="http://schemas.microsoft.com/sharepoint/v3"/>
    <ds:schemaRef ds:uri="9fd47c19-1c4a-4d7d-b342-c10cef269344"/>
    <ds:schemaRef ds:uri="http://www.w3.org/XML/1998/namespace"/>
    <ds:schemaRef ds:uri="http://purl.org/dc/dcmitype/"/>
  </ds:schemaRefs>
</ds:datastoreItem>
</file>

<file path=customXml/itemProps7.xml><?xml version="1.0" encoding="utf-8"?>
<ds:datastoreItem xmlns:ds="http://schemas.openxmlformats.org/officeDocument/2006/customXml" ds:itemID="{911372F4-72B9-4BC4-8503-7AD5B61C96C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2</TotalTime>
  <Pages>25</Pages>
  <Words>9788</Words>
  <Characters>55797</Characters>
  <Application>Microsoft Office Word</Application>
  <DocSecurity>0</DocSecurity>
  <Lines>464</Lines>
  <Paragraphs>130</Paragraphs>
  <ScaleCrop>false</ScaleCrop>
  <HeadingPairs>
    <vt:vector size="2" baseType="variant">
      <vt:variant>
        <vt:lpstr>Title</vt:lpstr>
      </vt:variant>
      <vt:variant>
        <vt:i4>1</vt:i4>
      </vt:variant>
    </vt:vector>
  </HeadingPairs>
  <TitlesOfParts>
    <vt:vector size="1" baseType="lpstr">
      <vt:lpstr>SOTS - Final Scoping Requirements</vt:lpstr>
    </vt:vector>
  </TitlesOfParts>
  <Company/>
  <LinksUpToDate>false</LinksUpToDate>
  <CharactersWithSpaces>65455</CharactersWithSpaces>
  <SharedDoc>false</SharedDoc>
  <HLinks>
    <vt:vector size="204" baseType="variant">
      <vt:variant>
        <vt:i4>1441853</vt:i4>
      </vt:variant>
      <vt:variant>
        <vt:i4>167</vt:i4>
      </vt:variant>
      <vt:variant>
        <vt:i4>0</vt:i4>
      </vt:variant>
      <vt:variant>
        <vt:i4>5</vt:i4>
      </vt:variant>
      <vt:variant>
        <vt:lpwstr/>
      </vt:variant>
      <vt:variant>
        <vt:lpwstr>_Toc79399908</vt:lpwstr>
      </vt:variant>
      <vt:variant>
        <vt:i4>1638461</vt:i4>
      </vt:variant>
      <vt:variant>
        <vt:i4>161</vt:i4>
      </vt:variant>
      <vt:variant>
        <vt:i4>0</vt:i4>
      </vt:variant>
      <vt:variant>
        <vt:i4>5</vt:i4>
      </vt:variant>
      <vt:variant>
        <vt:lpwstr/>
      </vt:variant>
      <vt:variant>
        <vt:lpwstr>_Toc79399907</vt:lpwstr>
      </vt:variant>
      <vt:variant>
        <vt:i4>1572925</vt:i4>
      </vt:variant>
      <vt:variant>
        <vt:i4>155</vt:i4>
      </vt:variant>
      <vt:variant>
        <vt:i4>0</vt:i4>
      </vt:variant>
      <vt:variant>
        <vt:i4>5</vt:i4>
      </vt:variant>
      <vt:variant>
        <vt:lpwstr/>
      </vt:variant>
      <vt:variant>
        <vt:lpwstr>_Toc79399906</vt:lpwstr>
      </vt:variant>
      <vt:variant>
        <vt:i4>1769533</vt:i4>
      </vt:variant>
      <vt:variant>
        <vt:i4>149</vt:i4>
      </vt:variant>
      <vt:variant>
        <vt:i4>0</vt:i4>
      </vt:variant>
      <vt:variant>
        <vt:i4>5</vt:i4>
      </vt:variant>
      <vt:variant>
        <vt:lpwstr/>
      </vt:variant>
      <vt:variant>
        <vt:lpwstr>_Toc79399905</vt:lpwstr>
      </vt:variant>
      <vt:variant>
        <vt:i4>1703997</vt:i4>
      </vt:variant>
      <vt:variant>
        <vt:i4>143</vt:i4>
      </vt:variant>
      <vt:variant>
        <vt:i4>0</vt:i4>
      </vt:variant>
      <vt:variant>
        <vt:i4>5</vt:i4>
      </vt:variant>
      <vt:variant>
        <vt:lpwstr/>
      </vt:variant>
      <vt:variant>
        <vt:lpwstr>_Toc79399904</vt:lpwstr>
      </vt:variant>
      <vt:variant>
        <vt:i4>1900605</vt:i4>
      </vt:variant>
      <vt:variant>
        <vt:i4>137</vt:i4>
      </vt:variant>
      <vt:variant>
        <vt:i4>0</vt:i4>
      </vt:variant>
      <vt:variant>
        <vt:i4>5</vt:i4>
      </vt:variant>
      <vt:variant>
        <vt:lpwstr/>
      </vt:variant>
      <vt:variant>
        <vt:lpwstr>_Toc79399903</vt:lpwstr>
      </vt:variant>
      <vt:variant>
        <vt:i4>1835069</vt:i4>
      </vt:variant>
      <vt:variant>
        <vt:i4>131</vt:i4>
      </vt:variant>
      <vt:variant>
        <vt:i4>0</vt:i4>
      </vt:variant>
      <vt:variant>
        <vt:i4>5</vt:i4>
      </vt:variant>
      <vt:variant>
        <vt:lpwstr/>
      </vt:variant>
      <vt:variant>
        <vt:lpwstr>_Toc79399902</vt:lpwstr>
      </vt:variant>
      <vt:variant>
        <vt:i4>2031677</vt:i4>
      </vt:variant>
      <vt:variant>
        <vt:i4>125</vt:i4>
      </vt:variant>
      <vt:variant>
        <vt:i4>0</vt:i4>
      </vt:variant>
      <vt:variant>
        <vt:i4>5</vt:i4>
      </vt:variant>
      <vt:variant>
        <vt:lpwstr/>
      </vt:variant>
      <vt:variant>
        <vt:lpwstr>_Toc79399901</vt:lpwstr>
      </vt:variant>
      <vt:variant>
        <vt:i4>1966141</vt:i4>
      </vt:variant>
      <vt:variant>
        <vt:i4>119</vt:i4>
      </vt:variant>
      <vt:variant>
        <vt:i4>0</vt:i4>
      </vt:variant>
      <vt:variant>
        <vt:i4>5</vt:i4>
      </vt:variant>
      <vt:variant>
        <vt:lpwstr/>
      </vt:variant>
      <vt:variant>
        <vt:lpwstr>_Toc79399900</vt:lpwstr>
      </vt:variant>
      <vt:variant>
        <vt:i4>1441844</vt:i4>
      </vt:variant>
      <vt:variant>
        <vt:i4>113</vt:i4>
      </vt:variant>
      <vt:variant>
        <vt:i4>0</vt:i4>
      </vt:variant>
      <vt:variant>
        <vt:i4>5</vt:i4>
      </vt:variant>
      <vt:variant>
        <vt:lpwstr/>
      </vt:variant>
      <vt:variant>
        <vt:lpwstr>_Toc79399899</vt:lpwstr>
      </vt:variant>
      <vt:variant>
        <vt:i4>1507380</vt:i4>
      </vt:variant>
      <vt:variant>
        <vt:i4>107</vt:i4>
      </vt:variant>
      <vt:variant>
        <vt:i4>0</vt:i4>
      </vt:variant>
      <vt:variant>
        <vt:i4>5</vt:i4>
      </vt:variant>
      <vt:variant>
        <vt:lpwstr/>
      </vt:variant>
      <vt:variant>
        <vt:lpwstr>_Toc79399898</vt:lpwstr>
      </vt:variant>
      <vt:variant>
        <vt:i4>1572916</vt:i4>
      </vt:variant>
      <vt:variant>
        <vt:i4>101</vt:i4>
      </vt:variant>
      <vt:variant>
        <vt:i4>0</vt:i4>
      </vt:variant>
      <vt:variant>
        <vt:i4>5</vt:i4>
      </vt:variant>
      <vt:variant>
        <vt:lpwstr/>
      </vt:variant>
      <vt:variant>
        <vt:lpwstr>_Toc79399897</vt:lpwstr>
      </vt:variant>
      <vt:variant>
        <vt:i4>1638452</vt:i4>
      </vt:variant>
      <vt:variant>
        <vt:i4>95</vt:i4>
      </vt:variant>
      <vt:variant>
        <vt:i4>0</vt:i4>
      </vt:variant>
      <vt:variant>
        <vt:i4>5</vt:i4>
      </vt:variant>
      <vt:variant>
        <vt:lpwstr/>
      </vt:variant>
      <vt:variant>
        <vt:lpwstr>_Toc79399896</vt:lpwstr>
      </vt:variant>
      <vt:variant>
        <vt:i4>1703988</vt:i4>
      </vt:variant>
      <vt:variant>
        <vt:i4>89</vt:i4>
      </vt:variant>
      <vt:variant>
        <vt:i4>0</vt:i4>
      </vt:variant>
      <vt:variant>
        <vt:i4>5</vt:i4>
      </vt:variant>
      <vt:variant>
        <vt:lpwstr/>
      </vt:variant>
      <vt:variant>
        <vt:lpwstr>_Toc79399895</vt:lpwstr>
      </vt:variant>
      <vt:variant>
        <vt:i4>1769524</vt:i4>
      </vt:variant>
      <vt:variant>
        <vt:i4>83</vt:i4>
      </vt:variant>
      <vt:variant>
        <vt:i4>0</vt:i4>
      </vt:variant>
      <vt:variant>
        <vt:i4>5</vt:i4>
      </vt:variant>
      <vt:variant>
        <vt:lpwstr/>
      </vt:variant>
      <vt:variant>
        <vt:lpwstr>_Toc79399894</vt:lpwstr>
      </vt:variant>
      <vt:variant>
        <vt:i4>1835060</vt:i4>
      </vt:variant>
      <vt:variant>
        <vt:i4>77</vt:i4>
      </vt:variant>
      <vt:variant>
        <vt:i4>0</vt:i4>
      </vt:variant>
      <vt:variant>
        <vt:i4>5</vt:i4>
      </vt:variant>
      <vt:variant>
        <vt:lpwstr/>
      </vt:variant>
      <vt:variant>
        <vt:lpwstr>_Toc79399893</vt:lpwstr>
      </vt:variant>
      <vt:variant>
        <vt:i4>1900596</vt:i4>
      </vt:variant>
      <vt:variant>
        <vt:i4>71</vt:i4>
      </vt:variant>
      <vt:variant>
        <vt:i4>0</vt:i4>
      </vt:variant>
      <vt:variant>
        <vt:i4>5</vt:i4>
      </vt:variant>
      <vt:variant>
        <vt:lpwstr/>
      </vt:variant>
      <vt:variant>
        <vt:lpwstr>_Toc79399892</vt:lpwstr>
      </vt:variant>
      <vt:variant>
        <vt:i4>1966132</vt:i4>
      </vt:variant>
      <vt:variant>
        <vt:i4>65</vt:i4>
      </vt:variant>
      <vt:variant>
        <vt:i4>0</vt:i4>
      </vt:variant>
      <vt:variant>
        <vt:i4>5</vt:i4>
      </vt:variant>
      <vt:variant>
        <vt:lpwstr/>
      </vt:variant>
      <vt:variant>
        <vt:lpwstr>_Toc79399891</vt:lpwstr>
      </vt:variant>
      <vt:variant>
        <vt:i4>2031668</vt:i4>
      </vt:variant>
      <vt:variant>
        <vt:i4>59</vt:i4>
      </vt:variant>
      <vt:variant>
        <vt:i4>0</vt:i4>
      </vt:variant>
      <vt:variant>
        <vt:i4>5</vt:i4>
      </vt:variant>
      <vt:variant>
        <vt:lpwstr/>
      </vt:variant>
      <vt:variant>
        <vt:lpwstr>_Toc79399890</vt:lpwstr>
      </vt:variant>
      <vt:variant>
        <vt:i4>1441845</vt:i4>
      </vt:variant>
      <vt:variant>
        <vt:i4>53</vt:i4>
      </vt:variant>
      <vt:variant>
        <vt:i4>0</vt:i4>
      </vt:variant>
      <vt:variant>
        <vt:i4>5</vt:i4>
      </vt:variant>
      <vt:variant>
        <vt:lpwstr/>
      </vt:variant>
      <vt:variant>
        <vt:lpwstr>_Toc79399889</vt:lpwstr>
      </vt:variant>
      <vt:variant>
        <vt:i4>1507381</vt:i4>
      </vt:variant>
      <vt:variant>
        <vt:i4>47</vt:i4>
      </vt:variant>
      <vt:variant>
        <vt:i4>0</vt:i4>
      </vt:variant>
      <vt:variant>
        <vt:i4>5</vt:i4>
      </vt:variant>
      <vt:variant>
        <vt:lpwstr/>
      </vt:variant>
      <vt:variant>
        <vt:lpwstr>_Toc79399888</vt:lpwstr>
      </vt:variant>
      <vt:variant>
        <vt:i4>1638453</vt:i4>
      </vt:variant>
      <vt:variant>
        <vt:i4>41</vt:i4>
      </vt:variant>
      <vt:variant>
        <vt:i4>0</vt:i4>
      </vt:variant>
      <vt:variant>
        <vt:i4>5</vt:i4>
      </vt:variant>
      <vt:variant>
        <vt:lpwstr/>
      </vt:variant>
      <vt:variant>
        <vt:lpwstr>_Toc79399886</vt:lpwstr>
      </vt:variant>
      <vt:variant>
        <vt:i4>1703989</vt:i4>
      </vt:variant>
      <vt:variant>
        <vt:i4>35</vt:i4>
      </vt:variant>
      <vt:variant>
        <vt:i4>0</vt:i4>
      </vt:variant>
      <vt:variant>
        <vt:i4>5</vt:i4>
      </vt:variant>
      <vt:variant>
        <vt:lpwstr/>
      </vt:variant>
      <vt:variant>
        <vt:lpwstr>_Toc79399885</vt:lpwstr>
      </vt:variant>
      <vt:variant>
        <vt:i4>1769525</vt:i4>
      </vt:variant>
      <vt:variant>
        <vt:i4>29</vt:i4>
      </vt:variant>
      <vt:variant>
        <vt:i4>0</vt:i4>
      </vt:variant>
      <vt:variant>
        <vt:i4>5</vt:i4>
      </vt:variant>
      <vt:variant>
        <vt:lpwstr/>
      </vt:variant>
      <vt:variant>
        <vt:lpwstr>_Toc79399884</vt:lpwstr>
      </vt:variant>
      <vt:variant>
        <vt:i4>1114214</vt:i4>
      </vt:variant>
      <vt:variant>
        <vt:i4>24</vt:i4>
      </vt:variant>
      <vt:variant>
        <vt:i4>0</vt:i4>
      </vt:variant>
      <vt:variant>
        <vt:i4>5</vt:i4>
      </vt:variant>
      <vt:variant>
        <vt:lpwstr>mailto:environment.assessment@delwp.vic.gov.au</vt:lpwstr>
      </vt:variant>
      <vt:variant>
        <vt:lpwstr/>
      </vt:variant>
      <vt:variant>
        <vt:i4>2359379</vt:i4>
      </vt:variant>
      <vt:variant>
        <vt:i4>21</vt:i4>
      </vt:variant>
      <vt:variant>
        <vt:i4>0</vt:i4>
      </vt:variant>
      <vt:variant>
        <vt:i4>5</vt:i4>
      </vt:variant>
      <vt:variant>
        <vt:lpwstr>mailto:info@starofthesouth.com.au</vt:lpwstr>
      </vt:variant>
      <vt:variant>
        <vt:lpwstr/>
      </vt:variant>
      <vt:variant>
        <vt:i4>1114214</vt:i4>
      </vt:variant>
      <vt:variant>
        <vt:i4>12</vt:i4>
      </vt:variant>
      <vt:variant>
        <vt:i4>0</vt:i4>
      </vt:variant>
      <vt:variant>
        <vt:i4>5</vt:i4>
      </vt:variant>
      <vt:variant>
        <vt:lpwstr>mailto:environment.assessment@delwp.vic.gov.au</vt:lpwstr>
      </vt:variant>
      <vt:variant>
        <vt:lpwstr/>
      </vt:variant>
      <vt:variant>
        <vt:i4>2359379</vt:i4>
      </vt:variant>
      <vt:variant>
        <vt:i4>9</vt:i4>
      </vt:variant>
      <vt:variant>
        <vt:i4>0</vt:i4>
      </vt:variant>
      <vt:variant>
        <vt:i4>5</vt:i4>
      </vt:variant>
      <vt:variant>
        <vt:lpwstr>mailto:info@starofthesouth.com.au</vt:lpwstr>
      </vt:variant>
      <vt:variant>
        <vt:lpwstr/>
      </vt:variant>
      <vt:variant>
        <vt:i4>5636119</vt:i4>
      </vt:variant>
      <vt:variant>
        <vt:i4>6</vt:i4>
      </vt:variant>
      <vt:variant>
        <vt:i4>0</vt:i4>
      </vt:variant>
      <vt:variant>
        <vt:i4>5</vt:i4>
      </vt:variant>
      <vt:variant>
        <vt:lpwstr>https://www.planning.vic.gov.au/environment-assessment/browse-projects/projects/star-of-the-south-offshore-wind-farm</vt:lpwstr>
      </vt:variant>
      <vt:variant>
        <vt:lpwstr/>
      </vt:variant>
      <vt:variant>
        <vt:i4>2687044</vt:i4>
      </vt:variant>
      <vt:variant>
        <vt:i4>3</vt:i4>
      </vt:variant>
      <vt:variant>
        <vt:i4>0</vt:i4>
      </vt:variant>
      <vt:variant>
        <vt:i4>5</vt:i4>
      </vt:variant>
      <vt:variant>
        <vt:lpwstr>mailto:customer.service@delwp.vic.gov.au</vt:lpwstr>
      </vt:variant>
      <vt:variant>
        <vt:lpwstr/>
      </vt:variant>
      <vt:variant>
        <vt:i4>4849740</vt:i4>
      </vt:variant>
      <vt:variant>
        <vt:i4>0</vt:i4>
      </vt:variant>
      <vt:variant>
        <vt:i4>0</vt:i4>
      </vt:variant>
      <vt:variant>
        <vt:i4>5</vt:i4>
      </vt:variant>
      <vt:variant>
        <vt:lpwstr>https://delwpvicgovau.sharepoint.com/sites/ecm_360/IAU_Quality_Mgmt_Sys/creativecommons.org/licenses/by/4.0</vt:lpwstr>
      </vt:variant>
      <vt:variant>
        <vt:lpwstr/>
      </vt:variant>
      <vt:variant>
        <vt:i4>2949166</vt:i4>
      </vt:variant>
      <vt:variant>
        <vt:i4>6</vt:i4>
      </vt:variant>
      <vt:variant>
        <vt:i4>0</vt:i4>
      </vt:variant>
      <vt:variant>
        <vt:i4>5</vt:i4>
      </vt:variant>
      <vt:variant>
        <vt:lpwstr>https://www.integratedecosystemassessment.noaa.gov/national/EBM</vt:lpwstr>
      </vt:variant>
      <vt:variant>
        <vt:lpwstr/>
      </vt:variant>
      <vt:variant>
        <vt:i4>5636119</vt:i4>
      </vt:variant>
      <vt:variant>
        <vt:i4>3</vt:i4>
      </vt:variant>
      <vt:variant>
        <vt:i4>0</vt:i4>
      </vt:variant>
      <vt:variant>
        <vt:i4>5</vt:i4>
      </vt:variant>
      <vt:variant>
        <vt:lpwstr>https://www.planning.vic.gov.au/environment-assessment/browse-projects/projects/star-of-the-south-offshore-wind-farm</vt:lpwstr>
      </vt:variant>
      <vt:variant>
        <vt:lpwstr/>
      </vt:variant>
      <vt:variant>
        <vt:i4>5439561</vt:i4>
      </vt:variant>
      <vt:variant>
        <vt:i4>0</vt:i4>
      </vt:variant>
      <vt:variant>
        <vt:i4>0</vt:i4>
      </vt:variant>
      <vt:variant>
        <vt:i4>5</vt:i4>
      </vt:variant>
      <vt:variant>
        <vt:lpwstr>http://www.planning.vic.gov.au/environment-assessment/what-is-the-ees-process-in-victoria</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Attachment 1 MBR045744 Final scoping requirements</dc:title>
  <dc:subject/>
  <dc:creator>Ashleigh J Ekanayake (DELWP)</dc:creator>
  <cp:keywords/>
  <dc:description/>
  <cp:lastModifiedBy>Thomas J Wiltshire (DELWP)</cp:lastModifiedBy>
  <cp:revision>2</cp:revision>
  <cp:lastPrinted>2021-08-12T01:44:00Z</cp:lastPrinted>
  <dcterms:created xsi:type="dcterms:W3CDTF">2021-09-14T05:54:00Z</dcterms:created>
  <dcterms:modified xsi:type="dcterms:W3CDTF">2021-09-14T05:54:00Z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Title">
    <vt:lpwstr>Environment Effects Act 1978</vt:lpwstr>
  </property>
  <property fmtid="{D5CDD505-2E9C-101B-9397-08002B2CF9AE}" pid="3" name="xSubtitle">
    <vt:lpwstr>Draft Scoping Requirements for Star of the South Offshore Wind Farm Environment Effects Statement</vt:lpwstr>
  </property>
  <property fmtid="{D5CDD505-2E9C-101B-9397-08002B2CF9AE}" pid="4" name="xDate">
    <vt:lpwstr/>
  </property>
  <property fmtid="{D5CDD505-2E9C-101B-9397-08002B2CF9AE}" pid="5" name="xTOCH2">
    <vt:lpwstr>Y</vt:lpwstr>
  </property>
  <property fmtid="{D5CDD505-2E9C-101B-9397-08002B2CF9AE}" pid="6" name="xTOCH3">
    <vt:lpwstr>N</vt:lpwstr>
  </property>
  <property fmtid="{D5CDD505-2E9C-101B-9397-08002B2CF9AE}" pid="7" name="xTOCTable">
    <vt:lpwstr>H</vt:lpwstr>
  </property>
  <property fmtid="{D5CDD505-2E9C-101B-9397-08002B2CF9AE}" pid="8" name="xTOCFigure">
    <vt:lpwstr>H</vt:lpwstr>
  </property>
  <property fmtid="{D5CDD505-2E9C-101B-9397-08002B2CF9AE}" pid="9" name="xTOCApp">
    <vt:lpwstr>H</vt:lpwstr>
  </property>
  <property fmtid="{D5CDD505-2E9C-101B-9397-08002B2CF9AE}" pid="10" name="xStatus">
    <vt:lpwstr>Draft</vt:lpwstr>
  </property>
  <property fmtid="{D5CDD505-2E9C-101B-9397-08002B2CF9AE}" pid="11" name="xCR">
    <vt:lpwstr>Heading</vt:lpwstr>
  </property>
  <property fmtid="{D5CDD505-2E9C-101B-9397-08002B2CF9AE}" pid="12" name="xHeadingsNumbered">
    <vt:lpwstr>-1</vt:lpwstr>
  </property>
  <property fmtid="{D5CDD505-2E9C-101B-9397-08002B2CF9AE}" pid="13" name="xDoctype">
    <vt:lpwstr/>
  </property>
  <property fmtid="{D5CDD505-2E9C-101B-9397-08002B2CF9AE}" pid="14" name="xTOCH4">
    <vt:lpwstr>N</vt:lpwstr>
  </property>
  <property fmtid="{D5CDD505-2E9C-101B-9397-08002B2CF9AE}" pid="15" name="xFooterTitle">
    <vt:lpwstr>Draft scoping requirements for Star of the South Offshore Wind Farm Environment Effects Statement</vt:lpwstr>
  </property>
  <property fmtid="{D5CDD505-2E9C-101B-9397-08002B2CF9AE}" pid="16" name="xFooterSubtitle">
    <vt:lpwstr/>
  </property>
  <property fmtid="{D5CDD505-2E9C-101B-9397-08002B2CF9AE}" pid="17" name="xAppendixName">
    <vt:lpwstr>Appendix</vt:lpwstr>
  </property>
  <property fmtid="{D5CDD505-2E9C-101B-9397-08002B2CF9AE}" pid="18" name="Section">
    <vt:lpwstr>7;#All|8270565e-a836-42c0-aa61-1ac7b0ff14aa</vt:lpwstr>
  </property>
  <property fmtid="{D5CDD505-2E9C-101B-9397-08002B2CF9AE}" pid="19" name="Order">
    <vt:r8>100</vt:r8>
  </property>
  <property fmtid="{D5CDD505-2E9C-101B-9397-08002B2CF9AE}" pid="20" name="AuthorIds_UIVersion_5">
    <vt:lpwstr>1335</vt:lpwstr>
  </property>
  <property fmtid="{D5CDD505-2E9C-101B-9397-08002B2CF9AE}" pid="21" name="Sub-Section">
    <vt:lpwstr/>
  </property>
  <property fmtid="{D5CDD505-2E9C-101B-9397-08002B2CF9AE}" pid="22" name="Agency">
    <vt:lpwstr>1;#Department of Environment, Land, Water and Planning|607a3f87-1228-4cd9-82a5-076aa8776274</vt:lpwstr>
  </property>
  <property fmtid="{D5CDD505-2E9C-101B-9397-08002B2CF9AE}" pid="23" name="Branch">
    <vt:lpwstr>4;#Impact Assessment|27013645-8e33-4b93-bd17-833b2e397a14</vt:lpwstr>
  </property>
  <property fmtid="{D5CDD505-2E9C-101B-9397-08002B2CF9AE}" pid="24" name="DocumentSetDescription">
    <vt:lpwstr>View Document: Based on Container FOL/15/32872-3: People in (Planning Services &amp; Impact Assessment (SPH, PLAN) or Murray, Fiona); View Metadata: Based on Container FOL/15/32872-3: People in (Planning Services &amp; Impact Assessment (SPH, PLAN) or Murray, Fio</vt:lpwstr>
  </property>
  <property fmtid="{D5CDD505-2E9C-101B-9397-08002B2CF9AE}" pid="25" name="ContentTypeId">
    <vt:lpwstr>0x0101002517F445A0F35E449C98AAD631F2B0386F0600519D38511D9A7145AF6AA9B79A4F297D</vt:lpwstr>
  </property>
  <property fmtid="{D5CDD505-2E9C-101B-9397-08002B2CF9AE}" pid="26" name="_dlc_DocIdItemGuid">
    <vt:lpwstr>76d354ed-9edf-436f-b70f-114434129508</vt:lpwstr>
  </property>
  <property fmtid="{D5CDD505-2E9C-101B-9397-08002B2CF9AE}" pid="27" name="Division">
    <vt:lpwstr>5;#Statutory Planning Services|916b3c81-e5df-4494-a9cf-10d10856131e</vt:lpwstr>
  </property>
  <property fmtid="{D5CDD505-2E9C-101B-9397-08002B2CF9AE}" pid="28" name="Dissemination Limiting Marker">
    <vt:lpwstr>2;#FOUO|955eb6fc-b35a-4808-8aa5-31e514fa3f26</vt:lpwstr>
  </property>
  <property fmtid="{D5CDD505-2E9C-101B-9397-08002B2CF9AE}" pid="29" name="Group1">
    <vt:lpwstr>6;#Planning|a27341dd-7be7-4882-a552-a667d667e276</vt:lpwstr>
  </property>
  <property fmtid="{D5CDD505-2E9C-101B-9397-08002B2CF9AE}" pid="30" name="Security Classification">
    <vt:lpwstr>3;#Unclassified|7fa379f4-4aba-4692-ab80-7d39d3a23cf4</vt:lpwstr>
  </property>
  <property fmtid="{D5CDD505-2E9C-101B-9397-08002B2CF9AE}" pid="31" name="AuthorIds_UIVersion_11">
    <vt:lpwstr>1335</vt:lpwstr>
  </property>
  <property fmtid="{D5CDD505-2E9C-101B-9397-08002B2CF9AE}" pid="32" name="AuthorIds_UIVersion_13">
    <vt:lpwstr>225</vt:lpwstr>
  </property>
  <property fmtid="{D5CDD505-2E9C-101B-9397-08002B2CF9AE}" pid="33" name="AuthorIds_UIVersion_15">
    <vt:lpwstr>228</vt:lpwstr>
  </property>
  <property fmtid="{D5CDD505-2E9C-101B-9397-08002B2CF9AE}" pid="34" name="Assessment Process Stage">
    <vt:lpwstr>43;#4. Scoping ＆ Preparation|68d88e65-1bb0-49b2-b241-039464860b6b</vt:lpwstr>
  </property>
  <property fmtid="{D5CDD505-2E9C-101B-9397-08002B2CF9AE}" pid="35" name="MSIP_Label_4257e2ab-f512-40e2-9c9a-c64247360765_Enabled">
    <vt:lpwstr>true</vt:lpwstr>
  </property>
  <property fmtid="{D5CDD505-2E9C-101B-9397-08002B2CF9AE}" pid="36" name="MSIP_Label_4257e2ab-f512-40e2-9c9a-c64247360765_SetDate">
    <vt:lpwstr>2021-02-02T21:44:11Z</vt:lpwstr>
  </property>
  <property fmtid="{D5CDD505-2E9C-101B-9397-08002B2CF9AE}" pid="37" name="MSIP_Label_4257e2ab-f512-40e2-9c9a-c64247360765_Method">
    <vt:lpwstr>Privileged</vt:lpwstr>
  </property>
  <property fmtid="{D5CDD505-2E9C-101B-9397-08002B2CF9AE}" pid="38" name="MSIP_Label_4257e2ab-f512-40e2-9c9a-c64247360765_Name">
    <vt:lpwstr>OFFICIAL</vt:lpwstr>
  </property>
  <property fmtid="{D5CDD505-2E9C-101B-9397-08002B2CF9AE}" pid="39" name="MSIP_Label_4257e2ab-f512-40e2-9c9a-c64247360765_SiteId">
    <vt:lpwstr>e8bdd6f7-fc18-4e48-a554-7f547927223b</vt:lpwstr>
  </property>
  <property fmtid="{D5CDD505-2E9C-101B-9397-08002B2CF9AE}" pid="40" name="MSIP_Label_4257e2ab-f512-40e2-9c9a-c64247360765_ActionId">
    <vt:lpwstr>feea801f-0ff6-442a-98a2-64873070b416</vt:lpwstr>
  </property>
  <property fmtid="{D5CDD505-2E9C-101B-9397-08002B2CF9AE}" pid="41" name="MSIP_Label_4257e2ab-f512-40e2-9c9a-c64247360765_ContentBits">
    <vt:lpwstr>2</vt:lpwstr>
  </property>
  <property fmtid="{D5CDD505-2E9C-101B-9397-08002B2CF9AE}" pid="42" name="Reference_x0020_Type">
    <vt:lpwstr/>
  </property>
  <property fmtid="{D5CDD505-2E9C-101B-9397-08002B2CF9AE}" pid="43" name="Location_x0020_Type">
    <vt:lpwstr/>
  </property>
  <property fmtid="{D5CDD505-2E9C-101B-9397-08002B2CF9AE}" pid="44" name="o2e611f6ba3e4c8f9a895dfb7980639e">
    <vt:lpwstr/>
  </property>
  <property fmtid="{D5CDD505-2E9C-101B-9397-08002B2CF9AE}" pid="45" name="ld508a88e6264ce89693af80a72862cb">
    <vt:lpwstr/>
  </property>
  <property fmtid="{D5CDD505-2E9C-101B-9397-08002B2CF9AE}" pid="46" name="Location Type">
    <vt:lpwstr/>
  </property>
  <property fmtid="{D5CDD505-2E9C-101B-9397-08002B2CF9AE}" pid="47" name="Reference Type">
    <vt:lpwstr/>
  </property>
</Properties>
</file>