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9" r:id="rId5"/>
    <p:sldId id="257" r:id="rId6"/>
    <p:sldId id="2088198304" r:id="rId7"/>
    <p:sldId id="2088198305" r:id="rId8"/>
    <p:sldId id="2088198306" r:id="rId9"/>
  </p:sldIdLst>
  <p:sldSz cx="15119350" cy="10691813"/>
  <p:notesSz cx="6858000" cy="9144000"/>
  <p:custDataLst>
    <p:tags r:id="rId11"/>
  </p:custDataLst>
  <p:defaultTextStyle>
    <a:defPPr>
      <a:defRPr lang="en-US"/>
    </a:defPPr>
    <a:lvl1pPr marL="0" algn="l" defTabSz="1474727" rtl="0" eaLnBrk="1" latinLnBrk="0" hangingPunct="1">
      <a:defRPr sz="2903" kern="1200">
        <a:solidFill>
          <a:schemeClr val="tx1"/>
        </a:solidFill>
        <a:latin typeface="+mn-lt"/>
        <a:ea typeface="+mn-ea"/>
        <a:cs typeface="+mn-cs"/>
      </a:defRPr>
    </a:lvl1pPr>
    <a:lvl2pPr marL="737364" algn="l" defTabSz="1474727" rtl="0" eaLnBrk="1" latinLnBrk="0" hangingPunct="1">
      <a:defRPr sz="2903" kern="1200">
        <a:solidFill>
          <a:schemeClr val="tx1"/>
        </a:solidFill>
        <a:latin typeface="+mn-lt"/>
        <a:ea typeface="+mn-ea"/>
        <a:cs typeface="+mn-cs"/>
      </a:defRPr>
    </a:lvl2pPr>
    <a:lvl3pPr marL="1474727" algn="l" defTabSz="1474727" rtl="0" eaLnBrk="1" latinLnBrk="0" hangingPunct="1">
      <a:defRPr sz="2903" kern="1200">
        <a:solidFill>
          <a:schemeClr val="tx1"/>
        </a:solidFill>
        <a:latin typeface="+mn-lt"/>
        <a:ea typeface="+mn-ea"/>
        <a:cs typeface="+mn-cs"/>
      </a:defRPr>
    </a:lvl3pPr>
    <a:lvl4pPr marL="2212091" algn="l" defTabSz="1474727" rtl="0" eaLnBrk="1" latinLnBrk="0" hangingPunct="1">
      <a:defRPr sz="2903" kern="1200">
        <a:solidFill>
          <a:schemeClr val="tx1"/>
        </a:solidFill>
        <a:latin typeface="+mn-lt"/>
        <a:ea typeface="+mn-ea"/>
        <a:cs typeface="+mn-cs"/>
      </a:defRPr>
    </a:lvl4pPr>
    <a:lvl5pPr marL="2949453" algn="l" defTabSz="1474727" rtl="0" eaLnBrk="1" latinLnBrk="0" hangingPunct="1">
      <a:defRPr sz="2903" kern="1200">
        <a:solidFill>
          <a:schemeClr val="tx1"/>
        </a:solidFill>
        <a:latin typeface="+mn-lt"/>
        <a:ea typeface="+mn-ea"/>
        <a:cs typeface="+mn-cs"/>
      </a:defRPr>
    </a:lvl5pPr>
    <a:lvl6pPr marL="3686817" algn="l" defTabSz="1474727" rtl="0" eaLnBrk="1" latinLnBrk="0" hangingPunct="1">
      <a:defRPr sz="2903" kern="1200">
        <a:solidFill>
          <a:schemeClr val="tx1"/>
        </a:solidFill>
        <a:latin typeface="+mn-lt"/>
        <a:ea typeface="+mn-ea"/>
        <a:cs typeface="+mn-cs"/>
      </a:defRPr>
    </a:lvl6pPr>
    <a:lvl7pPr marL="4424182" algn="l" defTabSz="1474727" rtl="0" eaLnBrk="1" latinLnBrk="0" hangingPunct="1">
      <a:defRPr sz="2903" kern="1200">
        <a:solidFill>
          <a:schemeClr val="tx1"/>
        </a:solidFill>
        <a:latin typeface="+mn-lt"/>
        <a:ea typeface="+mn-ea"/>
        <a:cs typeface="+mn-cs"/>
      </a:defRPr>
    </a:lvl7pPr>
    <a:lvl8pPr marL="5161544" algn="l" defTabSz="1474727" rtl="0" eaLnBrk="1" latinLnBrk="0" hangingPunct="1">
      <a:defRPr sz="2903" kern="1200">
        <a:solidFill>
          <a:schemeClr val="tx1"/>
        </a:solidFill>
        <a:latin typeface="+mn-lt"/>
        <a:ea typeface="+mn-ea"/>
        <a:cs typeface="+mn-cs"/>
      </a:defRPr>
    </a:lvl8pPr>
    <a:lvl9pPr marL="5898908" algn="l" defTabSz="1474727" rtl="0" eaLnBrk="1" latinLnBrk="0" hangingPunct="1">
      <a:defRPr sz="290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738F1C-A413-E01A-F0B5-F57097FC5C94}" name="Alannah Tran" initials="AT" userId="S::Alannah.Tran@nousgroup.com.au::ca071bd6-a585-4695-914d-bc8a7ace886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17D7D"/>
    <a:srgbClr val="7F0D82"/>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6D03E8-9D8A-4716-805F-EE64388DF8A1}" v="3" dt="2023-07-31T01:15:30.2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41" autoAdjust="0"/>
  </p:normalViewPr>
  <p:slideViewPr>
    <p:cSldViewPr snapToGrid="0">
      <p:cViewPr varScale="1">
        <p:scale>
          <a:sx n="66" d="100"/>
          <a:sy n="66" d="100"/>
        </p:scale>
        <p:origin x="1550" y="7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1C6D03E8-9D8A-4716-805F-EE64388DF8A1}"/>
    <pc:docChg chg="modSld">
      <pc:chgData name="Alannah Tran" userId="ca071bd6-a585-4695-914d-bc8a7ace8862" providerId="ADAL" clId="{1C6D03E8-9D8A-4716-805F-EE64388DF8A1}" dt="2023-07-31T01:15:30.296" v="7"/>
      <pc:docMkLst>
        <pc:docMk/>
      </pc:docMkLst>
      <pc:sldChg chg="modSp mod">
        <pc:chgData name="Alannah Tran" userId="ca071bd6-a585-4695-914d-bc8a7ace8862" providerId="ADAL" clId="{1C6D03E8-9D8A-4716-805F-EE64388DF8A1}" dt="2023-07-31T01:15:22.049" v="3" actId="1076"/>
        <pc:sldMkLst>
          <pc:docMk/>
          <pc:sldMk cId="3710516119" sldId="257"/>
        </pc:sldMkLst>
        <pc:spChg chg="mod">
          <ac:chgData name="Alannah Tran" userId="ca071bd6-a585-4695-914d-bc8a7ace8862" providerId="ADAL" clId="{1C6D03E8-9D8A-4716-805F-EE64388DF8A1}" dt="2023-07-31T01:15:22.049" v="3" actId="1076"/>
          <ac:spMkLst>
            <pc:docMk/>
            <pc:sldMk cId="3710516119" sldId="257"/>
            <ac:spMk id="32" creationId="{7ED65120-77EB-820E-7A1A-8395022DE832}"/>
          </ac:spMkLst>
        </pc:spChg>
        <pc:spChg chg="mod">
          <ac:chgData name="Alannah Tran" userId="ca071bd6-a585-4695-914d-bc8a7ace8862" providerId="ADAL" clId="{1C6D03E8-9D8A-4716-805F-EE64388DF8A1}" dt="2023-07-31T01:15:20.313" v="2" actId="1076"/>
          <ac:spMkLst>
            <pc:docMk/>
            <pc:sldMk cId="3710516119" sldId="257"/>
            <ac:spMk id="33" creationId="{EE9B0E32-A3E4-5055-D6D0-0AB00F5F3418}"/>
          </ac:spMkLst>
        </pc:spChg>
        <pc:graphicFrameChg chg="mod modVis">
          <ac:chgData name="Alannah Tran" userId="ca071bd6-a585-4695-914d-bc8a7ace8862" providerId="ADAL" clId="{1C6D03E8-9D8A-4716-805F-EE64388DF8A1}" dt="2023-07-31T01:14:55.569" v="1"/>
          <ac:graphicFrameMkLst>
            <pc:docMk/>
            <pc:sldMk cId="3710516119" sldId="257"/>
            <ac:graphicFrameMk id="5" creationId="{CB58F704-B5BE-E17F-D7BC-7D8BC39D8BA6}"/>
          </ac:graphicFrameMkLst>
        </pc:graphicFrameChg>
      </pc:sldChg>
      <pc:sldChg chg="modSp mod">
        <pc:chgData name="Alannah Tran" userId="ca071bd6-a585-4695-914d-bc8a7ace8862" providerId="ADAL" clId="{1C6D03E8-9D8A-4716-805F-EE64388DF8A1}" dt="2023-07-31T01:15:23.476" v="5"/>
        <pc:sldMkLst>
          <pc:docMk/>
          <pc:sldMk cId="3993200449" sldId="2088198304"/>
        </pc:sldMkLst>
        <pc:graphicFrameChg chg="mod modVis">
          <ac:chgData name="Alannah Tran" userId="ca071bd6-a585-4695-914d-bc8a7ace8862" providerId="ADAL" clId="{1C6D03E8-9D8A-4716-805F-EE64388DF8A1}" dt="2023-07-31T01:15:23.476" v="5"/>
          <ac:graphicFrameMkLst>
            <pc:docMk/>
            <pc:sldMk cId="3993200449" sldId="2088198304"/>
            <ac:graphicFrameMk id="16" creationId="{7AC34B97-99B0-8125-68D4-A705D1A8D2C4}"/>
          </ac:graphicFrameMkLst>
        </pc:graphicFrameChg>
      </pc:sldChg>
      <pc:sldChg chg="modSp mod">
        <pc:chgData name="Alannah Tran" userId="ca071bd6-a585-4695-914d-bc8a7ace8862" providerId="ADAL" clId="{1C6D03E8-9D8A-4716-805F-EE64388DF8A1}" dt="2023-07-31T01:15:30.296" v="7"/>
        <pc:sldMkLst>
          <pc:docMk/>
          <pc:sldMk cId="2835500865" sldId="2088198306"/>
        </pc:sldMkLst>
        <pc:graphicFrameChg chg="mod modVis">
          <ac:chgData name="Alannah Tran" userId="ca071bd6-a585-4695-914d-bc8a7ace8862" providerId="ADAL" clId="{1C6D03E8-9D8A-4716-805F-EE64388DF8A1}" dt="2023-07-31T01:15:30.296" v="7"/>
          <ac:graphicFrameMkLst>
            <pc:docMk/>
            <pc:sldMk cId="2835500865" sldId="2088198306"/>
            <ac:graphicFrameMk id="9" creationId="{22A20B64-23FF-0EC6-7220-B6AD5C7D73B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1474727" rtl="0" eaLnBrk="1" latinLnBrk="0" hangingPunct="1">
      <a:defRPr sz="1936" kern="1200">
        <a:solidFill>
          <a:schemeClr val="tx1"/>
        </a:solidFill>
        <a:latin typeface="+mn-lt"/>
        <a:ea typeface="+mn-ea"/>
        <a:cs typeface="+mn-cs"/>
      </a:defRPr>
    </a:lvl1pPr>
    <a:lvl2pPr marL="737364" algn="l" defTabSz="1474727" rtl="0" eaLnBrk="1" latinLnBrk="0" hangingPunct="1">
      <a:defRPr sz="1936" kern="1200">
        <a:solidFill>
          <a:schemeClr val="tx1"/>
        </a:solidFill>
        <a:latin typeface="+mn-lt"/>
        <a:ea typeface="+mn-ea"/>
        <a:cs typeface="+mn-cs"/>
      </a:defRPr>
    </a:lvl2pPr>
    <a:lvl3pPr marL="1474727" algn="l" defTabSz="1474727" rtl="0" eaLnBrk="1" latinLnBrk="0" hangingPunct="1">
      <a:defRPr sz="1936" kern="1200">
        <a:solidFill>
          <a:schemeClr val="tx1"/>
        </a:solidFill>
        <a:latin typeface="+mn-lt"/>
        <a:ea typeface="+mn-ea"/>
        <a:cs typeface="+mn-cs"/>
      </a:defRPr>
    </a:lvl3pPr>
    <a:lvl4pPr marL="2212091" algn="l" defTabSz="1474727" rtl="0" eaLnBrk="1" latinLnBrk="0" hangingPunct="1">
      <a:defRPr sz="1936" kern="1200">
        <a:solidFill>
          <a:schemeClr val="tx1"/>
        </a:solidFill>
        <a:latin typeface="+mn-lt"/>
        <a:ea typeface="+mn-ea"/>
        <a:cs typeface="+mn-cs"/>
      </a:defRPr>
    </a:lvl4pPr>
    <a:lvl5pPr marL="2949453" algn="l" defTabSz="1474727" rtl="0" eaLnBrk="1" latinLnBrk="0" hangingPunct="1">
      <a:defRPr sz="1936" kern="1200">
        <a:solidFill>
          <a:schemeClr val="tx1"/>
        </a:solidFill>
        <a:latin typeface="+mn-lt"/>
        <a:ea typeface="+mn-ea"/>
        <a:cs typeface="+mn-cs"/>
      </a:defRPr>
    </a:lvl5pPr>
    <a:lvl6pPr marL="3686817" algn="l" defTabSz="1474727" rtl="0" eaLnBrk="1" latinLnBrk="0" hangingPunct="1">
      <a:defRPr sz="1936" kern="1200">
        <a:solidFill>
          <a:schemeClr val="tx1"/>
        </a:solidFill>
        <a:latin typeface="+mn-lt"/>
        <a:ea typeface="+mn-ea"/>
        <a:cs typeface="+mn-cs"/>
      </a:defRPr>
    </a:lvl6pPr>
    <a:lvl7pPr marL="4424182" algn="l" defTabSz="1474727" rtl="0" eaLnBrk="1" latinLnBrk="0" hangingPunct="1">
      <a:defRPr sz="1936" kern="1200">
        <a:solidFill>
          <a:schemeClr val="tx1"/>
        </a:solidFill>
        <a:latin typeface="+mn-lt"/>
        <a:ea typeface="+mn-ea"/>
        <a:cs typeface="+mn-cs"/>
      </a:defRPr>
    </a:lvl7pPr>
    <a:lvl8pPr marL="5161544" algn="l" defTabSz="1474727" rtl="0" eaLnBrk="1" latinLnBrk="0" hangingPunct="1">
      <a:defRPr sz="1936" kern="1200">
        <a:solidFill>
          <a:schemeClr val="tx1"/>
        </a:solidFill>
        <a:latin typeface="+mn-lt"/>
        <a:ea typeface="+mn-ea"/>
        <a:cs typeface="+mn-cs"/>
      </a:defRPr>
    </a:lvl8pPr>
    <a:lvl9pPr marL="5898908" algn="l" defTabSz="1474727" rtl="0" eaLnBrk="1" latinLnBrk="0" hangingPunct="1">
      <a:defRPr sz="1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3B4F40-E0BD-4617-A784-DF1BBFF919D2}"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5948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68F1505-58BD-8D89-BAFD-46D28C627B36}"/>
              </a:ext>
            </a:extLst>
          </p:cNvPr>
          <p:cNvGraphicFramePr>
            <a:graphicFrameLocks noChangeAspect="1"/>
          </p:cNvGraphicFramePr>
          <p:nvPr userDrawn="1">
            <p:custDataLst>
              <p:tags r:id="rId1"/>
            </p:custDataLst>
            <p:extLst>
              <p:ext uri="{D42A27DB-BD31-4B8C-83A1-F6EECF244321}">
                <p14:modId xmlns:p14="http://schemas.microsoft.com/office/powerpoint/2010/main" val="3916402008"/>
              </p:ext>
            </p:extLst>
          </p:nvPr>
        </p:nvGraphicFramePr>
        <p:xfrm>
          <a:off x="2245" y="2246"/>
          <a:ext cx="2246" cy="2246"/>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2" name="Object 1" hidden="1">
                        <a:extLst>
                          <a:ext uri="{FF2B5EF4-FFF2-40B4-BE49-F238E27FC236}">
                            <a16:creationId xmlns:a16="http://schemas.microsoft.com/office/drawing/2014/main" id="{068F1505-58BD-8D89-BAFD-46D28C627B36}"/>
                          </a:ext>
                        </a:extLst>
                      </p:cNvPr>
                      <p:cNvPicPr/>
                      <p:nvPr/>
                    </p:nvPicPr>
                    <p:blipFill>
                      <a:blip r:embed="rId4"/>
                      <a:stretch>
                        <a:fillRect/>
                      </a:stretch>
                    </p:blipFill>
                    <p:spPr>
                      <a:xfrm>
                        <a:off x="2245" y="2246"/>
                        <a:ext cx="2246" cy="2246"/>
                      </a:xfrm>
                      <a:prstGeom prst="rect">
                        <a:avLst/>
                      </a:prstGeom>
                    </p:spPr>
                  </p:pic>
                </p:oleObj>
              </mc:Fallback>
            </mc:AlternateContent>
          </a:graphicData>
        </a:graphic>
      </p:graphicFrame>
      <p:sp>
        <p:nvSpPr>
          <p:cNvPr id="51" name="Free-form: Shape 50">
            <a:extLst>
              <a:ext uri="{FF2B5EF4-FFF2-40B4-BE49-F238E27FC236}">
                <a16:creationId xmlns:a16="http://schemas.microsoft.com/office/drawing/2014/main" id="{15537C9B-4C25-A668-540C-915BC5DCFBDF}"/>
              </a:ext>
            </a:extLst>
          </p:cNvPr>
          <p:cNvSpPr/>
          <p:nvPr userDrawn="1"/>
        </p:nvSpPr>
        <p:spPr>
          <a:xfrm>
            <a:off x="1" y="3482012"/>
            <a:ext cx="15130072" cy="6224263"/>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E0EDF8"/>
          </a:solidFill>
          <a:ln w="6350" cap="flat">
            <a:noFill/>
            <a:prstDash val="solid"/>
            <a:miter/>
          </a:ln>
        </p:spPr>
        <p:txBody>
          <a:bodyPr rtlCol="0" anchor="ctr"/>
          <a:lstStyle/>
          <a:p>
            <a:pPr lvl="0"/>
            <a:endParaRPr lang="en-AU" sz="3200">
              <a:solidFill>
                <a:schemeClr val="accent6"/>
              </a:solidFill>
            </a:endParaRP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803215" y="869374"/>
            <a:ext cx="7589437" cy="2245000"/>
          </a:xfrm>
        </p:spPr>
        <p:txBody>
          <a:bodyPr/>
          <a:lstStyle>
            <a:lvl1pPr marL="0" indent="0" algn="l">
              <a:buNone/>
              <a:defRPr sz="4832" b="0">
                <a:solidFill>
                  <a:schemeClr val="accent6"/>
                </a:solidFill>
              </a:defRPr>
            </a:lvl1pPr>
            <a:lvl2pPr marL="0" indent="0" algn="l">
              <a:buNone/>
              <a:defRPr sz="3585" b="0">
                <a:solidFill>
                  <a:schemeClr val="accent6"/>
                </a:solidFill>
              </a:defRPr>
            </a:lvl2pPr>
            <a:lvl3pPr marL="0" indent="0" algn="l">
              <a:buNone/>
              <a:defRPr sz="3585" b="0">
                <a:solidFill>
                  <a:schemeClr val="accent6"/>
                </a:solidFill>
              </a:defRPr>
            </a:lvl3pPr>
            <a:lvl4pPr marL="0" indent="0" algn="l">
              <a:buNone/>
              <a:defRPr sz="3585" b="0">
                <a:solidFill>
                  <a:schemeClr val="accent6"/>
                </a:solidFill>
              </a:defRPr>
            </a:lvl4pPr>
            <a:lvl5pPr marL="0" indent="0" algn="l">
              <a:buNone/>
              <a:defRPr sz="3585" b="0">
                <a:solidFill>
                  <a:schemeClr val="accent6"/>
                </a:solidFill>
              </a:defRPr>
            </a:lvl5pPr>
            <a:lvl6pPr marL="0" indent="0" algn="l">
              <a:buNone/>
              <a:defRPr sz="3585" b="0">
                <a:solidFill>
                  <a:schemeClr val="accent6"/>
                </a:solidFill>
              </a:defRPr>
            </a:lvl6pPr>
            <a:lvl7pPr marL="0" indent="0" algn="l">
              <a:buNone/>
              <a:defRPr sz="3585" b="0">
                <a:solidFill>
                  <a:schemeClr val="accent6"/>
                </a:solidFill>
              </a:defRPr>
            </a:lvl7pPr>
            <a:lvl8pPr marL="0" indent="0" algn="l">
              <a:buNone/>
              <a:defRPr sz="3585" b="0">
                <a:solidFill>
                  <a:schemeClr val="accent6"/>
                </a:solidFill>
              </a:defRPr>
            </a:lvl8pPr>
            <a:lvl9pPr marL="0" indent="0" algn="l">
              <a:buNone/>
              <a:defRPr sz="358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A3DD9C57-C900-FB86-2C43-875E69AA3398}"/>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9" name="Slide Number Placeholder 8">
            <a:extLst>
              <a:ext uri="{FF2B5EF4-FFF2-40B4-BE49-F238E27FC236}">
                <a16:creationId xmlns:a16="http://schemas.microsoft.com/office/drawing/2014/main" id="{625E74D0-2044-8BDA-EA8E-0C5A69005427}"/>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pic>
        <p:nvPicPr>
          <p:cNvPr id="19" name="Graphic 18">
            <a:extLst>
              <a:ext uri="{FF2B5EF4-FFF2-40B4-BE49-F238E27FC236}">
                <a16:creationId xmlns:a16="http://schemas.microsoft.com/office/drawing/2014/main" id="{28DD7BC2-4298-2530-CB9E-B3B21FD37D0F}"/>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747096" y="1410570"/>
            <a:ext cx="2773779" cy="803254"/>
          </a:xfrm>
          <a:prstGeom prst="rect">
            <a:avLst/>
          </a:prstGeom>
        </p:spPr>
      </p:pic>
      <p:sp>
        <p:nvSpPr>
          <p:cNvPr id="52" name="Free-form: Shape 51">
            <a:extLst>
              <a:ext uri="{FF2B5EF4-FFF2-40B4-BE49-F238E27FC236}">
                <a16:creationId xmlns:a16="http://schemas.microsoft.com/office/drawing/2014/main" id="{E6AA8BCE-511F-1556-14D4-2884B2E45DD0}"/>
              </a:ext>
            </a:extLst>
          </p:cNvPr>
          <p:cNvSpPr/>
          <p:nvPr userDrawn="1"/>
        </p:nvSpPr>
        <p:spPr>
          <a:xfrm>
            <a:off x="7661740" y="6184"/>
            <a:ext cx="4297885"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3200">
              <a:solidFill>
                <a:schemeClr val="accent6"/>
              </a:solidFill>
            </a:endParaRPr>
          </a:p>
        </p:txBody>
      </p:sp>
      <p:sp>
        <p:nvSpPr>
          <p:cNvPr id="53" name="Free-form: Shape 52">
            <a:extLst>
              <a:ext uri="{FF2B5EF4-FFF2-40B4-BE49-F238E27FC236}">
                <a16:creationId xmlns:a16="http://schemas.microsoft.com/office/drawing/2014/main" id="{6B539416-25CC-C2D3-72E7-4C65BD51B5A1}"/>
              </a:ext>
            </a:extLst>
          </p:cNvPr>
          <p:cNvSpPr/>
          <p:nvPr userDrawn="1"/>
        </p:nvSpPr>
        <p:spPr>
          <a:xfrm>
            <a:off x="8509054" y="3488744"/>
            <a:ext cx="1699455" cy="1693267"/>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3200">
              <a:solidFill>
                <a:schemeClr val="accent6"/>
              </a:solidFill>
            </a:endParaRPr>
          </a:p>
        </p:txBody>
      </p:sp>
      <p:sp>
        <p:nvSpPr>
          <p:cNvPr id="54" name="Free-form: Shape 53">
            <a:extLst>
              <a:ext uri="{FF2B5EF4-FFF2-40B4-BE49-F238E27FC236}">
                <a16:creationId xmlns:a16="http://schemas.microsoft.com/office/drawing/2014/main" id="{AE37A05A-1CA9-47EB-3D17-768B91E48B21}"/>
              </a:ext>
            </a:extLst>
          </p:cNvPr>
          <p:cNvSpPr/>
          <p:nvPr userDrawn="1"/>
        </p:nvSpPr>
        <p:spPr>
          <a:xfrm>
            <a:off x="6816947" y="3488744"/>
            <a:ext cx="2536901" cy="1693267"/>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3200">
              <a:solidFill>
                <a:schemeClr val="accent6"/>
              </a:solidFill>
            </a:endParaRPr>
          </a:p>
        </p:txBody>
      </p:sp>
      <p:sp>
        <p:nvSpPr>
          <p:cNvPr id="57" name="Free-form: Shape 56">
            <a:extLst>
              <a:ext uri="{FF2B5EF4-FFF2-40B4-BE49-F238E27FC236}">
                <a16:creationId xmlns:a16="http://schemas.microsoft.com/office/drawing/2014/main" id="{6A384F39-0A4B-B0FD-E107-CEA489180716}"/>
              </a:ext>
            </a:extLst>
          </p:cNvPr>
          <p:cNvSpPr/>
          <p:nvPr userDrawn="1"/>
        </p:nvSpPr>
        <p:spPr>
          <a:xfrm>
            <a:off x="10560456" y="7555988"/>
            <a:ext cx="3231761" cy="2154398"/>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3200">
              <a:solidFill>
                <a:schemeClr val="accent6"/>
              </a:solidFill>
            </a:endParaRPr>
          </a:p>
        </p:txBody>
      </p:sp>
      <p:sp>
        <p:nvSpPr>
          <p:cNvPr id="66" name="Free-form: Shape 65">
            <a:extLst>
              <a:ext uri="{FF2B5EF4-FFF2-40B4-BE49-F238E27FC236}">
                <a16:creationId xmlns:a16="http://schemas.microsoft.com/office/drawing/2014/main" id="{3A422AEC-8593-2ABB-3C00-C4F91727399C}"/>
              </a:ext>
            </a:extLst>
          </p:cNvPr>
          <p:cNvSpPr/>
          <p:nvPr userDrawn="1"/>
        </p:nvSpPr>
        <p:spPr>
          <a:xfrm>
            <a:off x="9168846" y="7549805"/>
            <a:ext cx="3549478" cy="2763834"/>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3200">
              <a:solidFill>
                <a:schemeClr val="accent6"/>
              </a:solidFill>
            </a:endParaRPr>
          </a:p>
        </p:txBody>
      </p:sp>
      <p:sp>
        <p:nvSpPr>
          <p:cNvPr id="67" name="Free-form: Shape 66">
            <a:extLst>
              <a:ext uri="{FF2B5EF4-FFF2-40B4-BE49-F238E27FC236}">
                <a16:creationId xmlns:a16="http://schemas.microsoft.com/office/drawing/2014/main" id="{AC33B5E6-8F3D-5E3E-7D9A-EAFBCDBAC63A}"/>
              </a:ext>
            </a:extLst>
          </p:cNvPr>
          <p:cNvSpPr/>
          <p:nvPr userDrawn="1"/>
        </p:nvSpPr>
        <p:spPr>
          <a:xfrm>
            <a:off x="9475856" y="7549806"/>
            <a:ext cx="2158497" cy="2154398"/>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3200">
              <a:solidFill>
                <a:schemeClr val="accent6"/>
              </a:solidFill>
            </a:endParaRPr>
          </a:p>
        </p:txBody>
      </p:sp>
      <p:sp>
        <p:nvSpPr>
          <p:cNvPr id="69" name="Free-form: Shape 68">
            <a:extLst>
              <a:ext uri="{FF2B5EF4-FFF2-40B4-BE49-F238E27FC236}">
                <a16:creationId xmlns:a16="http://schemas.microsoft.com/office/drawing/2014/main" id="{54C5F44E-C5F1-3D65-009F-DB234152592E}"/>
              </a:ext>
            </a:extLst>
          </p:cNvPr>
          <p:cNvSpPr/>
          <p:nvPr userDrawn="1"/>
        </p:nvSpPr>
        <p:spPr>
          <a:xfrm>
            <a:off x="8979855" y="9704205"/>
            <a:ext cx="2654496"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3200">
              <a:solidFill>
                <a:schemeClr val="accent6"/>
              </a:solidFill>
            </a:endParaRPr>
          </a:p>
        </p:txBody>
      </p:sp>
      <p:cxnSp>
        <p:nvCxnSpPr>
          <p:cNvPr id="70" name="Straight Connector 69">
            <a:extLst>
              <a:ext uri="{FF2B5EF4-FFF2-40B4-BE49-F238E27FC236}">
                <a16:creationId xmlns:a16="http://schemas.microsoft.com/office/drawing/2014/main" id="{A224B4F1-853F-0203-EE31-DF5D42CD7C16}"/>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5CB1A71F-769E-D0CB-FA51-63EAE73B574F}"/>
              </a:ext>
            </a:extLst>
          </p:cNvPr>
          <p:cNvSpPr/>
          <p:nvPr userDrawn="1"/>
        </p:nvSpPr>
        <p:spPr>
          <a:xfrm>
            <a:off x="10560459" y="7549806"/>
            <a:ext cx="3231761" cy="2154398"/>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3200">
              <a:solidFill>
                <a:schemeClr val="accent6"/>
              </a:solidFill>
            </a:endParaRPr>
          </a:p>
        </p:txBody>
      </p:sp>
    </p:spTree>
    <p:extLst>
      <p:ext uri="{BB962C8B-B14F-4D97-AF65-F5344CB8AC3E}">
        <p14:creationId xmlns:p14="http://schemas.microsoft.com/office/powerpoint/2010/main" val="24294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image">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B3F9F954-4071-0FCB-A8F6-174F333AE253}"/>
              </a:ext>
            </a:extLst>
          </p:cNvPr>
          <p:cNvSpPr/>
          <p:nvPr/>
        </p:nvSpPr>
        <p:spPr>
          <a:xfrm>
            <a:off x="0" y="981264"/>
            <a:ext cx="15114736"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rgbClr val="00B1A8"/>
          </a:solidFill>
          <a:ln w="6350" cap="flat">
            <a:noFill/>
            <a:prstDash val="solid"/>
            <a:miter/>
          </a:ln>
        </p:spPr>
        <p:txBody>
          <a:bodyPr rtlCol="0" anchor="ctr"/>
          <a:lstStyle/>
          <a:p>
            <a:pPr lvl="0"/>
            <a:endParaRPr lang="en-AU" sz="3200"/>
          </a:p>
        </p:txBody>
      </p:sp>
      <p:sp>
        <p:nvSpPr>
          <p:cNvPr id="60" name="Picture Placeholder 59">
            <a:extLst>
              <a:ext uri="{FF2B5EF4-FFF2-40B4-BE49-F238E27FC236}">
                <a16:creationId xmlns:a16="http://schemas.microsoft.com/office/drawing/2014/main" id="{7B6F0F54-9CE1-47BC-8BB5-F63D9769A8E7}"/>
              </a:ext>
            </a:extLst>
          </p:cNvPr>
          <p:cNvSpPr>
            <a:spLocks noGrp="1" noChangeAspect="1"/>
          </p:cNvSpPr>
          <p:nvPr>
            <p:ph type="pic" sz="quarter" idx="20" hasCustomPrompt="1"/>
          </p:nvPr>
        </p:nvSpPr>
        <p:spPr>
          <a:xfrm>
            <a:off x="5573587" y="981264"/>
            <a:ext cx="9540939" cy="8717986"/>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798599" y="3784313"/>
            <a:ext cx="6250125" cy="2245000"/>
          </a:xfrm>
        </p:spPr>
        <p:txBody>
          <a:bodyPr/>
          <a:lstStyle>
            <a:lvl1pPr marL="0" indent="0" algn="l">
              <a:buNone/>
              <a:defRPr sz="3585" b="0">
                <a:solidFill>
                  <a:schemeClr val="bg1"/>
                </a:solidFill>
              </a:defRPr>
            </a:lvl1pPr>
            <a:lvl2pPr marL="0" indent="0" algn="l">
              <a:buNone/>
              <a:defRPr sz="3585" b="0">
                <a:solidFill>
                  <a:schemeClr val="accent3"/>
                </a:solidFill>
              </a:defRPr>
            </a:lvl2pPr>
            <a:lvl3pPr marL="0" indent="0" algn="l">
              <a:buNone/>
              <a:defRPr sz="3585" b="0">
                <a:solidFill>
                  <a:schemeClr val="bg1"/>
                </a:solidFill>
              </a:defRPr>
            </a:lvl3pPr>
            <a:lvl4pPr marL="0" indent="0" algn="l">
              <a:buNone/>
              <a:defRPr sz="3585" b="0">
                <a:solidFill>
                  <a:schemeClr val="bg1"/>
                </a:solidFill>
              </a:defRPr>
            </a:lvl4pPr>
            <a:lvl5pPr marL="0" indent="0" algn="l">
              <a:buNone/>
              <a:defRPr sz="3585" b="0">
                <a:solidFill>
                  <a:schemeClr val="bg1"/>
                </a:solidFill>
              </a:defRPr>
            </a:lvl5pPr>
            <a:lvl6pPr marL="0" indent="0" algn="l">
              <a:buNone/>
              <a:defRPr sz="3585" b="0">
                <a:solidFill>
                  <a:schemeClr val="bg1"/>
                </a:solidFill>
              </a:defRPr>
            </a:lvl6pPr>
            <a:lvl7pPr marL="0" indent="0" algn="l">
              <a:buNone/>
              <a:defRPr sz="3585" b="0">
                <a:solidFill>
                  <a:schemeClr val="bg1"/>
                </a:solidFill>
              </a:defRPr>
            </a:lvl7pPr>
            <a:lvl8pPr marL="0" indent="0" algn="l">
              <a:buNone/>
              <a:defRPr sz="3585" b="0">
                <a:solidFill>
                  <a:schemeClr val="bg1"/>
                </a:solidFill>
              </a:defRPr>
            </a:lvl8pPr>
            <a:lvl9pPr marL="0" indent="0" algn="l">
              <a:buNone/>
              <a:defRPr sz="3585"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803213" y="1968474"/>
            <a:ext cx="6250125" cy="1683750"/>
          </a:xfrm>
        </p:spPr>
        <p:txBody>
          <a:bodyPr anchor="b" anchorCtr="0"/>
          <a:lstStyle>
            <a:lvl1pPr>
              <a:defRPr sz="4832">
                <a:solidFill>
                  <a:schemeClr val="bg1"/>
                </a:solidFill>
              </a:defRPr>
            </a:lvl1pPr>
          </a:lstStyle>
          <a:p>
            <a:r>
              <a:rPr lang="en-US" dirty="0"/>
              <a:t>Section Header</a:t>
            </a:r>
            <a:endParaRPr lang="en-GB" dirty="0"/>
          </a:p>
        </p:txBody>
      </p:sp>
      <p:sp>
        <p:nvSpPr>
          <p:cNvPr id="61" name="Text Placeholder 60">
            <a:extLst>
              <a:ext uri="{FF2B5EF4-FFF2-40B4-BE49-F238E27FC236}">
                <a16:creationId xmlns:a16="http://schemas.microsoft.com/office/drawing/2014/main" id="{2DD25AD8-4B3B-5469-2A0A-638B0947814E}"/>
              </a:ext>
            </a:extLst>
          </p:cNvPr>
          <p:cNvSpPr>
            <a:spLocks noGrp="1"/>
          </p:cNvSpPr>
          <p:nvPr>
            <p:ph type="body" sz="quarter" idx="15"/>
          </p:nvPr>
        </p:nvSpPr>
        <p:spPr>
          <a:xfrm>
            <a:off x="9945808" y="981262"/>
            <a:ext cx="1464266" cy="1460027"/>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2" name="Text Placeholder 61">
            <a:extLst>
              <a:ext uri="{FF2B5EF4-FFF2-40B4-BE49-F238E27FC236}">
                <a16:creationId xmlns:a16="http://schemas.microsoft.com/office/drawing/2014/main" id="{D4E0CD83-95C3-6463-68B5-540D5EFFF7BA}"/>
              </a:ext>
            </a:extLst>
          </p:cNvPr>
          <p:cNvSpPr>
            <a:spLocks noGrp="1"/>
          </p:cNvSpPr>
          <p:nvPr>
            <p:ph type="body" sz="quarter" idx="17"/>
          </p:nvPr>
        </p:nvSpPr>
        <p:spPr>
          <a:xfrm>
            <a:off x="9213359" y="981261"/>
            <a:ext cx="1464266" cy="1460027"/>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2" name="Free-form: Shape 51">
            <a:extLst>
              <a:ext uri="{FF2B5EF4-FFF2-40B4-BE49-F238E27FC236}">
                <a16:creationId xmlns:a16="http://schemas.microsoft.com/office/drawing/2014/main" id="{E1058DF6-0B4D-4561-F410-CF4A6EC5587F}"/>
              </a:ext>
            </a:extLst>
          </p:cNvPr>
          <p:cNvSpPr/>
          <p:nvPr/>
        </p:nvSpPr>
        <p:spPr>
          <a:xfrm>
            <a:off x="10672796" y="9699051"/>
            <a:ext cx="2185375"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rgbClr val="53565A"/>
          </a:solidFill>
          <a:ln w="6350" cap="flat">
            <a:noFill/>
            <a:prstDash val="solid"/>
            <a:miter/>
          </a:ln>
        </p:spPr>
        <p:txBody>
          <a:bodyPr rtlCol="0" anchor="ctr"/>
          <a:lstStyle/>
          <a:p>
            <a:pPr lvl="0"/>
            <a:endParaRPr lang="en-AU" sz="3200"/>
          </a:p>
        </p:txBody>
      </p:sp>
      <p:sp>
        <p:nvSpPr>
          <p:cNvPr id="46" name="Free-form: Shape 45">
            <a:extLst>
              <a:ext uri="{FF2B5EF4-FFF2-40B4-BE49-F238E27FC236}">
                <a16:creationId xmlns:a16="http://schemas.microsoft.com/office/drawing/2014/main" id="{83821572-8A3F-6B76-EC63-FFFF39B4D8E2}"/>
              </a:ext>
            </a:extLst>
          </p:cNvPr>
          <p:cNvSpPr/>
          <p:nvPr/>
        </p:nvSpPr>
        <p:spPr>
          <a:xfrm>
            <a:off x="9945597" y="-5747"/>
            <a:ext cx="1958165"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3200"/>
          </a:p>
        </p:txBody>
      </p:sp>
      <p:sp>
        <p:nvSpPr>
          <p:cNvPr id="48" name="Free-form: Shape 47">
            <a:extLst>
              <a:ext uri="{FF2B5EF4-FFF2-40B4-BE49-F238E27FC236}">
                <a16:creationId xmlns:a16="http://schemas.microsoft.com/office/drawing/2014/main" id="{7147DF2A-84C9-29DC-6E61-6969EC837D59}"/>
              </a:ext>
            </a:extLst>
          </p:cNvPr>
          <p:cNvSpPr/>
          <p:nvPr/>
        </p:nvSpPr>
        <p:spPr>
          <a:xfrm>
            <a:off x="10677627" y="981264"/>
            <a:ext cx="732238" cy="1460026"/>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3200"/>
          </a:p>
        </p:txBody>
      </p:sp>
      <p:sp>
        <p:nvSpPr>
          <p:cNvPr id="55" name="Free-form: Shape 54">
            <a:extLst>
              <a:ext uri="{FF2B5EF4-FFF2-40B4-BE49-F238E27FC236}">
                <a16:creationId xmlns:a16="http://schemas.microsoft.com/office/drawing/2014/main" id="{BD8D172D-4A33-0DD4-E56D-113639EAFAE9}"/>
              </a:ext>
            </a:extLst>
          </p:cNvPr>
          <p:cNvSpPr/>
          <p:nvPr/>
        </p:nvSpPr>
        <p:spPr>
          <a:xfrm>
            <a:off x="531073" y="9699052"/>
            <a:ext cx="14592903" cy="987211"/>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3200"/>
          </a:p>
        </p:txBody>
      </p:sp>
      <p:sp>
        <p:nvSpPr>
          <p:cNvPr id="56" name="Free-form: Shape 55">
            <a:extLst>
              <a:ext uri="{FF2B5EF4-FFF2-40B4-BE49-F238E27FC236}">
                <a16:creationId xmlns:a16="http://schemas.microsoft.com/office/drawing/2014/main" id="{4E22A3CD-7A86-3297-24D4-607873FB419F}"/>
              </a:ext>
            </a:extLst>
          </p:cNvPr>
          <p:cNvSpPr/>
          <p:nvPr/>
        </p:nvSpPr>
        <p:spPr>
          <a:xfrm>
            <a:off x="526453" y="-5748"/>
            <a:ext cx="14592903" cy="987211"/>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3200"/>
          </a:p>
        </p:txBody>
      </p:sp>
      <p:sp>
        <p:nvSpPr>
          <p:cNvPr id="63" name="Text Placeholder 62">
            <a:extLst>
              <a:ext uri="{FF2B5EF4-FFF2-40B4-BE49-F238E27FC236}">
                <a16:creationId xmlns:a16="http://schemas.microsoft.com/office/drawing/2014/main" id="{245E7C8D-18CE-D16D-EBFC-B55D24729C2C}"/>
              </a:ext>
            </a:extLst>
          </p:cNvPr>
          <p:cNvSpPr>
            <a:spLocks noGrp="1"/>
          </p:cNvSpPr>
          <p:nvPr>
            <p:ph type="body" sz="quarter" idx="18"/>
          </p:nvPr>
        </p:nvSpPr>
        <p:spPr>
          <a:xfrm>
            <a:off x="8481329" y="981261"/>
            <a:ext cx="2196506" cy="1460027"/>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5" name="Text Placeholder 64">
            <a:extLst>
              <a:ext uri="{FF2B5EF4-FFF2-40B4-BE49-F238E27FC236}">
                <a16:creationId xmlns:a16="http://schemas.microsoft.com/office/drawing/2014/main" id="{430465A8-B110-5F4A-EF48-43014E78D4DF}"/>
              </a:ext>
            </a:extLst>
          </p:cNvPr>
          <p:cNvSpPr>
            <a:spLocks noGrp="1"/>
          </p:cNvSpPr>
          <p:nvPr>
            <p:ph type="body" sz="quarter" idx="19"/>
          </p:nvPr>
        </p:nvSpPr>
        <p:spPr>
          <a:xfrm>
            <a:off x="11168372" y="8014498"/>
            <a:ext cx="2537531"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7" name="Text Placeholder 66">
            <a:extLst>
              <a:ext uri="{FF2B5EF4-FFF2-40B4-BE49-F238E27FC236}">
                <a16:creationId xmlns:a16="http://schemas.microsoft.com/office/drawing/2014/main" id="{6711808D-4AD1-4428-129E-131055EC5C88}"/>
              </a:ext>
            </a:extLst>
          </p:cNvPr>
          <p:cNvSpPr>
            <a:spLocks noGrp="1"/>
          </p:cNvSpPr>
          <p:nvPr>
            <p:ph type="body" sz="quarter" idx="16"/>
          </p:nvPr>
        </p:nvSpPr>
        <p:spPr>
          <a:xfrm>
            <a:off x="12018209" y="8014498"/>
            <a:ext cx="2527452" cy="1684753"/>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Footer Placeholder 3">
            <a:extLst>
              <a:ext uri="{FF2B5EF4-FFF2-40B4-BE49-F238E27FC236}">
                <a16:creationId xmlns:a16="http://schemas.microsoft.com/office/drawing/2014/main" id="{AD6E9CC3-6786-46BB-D73B-768CE7C9405B}"/>
              </a:ext>
            </a:extLst>
          </p:cNvPr>
          <p:cNvSpPr>
            <a:spLocks noGrp="1"/>
          </p:cNvSpPr>
          <p:nvPr>
            <p:ph type="ftr" sz="quarter" idx="22"/>
          </p:nvPr>
        </p:nvSpPr>
        <p:spPr/>
        <p:txBody>
          <a:bodyPr/>
          <a:lstStyle/>
          <a:p>
            <a:r>
              <a:rPr lang="en-GB"/>
              <a:t>To add a Footer, select 'Insert &gt; Header &amp; Footer'</a:t>
            </a:r>
            <a:endParaRPr lang="en-GB" dirty="0"/>
          </a:p>
        </p:txBody>
      </p:sp>
      <p:sp>
        <p:nvSpPr>
          <p:cNvPr id="6" name="Slide Number Placeholder 5">
            <a:extLst>
              <a:ext uri="{FF2B5EF4-FFF2-40B4-BE49-F238E27FC236}">
                <a16:creationId xmlns:a16="http://schemas.microsoft.com/office/drawing/2014/main" id="{832AE132-488B-C489-A635-15025EFDB9E2}"/>
              </a:ext>
            </a:extLst>
          </p:cNvPr>
          <p:cNvSpPr>
            <a:spLocks noGrp="1"/>
          </p:cNvSpPr>
          <p:nvPr>
            <p:ph type="sldNum" sz="quarter" idx="4"/>
          </p:nvPr>
        </p:nvSpPr>
        <p:spPr>
          <a:xfrm>
            <a:off x="13787837" y="9905985"/>
            <a:ext cx="892875" cy="561250"/>
          </a:xfrm>
          <a:prstGeom prst="rect">
            <a:avLst/>
          </a:prstGeom>
        </p:spPr>
        <p:txBody>
          <a:bodyPr vert="horz" lIns="0" tIns="0" rIns="0" bIns="0" rtlCol="0" anchor="ctr"/>
          <a:lstStyle>
            <a:lvl1pPr algn="l">
              <a:defRPr sz="1558">
                <a:solidFill>
                  <a:schemeClr val="accent6"/>
                </a:solidFill>
              </a:defRPr>
            </a:lvl1pPr>
          </a:lstStyle>
          <a:p>
            <a:r>
              <a:rPr lang="en-GB" dirty="0"/>
              <a:t>Page </a:t>
            </a:r>
            <a:fld id="{F5AEA0E0-5CC6-4BD0-905C-A0021E419432}" type="slidenum">
              <a:rPr lang="en-GB" smtClean="0"/>
              <a:pPr/>
              <a:t>‹#›</a:t>
            </a:fld>
            <a:endParaRPr lang="en-GB" dirty="0"/>
          </a:p>
        </p:txBody>
      </p:sp>
      <p:cxnSp>
        <p:nvCxnSpPr>
          <p:cNvPr id="7" name="Straight Connector 6">
            <a:extLst>
              <a:ext uri="{FF2B5EF4-FFF2-40B4-BE49-F238E27FC236}">
                <a16:creationId xmlns:a16="http://schemas.microsoft.com/office/drawing/2014/main" id="{70FF2009-CFB8-CF28-3413-0B4284833D97}"/>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869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image">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88179413-F21E-6F8B-5621-FD6158E128DD}"/>
              </a:ext>
            </a:extLst>
          </p:cNvPr>
          <p:cNvSpPr/>
          <p:nvPr userDrawn="1"/>
        </p:nvSpPr>
        <p:spPr>
          <a:xfrm>
            <a:off x="0" y="981264"/>
            <a:ext cx="15114736"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3200"/>
          </a:p>
        </p:txBody>
      </p:sp>
      <p:sp>
        <p:nvSpPr>
          <p:cNvPr id="5" name="Picture Placeholder 4">
            <a:extLst>
              <a:ext uri="{FF2B5EF4-FFF2-40B4-BE49-F238E27FC236}">
                <a16:creationId xmlns:a16="http://schemas.microsoft.com/office/drawing/2014/main" id="{49494BD2-F017-377F-E9DC-49A72415A2B7}"/>
              </a:ext>
            </a:extLst>
          </p:cNvPr>
          <p:cNvSpPr>
            <a:spLocks noGrp="1" noChangeAspect="1"/>
          </p:cNvSpPr>
          <p:nvPr>
            <p:ph type="pic" sz="quarter" idx="20" hasCustomPrompt="1"/>
          </p:nvPr>
        </p:nvSpPr>
        <p:spPr>
          <a:xfrm>
            <a:off x="5573587" y="981264"/>
            <a:ext cx="9540939" cy="8717986"/>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6" name="Text Placeholder 5">
            <a:extLst>
              <a:ext uri="{FF2B5EF4-FFF2-40B4-BE49-F238E27FC236}">
                <a16:creationId xmlns:a16="http://schemas.microsoft.com/office/drawing/2014/main" id="{1E325ACC-A39B-5A9C-08D1-4350B6146F6C}"/>
              </a:ext>
            </a:extLst>
          </p:cNvPr>
          <p:cNvSpPr>
            <a:spLocks noGrp="1"/>
          </p:cNvSpPr>
          <p:nvPr>
            <p:ph type="body" sz="quarter" idx="21"/>
          </p:nvPr>
        </p:nvSpPr>
        <p:spPr>
          <a:xfrm>
            <a:off x="9945808" y="981262"/>
            <a:ext cx="1464266" cy="1460027"/>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7" name="Text Placeholder 6">
            <a:extLst>
              <a:ext uri="{FF2B5EF4-FFF2-40B4-BE49-F238E27FC236}">
                <a16:creationId xmlns:a16="http://schemas.microsoft.com/office/drawing/2014/main" id="{33DAFE03-848B-544C-E0CD-10F5B65621C8}"/>
              </a:ext>
            </a:extLst>
          </p:cNvPr>
          <p:cNvSpPr>
            <a:spLocks noGrp="1"/>
          </p:cNvSpPr>
          <p:nvPr>
            <p:ph type="body" sz="quarter" idx="22"/>
          </p:nvPr>
        </p:nvSpPr>
        <p:spPr>
          <a:xfrm>
            <a:off x="9213359" y="981261"/>
            <a:ext cx="1464266" cy="1460027"/>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Free-form: Shape 7">
            <a:extLst>
              <a:ext uri="{FF2B5EF4-FFF2-40B4-BE49-F238E27FC236}">
                <a16:creationId xmlns:a16="http://schemas.microsoft.com/office/drawing/2014/main" id="{761D47B5-1DCF-DEA5-AD5A-A87DBB4A210B}"/>
              </a:ext>
            </a:extLst>
          </p:cNvPr>
          <p:cNvSpPr/>
          <p:nvPr userDrawn="1"/>
        </p:nvSpPr>
        <p:spPr>
          <a:xfrm>
            <a:off x="10672796" y="9699051"/>
            <a:ext cx="2185375"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3200"/>
          </a:p>
        </p:txBody>
      </p:sp>
      <p:sp>
        <p:nvSpPr>
          <p:cNvPr id="9" name="Free-form: Shape 8">
            <a:extLst>
              <a:ext uri="{FF2B5EF4-FFF2-40B4-BE49-F238E27FC236}">
                <a16:creationId xmlns:a16="http://schemas.microsoft.com/office/drawing/2014/main" id="{42C733FE-249E-F4B6-97A5-9BDCDC7F587F}"/>
              </a:ext>
            </a:extLst>
          </p:cNvPr>
          <p:cNvSpPr/>
          <p:nvPr userDrawn="1"/>
        </p:nvSpPr>
        <p:spPr>
          <a:xfrm>
            <a:off x="9945597" y="-5747"/>
            <a:ext cx="1958165"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3200"/>
          </a:p>
        </p:txBody>
      </p:sp>
      <p:sp>
        <p:nvSpPr>
          <p:cNvPr id="14" name="Free-form: Shape 13">
            <a:extLst>
              <a:ext uri="{FF2B5EF4-FFF2-40B4-BE49-F238E27FC236}">
                <a16:creationId xmlns:a16="http://schemas.microsoft.com/office/drawing/2014/main" id="{92D11F13-254D-EE69-56CC-3A9083BCD90B}"/>
              </a:ext>
            </a:extLst>
          </p:cNvPr>
          <p:cNvSpPr/>
          <p:nvPr userDrawn="1"/>
        </p:nvSpPr>
        <p:spPr>
          <a:xfrm>
            <a:off x="10677627" y="981264"/>
            <a:ext cx="732238" cy="1460026"/>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3200"/>
          </a:p>
        </p:txBody>
      </p:sp>
      <p:sp>
        <p:nvSpPr>
          <p:cNvPr id="16" name="Text Placeholder 15">
            <a:extLst>
              <a:ext uri="{FF2B5EF4-FFF2-40B4-BE49-F238E27FC236}">
                <a16:creationId xmlns:a16="http://schemas.microsoft.com/office/drawing/2014/main" id="{B23DDCEF-71FC-3732-8A04-4455123CB7A9}"/>
              </a:ext>
            </a:extLst>
          </p:cNvPr>
          <p:cNvSpPr>
            <a:spLocks noGrp="1"/>
          </p:cNvSpPr>
          <p:nvPr>
            <p:ph type="body" sz="quarter" idx="23"/>
          </p:nvPr>
        </p:nvSpPr>
        <p:spPr>
          <a:xfrm>
            <a:off x="8481329" y="981261"/>
            <a:ext cx="2196506" cy="1460027"/>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5BB121C-7A8C-12E6-80A7-C9F5E0082968}"/>
              </a:ext>
            </a:extLst>
          </p:cNvPr>
          <p:cNvSpPr>
            <a:spLocks noGrp="1"/>
          </p:cNvSpPr>
          <p:nvPr>
            <p:ph type="body" sz="quarter" idx="24"/>
          </p:nvPr>
        </p:nvSpPr>
        <p:spPr>
          <a:xfrm>
            <a:off x="11168372" y="8014498"/>
            <a:ext cx="2537531"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624" dirty="0">
                <a:noFill/>
              </a:defRPr>
            </a:lvl1pPr>
            <a:lvl2pPr>
              <a:defRPr lang="en-US" sz="624" dirty="0">
                <a:noFill/>
              </a:defRPr>
            </a:lvl2pPr>
            <a:lvl3pPr>
              <a:defRPr lang="en-US" sz="624" dirty="0">
                <a:noFill/>
              </a:defRPr>
            </a:lvl3pPr>
            <a:lvl4pPr>
              <a:defRPr lang="en-US" sz="624" dirty="0">
                <a:noFill/>
              </a:defRPr>
            </a:lvl4pPr>
            <a:lvl5pPr>
              <a:defRPr lang="en-US" sz="624" dirty="0">
                <a:noFill/>
              </a:defRPr>
            </a:lvl5pPr>
            <a:lvl6pPr>
              <a:defRPr lang="en-US" sz="624" dirty="0">
                <a:noFill/>
              </a:defRPr>
            </a:lvl6pPr>
            <a:lvl7pPr>
              <a:defRPr lang="en-US" sz="624" dirty="0">
                <a:noFill/>
              </a:defRPr>
            </a:lvl7pPr>
            <a:lvl8pPr>
              <a:defRPr lang="en-US" sz="624" dirty="0">
                <a:noFill/>
              </a:defRPr>
            </a:lvl8pPr>
            <a:lvl9pPr>
              <a:defRPr lang="en-AU" sz="624"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19" name="Text Placeholder 18">
            <a:extLst>
              <a:ext uri="{FF2B5EF4-FFF2-40B4-BE49-F238E27FC236}">
                <a16:creationId xmlns:a16="http://schemas.microsoft.com/office/drawing/2014/main" id="{16DD6E17-2BA5-2E07-079F-711BDFC6475F}"/>
              </a:ext>
            </a:extLst>
          </p:cNvPr>
          <p:cNvSpPr>
            <a:spLocks noGrp="1"/>
          </p:cNvSpPr>
          <p:nvPr>
            <p:ph type="body" sz="quarter" idx="25"/>
          </p:nvPr>
        </p:nvSpPr>
        <p:spPr>
          <a:xfrm>
            <a:off x="12018209" y="8014498"/>
            <a:ext cx="2527452" cy="1684753"/>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803215" y="9905985"/>
            <a:ext cx="7409918" cy="561250"/>
          </a:xfrm>
          <a:prstGeom prst="rect">
            <a:avLst/>
          </a:prstGeom>
        </p:spPr>
        <p:txBody>
          <a:bodyPr vert="horz" lIns="0" tIns="0" rIns="0" bIns="0" rtlCol="0" anchor="ctr"/>
          <a:lstStyle>
            <a:lvl1pPr algn="l">
              <a:defRPr sz="1558">
                <a:solidFill>
                  <a:schemeClr val="accent6"/>
                </a:solidFill>
              </a:defRPr>
            </a:lvl1pPr>
          </a:lstStyle>
          <a:p>
            <a:r>
              <a:rPr lang="en-GB"/>
              <a:t>To add a Footer, select 'Insert &gt; Header &amp; Footer'</a:t>
            </a:r>
            <a:endParaRPr lang="en-GB" dirty="0"/>
          </a:p>
        </p:txBody>
      </p:sp>
      <p:sp>
        <p:nvSpPr>
          <p:cNvPr id="2" name="Subtitle 2">
            <a:extLst>
              <a:ext uri="{FF2B5EF4-FFF2-40B4-BE49-F238E27FC236}">
                <a16:creationId xmlns:a16="http://schemas.microsoft.com/office/drawing/2014/main" id="{AD48F861-7E55-A416-6C10-E8F443B1817B}"/>
              </a:ext>
            </a:extLst>
          </p:cNvPr>
          <p:cNvSpPr>
            <a:spLocks noGrp="1"/>
          </p:cNvSpPr>
          <p:nvPr>
            <p:ph type="subTitle" idx="1" hasCustomPrompt="1"/>
          </p:nvPr>
        </p:nvSpPr>
        <p:spPr>
          <a:xfrm>
            <a:off x="798599" y="3784313"/>
            <a:ext cx="6250125" cy="2245000"/>
          </a:xfrm>
        </p:spPr>
        <p:txBody>
          <a:bodyPr/>
          <a:lstStyle>
            <a:lvl1pPr marL="0" indent="0" algn="l">
              <a:buNone/>
              <a:defRPr sz="3585" b="0">
                <a:solidFill>
                  <a:schemeClr val="bg1"/>
                </a:solidFill>
              </a:defRPr>
            </a:lvl1pPr>
            <a:lvl2pPr marL="0" indent="0" algn="l">
              <a:buNone/>
              <a:defRPr sz="3585" b="0">
                <a:solidFill>
                  <a:schemeClr val="accent3"/>
                </a:solidFill>
              </a:defRPr>
            </a:lvl2pPr>
            <a:lvl3pPr marL="0" indent="0" algn="l">
              <a:buNone/>
              <a:defRPr sz="3585" b="0">
                <a:solidFill>
                  <a:schemeClr val="bg1"/>
                </a:solidFill>
              </a:defRPr>
            </a:lvl3pPr>
            <a:lvl4pPr marL="0" indent="0" algn="l">
              <a:buNone/>
              <a:defRPr sz="3585" b="0">
                <a:solidFill>
                  <a:schemeClr val="bg1"/>
                </a:solidFill>
              </a:defRPr>
            </a:lvl4pPr>
            <a:lvl5pPr marL="0" indent="0" algn="l">
              <a:buNone/>
              <a:defRPr sz="3585" b="0">
                <a:solidFill>
                  <a:schemeClr val="bg1"/>
                </a:solidFill>
              </a:defRPr>
            </a:lvl5pPr>
            <a:lvl6pPr marL="0" indent="0" algn="l">
              <a:buNone/>
              <a:defRPr sz="3585" b="0">
                <a:solidFill>
                  <a:schemeClr val="bg1"/>
                </a:solidFill>
              </a:defRPr>
            </a:lvl6pPr>
            <a:lvl7pPr marL="0" indent="0" algn="l">
              <a:buNone/>
              <a:defRPr sz="3585" b="0">
                <a:solidFill>
                  <a:schemeClr val="bg1"/>
                </a:solidFill>
              </a:defRPr>
            </a:lvl7pPr>
            <a:lvl8pPr marL="0" indent="0" algn="l">
              <a:buNone/>
              <a:defRPr sz="3585" b="0">
                <a:solidFill>
                  <a:schemeClr val="bg1"/>
                </a:solidFill>
              </a:defRPr>
            </a:lvl8pPr>
            <a:lvl9pPr marL="0" indent="0" algn="l">
              <a:buNone/>
              <a:defRPr sz="3585" b="0">
                <a:solidFill>
                  <a:schemeClr val="bg1"/>
                </a:solidFill>
              </a:defRPr>
            </a:lvl9pPr>
          </a:lstStyle>
          <a:p>
            <a:r>
              <a:rPr lang="en-US" dirty="0"/>
              <a:t>Click to add subheading</a:t>
            </a:r>
            <a:endParaRPr lang="en-GB" dirty="0"/>
          </a:p>
        </p:txBody>
      </p:sp>
      <p:sp>
        <p:nvSpPr>
          <p:cNvPr id="3" name="Title 10">
            <a:extLst>
              <a:ext uri="{FF2B5EF4-FFF2-40B4-BE49-F238E27FC236}">
                <a16:creationId xmlns:a16="http://schemas.microsoft.com/office/drawing/2014/main" id="{11278E5F-8266-8988-9BC9-757920918B93}"/>
              </a:ext>
            </a:extLst>
          </p:cNvPr>
          <p:cNvSpPr>
            <a:spLocks noGrp="1"/>
          </p:cNvSpPr>
          <p:nvPr>
            <p:ph type="title" hasCustomPrompt="1"/>
          </p:nvPr>
        </p:nvSpPr>
        <p:spPr>
          <a:xfrm>
            <a:off x="803213" y="1968474"/>
            <a:ext cx="6250125" cy="1683750"/>
          </a:xfrm>
        </p:spPr>
        <p:txBody>
          <a:bodyPr anchor="b" anchorCtr="0"/>
          <a:lstStyle>
            <a:lvl1pPr>
              <a:defRPr sz="4832">
                <a:solidFill>
                  <a:schemeClr val="bg1"/>
                </a:solidFill>
              </a:defRPr>
            </a:lvl1pPr>
          </a:lstStyle>
          <a:p>
            <a:r>
              <a:rPr lang="en-US" dirty="0"/>
              <a:t>Section Header</a:t>
            </a:r>
            <a:endParaRPr lang="en-GB" dirty="0"/>
          </a:p>
        </p:txBody>
      </p:sp>
      <p:sp>
        <p:nvSpPr>
          <p:cNvPr id="12" name="Slide Number Placeholder 5">
            <a:extLst>
              <a:ext uri="{FF2B5EF4-FFF2-40B4-BE49-F238E27FC236}">
                <a16:creationId xmlns:a16="http://schemas.microsoft.com/office/drawing/2014/main" id="{053C4647-9866-8687-AC61-706DD630EC18}"/>
              </a:ext>
            </a:extLst>
          </p:cNvPr>
          <p:cNvSpPr>
            <a:spLocks noGrp="1"/>
          </p:cNvSpPr>
          <p:nvPr>
            <p:ph type="sldNum" sz="quarter" idx="4"/>
          </p:nvPr>
        </p:nvSpPr>
        <p:spPr>
          <a:xfrm>
            <a:off x="13787837" y="9905985"/>
            <a:ext cx="892875" cy="561250"/>
          </a:xfrm>
          <a:prstGeom prst="rect">
            <a:avLst/>
          </a:prstGeom>
        </p:spPr>
        <p:txBody>
          <a:bodyPr vert="horz" lIns="0" tIns="0" rIns="0" bIns="0" rtlCol="0" anchor="ctr"/>
          <a:lstStyle>
            <a:lvl1pPr algn="l">
              <a:defRPr sz="1558">
                <a:solidFill>
                  <a:schemeClr val="accent6"/>
                </a:solidFill>
              </a:defRPr>
            </a:lvl1pPr>
          </a:lstStyle>
          <a:p>
            <a:r>
              <a:rPr lang="en-GB" dirty="0"/>
              <a:t>Page </a:t>
            </a:r>
            <a:fld id="{F5AEA0E0-5CC6-4BD0-905C-A0021E419432}" type="slidenum">
              <a:rPr lang="en-GB" smtClean="0"/>
              <a:pPr/>
              <a:t>‹#›</a:t>
            </a:fld>
            <a:endParaRPr lang="en-GB" dirty="0"/>
          </a:p>
        </p:txBody>
      </p:sp>
      <p:cxnSp>
        <p:nvCxnSpPr>
          <p:cNvPr id="13" name="Straight Connector 12">
            <a:extLst>
              <a:ext uri="{FF2B5EF4-FFF2-40B4-BE49-F238E27FC236}">
                <a16:creationId xmlns:a16="http://schemas.microsoft.com/office/drawing/2014/main" id="{4CA80ADE-153B-89EB-C45C-110A3EAD8DEA}"/>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575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full wid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A0C810F8-DFAB-09FF-9C62-9FCB8ECA197D}"/>
              </a:ext>
            </a:extLst>
          </p:cNvPr>
          <p:cNvSpPr>
            <a:spLocks noGrp="1" noChangeAspect="1"/>
          </p:cNvSpPr>
          <p:nvPr>
            <p:ph type="pic" sz="quarter" idx="20" hasCustomPrompt="1"/>
          </p:nvPr>
        </p:nvSpPr>
        <p:spPr>
          <a:xfrm>
            <a:off x="2" y="981264"/>
            <a:ext cx="15114525" cy="8717986"/>
          </a:xfrm>
          <a:prstGeom prst="rect">
            <a:avLst/>
          </a:prstGeom>
          <a:solidFill>
            <a:schemeClr val="bg1">
              <a:lumMod val="75000"/>
            </a:schemeClr>
          </a:solidFill>
        </p:spPr>
        <p:txBody>
          <a:bodyPr wrap="square" lIns="6840000" tIns="288000" rIns="360000" bIns="360000" anchor="t" anchorCtr="0">
            <a:noAutofit/>
          </a:bodyPr>
          <a:lstStyle>
            <a:lvl1pPr algn="r">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803215" y="9905985"/>
            <a:ext cx="7409918" cy="561250"/>
          </a:xfrm>
          <a:prstGeom prst="rect">
            <a:avLst/>
          </a:prstGeom>
        </p:spPr>
        <p:txBody>
          <a:bodyPr vert="horz" lIns="0" tIns="0" rIns="0" bIns="0" rtlCol="0" anchor="ctr"/>
          <a:lstStyle>
            <a:lvl1pPr algn="l">
              <a:defRPr sz="1558">
                <a:solidFill>
                  <a:schemeClr val="accent6"/>
                </a:solidFill>
              </a:defRPr>
            </a:lvl1pPr>
          </a:lstStyle>
          <a:p>
            <a:r>
              <a:rPr lang="en-GB"/>
              <a:t>To add a Footer, select 'Insert &gt; Header &amp; Footer'</a:t>
            </a:r>
            <a:endParaRPr lang="en-GB" dirty="0"/>
          </a:p>
        </p:txBody>
      </p:sp>
      <p:sp>
        <p:nvSpPr>
          <p:cNvPr id="16" name="Text Placeholder 15">
            <a:extLst>
              <a:ext uri="{FF2B5EF4-FFF2-40B4-BE49-F238E27FC236}">
                <a16:creationId xmlns:a16="http://schemas.microsoft.com/office/drawing/2014/main" id="{6230822B-F962-DB00-EE97-E4256C54DAD4}"/>
              </a:ext>
            </a:extLst>
          </p:cNvPr>
          <p:cNvSpPr>
            <a:spLocks noGrp="1"/>
          </p:cNvSpPr>
          <p:nvPr>
            <p:ph type="body" sz="quarter" idx="15"/>
          </p:nvPr>
        </p:nvSpPr>
        <p:spPr>
          <a:xfrm>
            <a:off x="9945808" y="981262"/>
            <a:ext cx="1464266" cy="1460027"/>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82D5331-408D-EF45-7B7C-C5B7E1DA757B}"/>
              </a:ext>
            </a:extLst>
          </p:cNvPr>
          <p:cNvSpPr>
            <a:spLocks noGrp="1"/>
          </p:cNvSpPr>
          <p:nvPr>
            <p:ph type="body" sz="quarter" idx="17"/>
          </p:nvPr>
        </p:nvSpPr>
        <p:spPr>
          <a:xfrm>
            <a:off x="9213359" y="981261"/>
            <a:ext cx="1464266" cy="1460027"/>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9" name="Free-form: Shape 18">
            <a:extLst>
              <a:ext uri="{FF2B5EF4-FFF2-40B4-BE49-F238E27FC236}">
                <a16:creationId xmlns:a16="http://schemas.microsoft.com/office/drawing/2014/main" id="{A3A3D436-8180-38F3-59D6-0BA3DD774A4D}"/>
              </a:ext>
            </a:extLst>
          </p:cNvPr>
          <p:cNvSpPr/>
          <p:nvPr userDrawn="1"/>
        </p:nvSpPr>
        <p:spPr>
          <a:xfrm>
            <a:off x="10672796" y="9699051"/>
            <a:ext cx="2185375"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3200"/>
          </a:p>
        </p:txBody>
      </p:sp>
      <p:sp>
        <p:nvSpPr>
          <p:cNvPr id="26" name="Free-form: Shape 25">
            <a:extLst>
              <a:ext uri="{FF2B5EF4-FFF2-40B4-BE49-F238E27FC236}">
                <a16:creationId xmlns:a16="http://schemas.microsoft.com/office/drawing/2014/main" id="{41BC3F22-BF2C-9936-4961-258371143F9B}"/>
              </a:ext>
            </a:extLst>
          </p:cNvPr>
          <p:cNvSpPr/>
          <p:nvPr userDrawn="1"/>
        </p:nvSpPr>
        <p:spPr>
          <a:xfrm>
            <a:off x="9945597" y="-5747"/>
            <a:ext cx="1958165"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3200"/>
          </a:p>
        </p:txBody>
      </p:sp>
      <p:sp>
        <p:nvSpPr>
          <p:cNvPr id="27" name="Free-form: Shape 26">
            <a:extLst>
              <a:ext uri="{FF2B5EF4-FFF2-40B4-BE49-F238E27FC236}">
                <a16:creationId xmlns:a16="http://schemas.microsoft.com/office/drawing/2014/main" id="{2315349F-5DCB-7C77-ADF4-93BBD78D466D}"/>
              </a:ext>
            </a:extLst>
          </p:cNvPr>
          <p:cNvSpPr/>
          <p:nvPr userDrawn="1"/>
        </p:nvSpPr>
        <p:spPr>
          <a:xfrm>
            <a:off x="10677627" y="981264"/>
            <a:ext cx="732238" cy="1460026"/>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3200"/>
          </a:p>
        </p:txBody>
      </p:sp>
      <p:sp>
        <p:nvSpPr>
          <p:cNvPr id="28" name="Free-form: Shape 27">
            <a:extLst>
              <a:ext uri="{FF2B5EF4-FFF2-40B4-BE49-F238E27FC236}">
                <a16:creationId xmlns:a16="http://schemas.microsoft.com/office/drawing/2014/main" id="{1407844C-B43F-E7F1-25BB-730A42F8C798}"/>
              </a:ext>
            </a:extLst>
          </p:cNvPr>
          <p:cNvSpPr/>
          <p:nvPr userDrawn="1"/>
        </p:nvSpPr>
        <p:spPr>
          <a:xfrm>
            <a:off x="526453" y="-5748"/>
            <a:ext cx="14592903" cy="987211"/>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3200"/>
          </a:p>
        </p:txBody>
      </p:sp>
      <p:sp>
        <p:nvSpPr>
          <p:cNvPr id="29" name="Text Placeholder 28">
            <a:extLst>
              <a:ext uri="{FF2B5EF4-FFF2-40B4-BE49-F238E27FC236}">
                <a16:creationId xmlns:a16="http://schemas.microsoft.com/office/drawing/2014/main" id="{B44498DC-53F4-4976-1118-A8506276F416}"/>
              </a:ext>
            </a:extLst>
          </p:cNvPr>
          <p:cNvSpPr>
            <a:spLocks noGrp="1"/>
          </p:cNvSpPr>
          <p:nvPr>
            <p:ph type="body" sz="quarter" idx="18"/>
          </p:nvPr>
        </p:nvSpPr>
        <p:spPr>
          <a:xfrm>
            <a:off x="8481329" y="981261"/>
            <a:ext cx="2196506" cy="1460027"/>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9">
            <a:extLst>
              <a:ext uri="{FF2B5EF4-FFF2-40B4-BE49-F238E27FC236}">
                <a16:creationId xmlns:a16="http://schemas.microsoft.com/office/drawing/2014/main" id="{578D3637-7058-A75F-A9AF-CA3F50EE0F9E}"/>
              </a:ext>
            </a:extLst>
          </p:cNvPr>
          <p:cNvSpPr>
            <a:spLocks noGrp="1"/>
          </p:cNvSpPr>
          <p:nvPr>
            <p:ph type="body" sz="quarter" idx="19"/>
          </p:nvPr>
        </p:nvSpPr>
        <p:spPr>
          <a:xfrm>
            <a:off x="11168372" y="8014498"/>
            <a:ext cx="2537531"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624" dirty="0">
                <a:noFill/>
              </a:defRPr>
            </a:lvl1pPr>
            <a:lvl2pPr>
              <a:defRPr lang="en-US" sz="624" dirty="0">
                <a:noFill/>
              </a:defRPr>
            </a:lvl2pPr>
            <a:lvl3pPr>
              <a:defRPr lang="en-US" sz="624" dirty="0">
                <a:noFill/>
              </a:defRPr>
            </a:lvl3pPr>
            <a:lvl4pPr>
              <a:defRPr lang="en-US" sz="624" dirty="0">
                <a:noFill/>
              </a:defRPr>
            </a:lvl4pPr>
            <a:lvl5pPr>
              <a:defRPr lang="en-US" sz="624" dirty="0">
                <a:noFill/>
              </a:defRPr>
            </a:lvl5pPr>
            <a:lvl6pPr>
              <a:defRPr lang="en-US" sz="624" dirty="0">
                <a:noFill/>
              </a:defRPr>
            </a:lvl6pPr>
            <a:lvl7pPr>
              <a:defRPr lang="en-US" sz="624" dirty="0">
                <a:noFill/>
              </a:defRPr>
            </a:lvl7pPr>
            <a:lvl8pPr>
              <a:defRPr lang="en-US" sz="624" dirty="0">
                <a:noFill/>
              </a:defRPr>
            </a:lvl8pPr>
            <a:lvl9pPr>
              <a:defRPr lang="en-AU" sz="624"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31" name="Text Placeholder 30">
            <a:extLst>
              <a:ext uri="{FF2B5EF4-FFF2-40B4-BE49-F238E27FC236}">
                <a16:creationId xmlns:a16="http://schemas.microsoft.com/office/drawing/2014/main" id="{2837DE7F-B0A0-98EB-E050-22BBFBCCB4C2}"/>
              </a:ext>
            </a:extLst>
          </p:cNvPr>
          <p:cNvSpPr>
            <a:spLocks noGrp="1"/>
          </p:cNvSpPr>
          <p:nvPr>
            <p:ph type="body" sz="quarter" idx="16"/>
          </p:nvPr>
        </p:nvSpPr>
        <p:spPr>
          <a:xfrm>
            <a:off x="12018209" y="8014498"/>
            <a:ext cx="2527452" cy="1684753"/>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0" name="Text Placeholder 39">
            <a:extLst>
              <a:ext uri="{FF2B5EF4-FFF2-40B4-BE49-F238E27FC236}">
                <a16:creationId xmlns:a16="http://schemas.microsoft.com/office/drawing/2014/main" id="{24349991-AE8C-CA92-BF55-D82BA54DBCB2}"/>
              </a:ext>
            </a:extLst>
          </p:cNvPr>
          <p:cNvSpPr>
            <a:spLocks noGrp="1"/>
          </p:cNvSpPr>
          <p:nvPr>
            <p:ph type="body" sz="quarter" idx="21"/>
          </p:nvPr>
        </p:nvSpPr>
        <p:spPr>
          <a:xfrm>
            <a:off x="2" y="981263"/>
            <a:ext cx="9945597" cy="8716995"/>
          </a:xfrm>
          <a:custGeom>
            <a:avLst/>
            <a:gdLst>
              <a:gd name="connsiteX0" fmla="*/ 0 w 6014977"/>
              <a:gd name="connsiteY0" fmla="*/ 0 h 5591302"/>
              <a:gd name="connsiteX1" fmla="*/ 6014977 w 6014977"/>
              <a:gd name="connsiteY1" fmla="*/ 0 h 5591302"/>
              <a:gd name="connsiteX2" fmla="*/ 3371137 w 6014977"/>
              <a:gd name="connsiteY2" fmla="*/ 5591302 h 5591302"/>
              <a:gd name="connsiteX3" fmla="*/ 0 w 6014977"/>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6014977" h="5591302">
                <a:moveTo>
                  <a:pt x="0" y="0"/>
                </a:moveTo>
                <a:lnTo>
                  <a:pt x="6014977" y="0"/>
                </a:lnTo>
                <a:lnTo>
                  <a:pt x="3371137" y="5591302"/>
                </a:lnTo>
                <a:lnTo>
                  <a:pt x="0" y="5591302"/>
                </a:lnTo>
                <a:close/>
              </a:path>
            </a:pathLst>
          </a:custGeom>
          <a:solidFill>
            <a:schemeClr val="tx2">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itle 10">
            <a:extLst>
              <a:ext uri="{FF2B5EF4-FFF2-40B4-BE49-F238E27FC236}">
                <a16:creationId xmlns:a16="http://schemas.microsoft.com/office/drawing/2014/main" id="{A6F139C8-B6EF-5B84-13D9-F8ADEBD2FCB5}"/>
              </a:ext>
            </a:extLst>
          </p:cNvPr>
          <p:cNvSpPr>
            <a:spLocks noGrp="1"/>
          </p:cNvSpPr>
          <p:nvPr>
            <p:ph type="title" hasCustomPrompt="1"/>
          </p:nvPr>
        </p:nvSpPr>
        <p:spPr>
          <a:xfrm>
            <a:off x="803213" y="1968474"/>
            <a:ext cx="6250125" cy="1683750"/>
          </a:xfrm>
        </p:spPr>
        <p:txBody>
          <a:bodyPr anchor="b" anchorCtr="0"/>
          <a:lstStyle>
            <a:lvl1pPr>
              <a:defRPr sz="4832">
                <a:solidFill>
                  <a:schemeClr val="bg1"/>
                </a:solidFill>
              </a:defRPr>
            </a:lvl1pPr>
          </a:lstStyle>
          <a:p>
            <a:r>
              <a:rPr lang="en-US" dirty="0"/>
              <a:t>Section Header</a:t>
            </a:r>
            <a:endParaRPr lang="en-GB" dirty="0"/>
          </a:p>
        </p:txBody>
      </p:sp>
      <p:sp>
        <p:nvSpPr>
          <p:cNvPr id="7" name="Subtitle 2">
            <a:extLst>
              <a:ext uri="{FF2B5EF4-FFF2-40B4-BE49-F238E27FC236}">
                <a16:creationId xmlns:a16="http://schemas.microsoft.com/office/drawing/2014/main" id="{A3082BF0-ED0B-5BEB-3CD5-ED3CAB19DA90}"/>
              </a:ext>
            </a:extLst>
          </p:cNvPr>
          <p:cNvSpPr>
            <a:spLocks noGrp="1"/>
          </p:cNvSpPr>
          <p:nvPr>
            <p:ph type="subTitle" idx="1" hasCustomPrompt="1"/>
          </p:nvPr>
        </p:nvSpPr>
        <p:spPr>
          <a:xfrm>
            <a:off x="798599" y="3784313"/>
            <a:ext cx="6250125" cy="2245000"/>
          </a:xfrm>
        </p:spPr>
        <p:txBody>
          <a:bodyPr/>
          <a:lstStyle>
            <a:lvl1pPr marL="0" indent="0" algn="l">
              <a:buNone/>
              <a:defRPr sz="3585" b="0">
                <a:solidFill>
                  <a:schemeClr val="bg1"/>
                </a:solidFill>
              </a:defRPr>
            </a:lvl1pPr>
            <a:lvl2pPr marL="0" indent="0" algn="l">
              <a:buNone/>
              <a:defRPr sz="3585" b="0">
                <a:solidFill>
                  <a:schemeClr val="accent3"/>
                </a:solidFill>
              </a:defRPr>
            </a:lvl2pPr>
            <a:lvl3pPr marL="0" indent="0" algn="l">
              <a:buNone/>
              <a:defRPr sz="3585" b="0">
                <a:solidFill>
                  <a:schemeClr val="bg1"/>
                </a:solidFill>
              </a:defRPr>
            </a:lvl3pPr>
            <a:lvl4pPr marL="0" indent="0" algn="l">
              <a:buNone/>
              <a:defRPr sz="3585" b="0">
                <a:solidFill>
                  <a:schemeClr val="bg1"/>
                </a:solidFill>
              </a:defRPr>
            </a:lvl4pPr>
            <a:lvl5pPr marL="0" indent="0" algn="l">
              <a:buNone/>
              <a:defRPr sz="3585" b="0">
                <a:solidFill>
                  <a:schemeClr val="bg1"/>
                </a:solidFill>
              </a:defRPr>
            </a:lvl5pPr>
            <a:lvl6pPr marL="0" indent="0" algn="l">
              <a:buNone/>
              <a:defRPr sz="3585" b="0">
                <a:solidFill>
                  <a:schemeClr val="bg1"/>
                </a:solidFill>
              </a:defRPr>
            </a:lvl6pPr>
            <a:lvl7pPr marL="0" indent="0" algn="l">
              <a:buNone/>
              <a:defRPr sz="3585" b="0">
                <a:solidFill>
                  <a:schemeClr val="bg1"/>
                </a:solidFill>
              </a:defRPr>
            </a:lvl7pPr>
            <a:lvl8pPr marL="0" indent="0" algn="l">
              <a:buNone/>
              <a:defRPr sz="3585" b="0">
                <a:solidFill>
                  <a:schemeClr val="bg1"/>
                </a:solidFill>
              </a:defRPr>
            </a:lvl8pPr>
            <a:lvl9pPr marL="0" indent="0" algn="l">
              <a:buNone/>
              <a:defRPr sz="3585" b="0">
                <a:solidFill>
                  <a:schemeClr val="bg1"/>
                </a:solidFill>
              </a:defRPr>
            </a:lvl9pPr>
          </a:lstStyle>
          <a:p>
            <a:r>
              <a:rPr lang="en-US" dirty="0"/>
              <a:t>Click to add subheading</a:t>
            </a:r>
            <a:endParaRPr lang="en-GB" dirty="0"/>
          </a:p>
        </p:txBody>
      </p:sp>
      <p:sp>
        <p:nvSpPr>
          <p:cNvPr id="4" name="Slide Number Placeholder 5">
            <a:extLst>
              <a:ext uri="{FF2B5EF4-FFF2-40B4-BE49-F238E27FC236}">
                <a16:creationId xmlns:a16="http://schemas.microsoft.com/office/drawing/2014/main" id="{AAEE8CEF-2A9A-A284-2ECE-73C5016C2E10}"/>
              </a:ext>
            </a:extLst>
          </p:cNvPr>
          <p:cNvSpPr>
            <a:spLocks noGrp="1"/>
          </p:cNvSpPr>
          <p:nvPr>
            <p:ph type="sldNum" sz="quarter" idx="4"/>
          </p:nvPr>
        </p:nvSpPr>
        <p:spPr>
          <a:xfrm>
            <a:off x="13787837" y="9905985"/>
            <a:ext cx="892875" cy="561250"/>
          </a:xfrm>
          <a:prstGeom prst="rect">
            <a:avLst/>
          </a:prstGeom>
        </p:spPr>
        <p:txBody>
          <a:bodyPr vert="horz" lIns="0" tIns="0" rIns="0" bIns="0" rtlCol="0" anchor="ctr"/>
          <a:lstStyle>
            <a:lvl1pPr algn="l">
              <a:defRPr sz="1558">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0A814517-E33B-AFFF-52E3-DE0C61785E9A}"/>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3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981264"/>
            <a:ext cx="15114736"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tx2"/>
          </a:solidFill>
          <a:ln w="6350" cap="flat">
            <a:noFill/>
            <a:prstDash val="solid"/>
            <a:miter/>
          </a:ln>
        </p:spPr>
        <p:txBody>
          <a:bodyPr rtlCol="0" anchor="ctr"/>
          <a:lstStyle/>
          <a:p>
            <a:pPr lvl="0"/>
            <a:endParaRPr lang="en-AU" sz="3200"/>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5573587" y="981264"/>
            <a:ext cx="9540939" cy="8717986"/>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2806"/>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803215" y="9905985"/>
            <a:ext cx="7409918" cy="561250"/>
          </a:xfrm>
          <a:prstGeom prst="rect">
            <a:avLst/>
          </a:prstGeom>
        </p:spPr>
        <p:txBody>
          <a:bodyPr vert="horz" lIns="0" tIns="0" rIns="0" bIns="0" rtlCol="0" anchor="ctr"/>
          <a:lstStyle>
            <a:lvl1pPr algn="l">
              <a:defRPr sz="1558">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10672796" y="9699051"/>
            <a:ext cx="2185375"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3200"/>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9945597" y="-5747"/>
            <a:ext cx="1958165"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3200"/>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10677627" y="981264"/>
            <a:ext cx="732238" cy="1460026"/>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3200"/>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798599" y="3784313"/>
            <a:ext cx="6250125" cy="2245000"/>
          </a:xfrm>
        </p:spPr>
        <p:txBody>
          <a:bodyPr/>
          <a:lstStyle>
            <a:lvl1pPr marL="0" indent="0" algn="l">
              <a:buNone/>
              <a:defRPr sz="3585" b="0">
                <a:solidFill>
                  <a:schemeClr val="bg1"/>
                </a:solidFill>
              </a:defRPr>
            </a:lvl1pPr>
            <a:lvl2pPr marL="0" indent="0" algn="l">
              <a:buNone/>
              <a:defRPr sz="3585" b="0">
                <a:solidFill>
                  <a:schemeClr val="accent3"/>
                </a:solidFill>
              </a:defRPr>
            </a:lvl2pPr>
            <a:lvl3pPr marL="0" indent="0" algn="l">
              <a:buNone/>
              <a:defRPr sz="3585" b="0">
                <a:solidFill>
                  <a:schemeClr val="bg1"/>
                </a:solidFill>
              </a:defRPr>
            </a:lvl3pPr>
            <a:lvl4pPr marL="0" indent="0" algn="l">
              <a:buNone/>
              <a:defRPr sz="3585" b="0">
                <a:solidFill>
                  <a:schemeClr val="bg1"/>
                </a:solidFill>
              </a:defRPr>
            </a:lvl4pPr>
            <a:lvl5pPr marL="0" indent="0" algn="l">
              <a:buNone/>
              <a:defRPr sz="3585" b="0">
                <a:solidFill>
                  <a:schemeClr val="bg1"/>
                </a:solidFill>
              </a:defRPr>
            </a:lvl5pPr>
            <a:lvl6pPr marL="0" indent="0" algn="l">
              <a:buNone/>
              <a:defRPr sz="3585" b="0">
                <a:solidFill>
                  <a:schemeClr val="bg1"/>
                </a:solidFill>
              </a:defRPr>
            </a:lvl6pPr>
            <a:lvl7pPr marL="0" indent="0" algn="l">
              <a:buNone/>
              <a:defRPr sz="3585" b="0">
                <a:solidFill>
                  <a:schemeClr val="bg1"/>
                </a:solidFill>
              </a:defRPr>
            </a:lvl7pPr>
            <a:lvl8pPr marL="0" indent="0" algn="l">
              <a:buNone/>
              <a:defRPr sz="3585" b="0">
                <a:solidFill>
                  <a:schemeClr val="bg1"/>
                </a:solidFill>
              </a:defRPr>
            </a:lvl8pPr>
            <a:lvl9pPr marL="0" indent="0" algn="l">
              <a:buNone/>
              <a:defRPr sz="358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803213" y="1968474"/>
            <a:ext cx="6250125" cy="1683750"/>
          </a:xfrm>
        </p:spPr>
        <p:txBody>
          <a:bodyPr anchor="b" anchorCtr="0"/>
          <a:lstStyle>
            <a:lvl1pPr>
              <a:defRPr sz="4832">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9213360" y="981262"/>
            <a:ext cx="2196715" cy="1460028"/>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8481328" y="981261"/>
            <a:ext cx="2196506" cy="1460027"/>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11168372" y="8014498"/>
            <a:ext cx="2537531"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12018209" y="8014498"/>
            <a:ext cx="2527452" cy="1684753"/>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4" name="Slide Number Placeholder 5">
            <a:extLst>
              <a:ext uri="{FF2B5EF4-FFF2-40B4-BE49-F238E27FC236}">
                <a16:creationId xmlns:a16="http://schemas.microsoft.com/office/drawing/2014/main" id="{DD344425-4162-E229-2E19-2924591FFEC4}"/>
              </a:ext>
            </a:extLst>
          </p:cNvPr>
          <p:cNvSpPr>
            <a:spLocks noGrp="1"/>
          </p:cNvSpPr>
          <p:nvPr>
            <p:ph type="sldNum" sz="quarter" idx="4"/>
          </p:nvPr>
        </p:nvSpPr>
        <p:spPr>
          <a:xfrm>
            <a:off x="13787837" y="9905985"/>
            <a:ext cx="892875" cy="561250"/>
          </a:xfrm>
          <a:prstGeom prst="rect">
            <a:avLst/>
          </a:prstGeom>
        </p:spPr>
        <p:txBody>
          <a:bodyPr vert="horz" lIns="0" tIns="0" rIns="0" bIns="0" rtlCol="0" anchor="ctr"/>
          <a:lstStyle>
            <a:lvl1pPr algn="l">
              <a:defRPr sz="1558">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77E5F0D0-1852-1373-EF05-D7B4A6041F22}"/>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985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981264"/>
            <a:ext cx="15114736"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3200"/>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5573587" y="981264"/>
            <a:ext cx="9540939" cy="8717986"/>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2806"/>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803215" y="9905985"/>
            <a:ext cx="7409918" cy="561250"/>
          </a:xfrm>
          <a:prstGeom prst="rect">
            <a:avLst/>
          </a:prstGeom>
        </p:spPr>
        <p:txBody>
          <a:bodyPr vert="horz" lIns="0" tIns="0" rIns="0" bIns="0" rtlCol="0" anchor="ctr"/>
          <a:lstStyle>
            <a:lvl1pPr algn="l">
              <a:defRPr sz="1558">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10672796" y="9699051"/>
            <a:ext cx="2185375"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accent6"/>
          </a:solidFill>
          <a:ln w="6350" cap="flat">
            <a:noFill/>
            <a:prstDash val="solid"/>
            <a:miter/>
          </a:ln>
        </p:spPr>
        <p:txBody>
          <a:bodyPr rtlCol="0" anchor="ctr"/>
          <a:lstStyle/>
          <a:p>
            <a:pPr lvl="0"/>
            <a:endParaRPr lang="en-AU" sz="3200"/>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9945597" y="-5747"/>
            <a:ext cx="1958165"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3200"/>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10677627" y="981264"/>
            <a:ext cx="732238" cy="1460026"/>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3200"/>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798599" y="3784313"/>
            <a:ext cx="6250125" cy="2245000"/>
          </a:xfrm>
        </p:spPr>
        <p:txBody>
          <a:bodyPr/>
          <a:lstStyle>
            <a:lvl1pPr marL="0" indent="0" algn="l">
              <a:buNone/>
              <a:defRPr sz="3585" b="0">
                <a:solidFill>
                  <a:schemeClr val="bg1"/>
                </a:solidFill>
              </a:defRPr>
            </a:lvl1pPr>
            <a:lvl2pPr marL="0" indent="0" algn="l">
              <a:buNone/>
              <a:defRPr sz="3585" b="0">
                <a:solidFill>
                  <a:schemeClr val="accent3"/>
                </a:solidFill>
              </a:defRPr>
            </a:lvl2pPr>
            <a:lvl3pPr marL="0" indent="0" algn="l">
              <a:buNone/>
              <a:defRPr sz="3585" b="0">
                <a:solidFill>
                  <a:schemeClr val="bg1"/>
                </a:solidFill>
              </a:defRPr>
            </a:lvl3pPr>
            <a:lvl4pPr marL="0" indent="0" algn="l">
              <a:buNone/>
              <a:defRPr sz="3585" b="0">
                <a:solidFill>
                  <a:schemeClr val="bg1"/>
                </a:solidFill>
              </a:defRPr>
            </a:lvl4pPr>
            <a:lvl5pPr marL="0" indent="0" algn="l">
              <a:buNone/>
              <a:defRPr sz="3585" b="0">
                <a:solidFill>
                  <a:schemeClr val="bg1"/>
                </a:solidFill>
              </a:defRPr>
            </a:lvl5pPr>
            <a:lvl6pPr marL="0" indent="0" algn="l">
              <a:buNone/>
              <a:defRPr sz="3585" b="0">
                <a:solidFill>
                  <a:schemeClr val="bg1"/>
                </a:solidFill>
              </a:defRPr>
            </a:lvl6pPr>
            <a:lvl7pPr marL="0" indent="0" algn="l">
              <a:buNone/>
              <a:defRPr sz="3585" b="0">
                <a:solidFill>
                  <a:schemeClr val="bg1"/>
                </a:solidFill>
              </a:defRPr>
            </a:lvl7pPr>
            <a:lvl8pPr marL="0" indent="0" algn="l">
              <a:buNone/>
              <a:defRPr sz="3585" b="0">
                <a:solidFill>
                  <a:schemeClr val="bg1"/>
                </a:solidFill>
              </a:defRPr>
            </a:lvl8pPr>
            <a:lvl9pPr marL="0" indent="0" algn="l">
              <a:buNone/>
              <a:defRPr sz="358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803213" y="1968474"/>
            <a:ext cx="6250125" cy="1683750"/>
          </a:xfrm>
        </p:spPr>
        <p:txBody>
          <a:bodyPr anchor="b" anchorCtr="0"/>
          <a:lstStyle>
            <a:lvl1pPr>
              <a:defRPr sz="4832">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9213360" y="981262"/>
            <a:ext cx="2196715" cy="1460028"/>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8481328" y="981261"/>
            <a:ext cx="2196506" cy="1460027"/>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11168372" y="8014498"/>
            <a:ext cx="2537531"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12018209" y="8014498"/>
            <a:ext cx="2527452" cy="1684753"/>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624" b="1">
              <a:noFill/>
            </a:endParaRPr>
          </a:p>
        </p:txBody>
      </p:sp>
      <p:sp>
        <p:nvSpPr>
          <p:cNvPr id="4" name="Slide Number Placeholder 5">
            <a:extLst>
              <a:ext uri="{FF2B5EF4-FFF2-40B4-BE49-F238E27FC236}">
                <a16:creationId xmlns:a16="http://schemas.microsoft.com/office/drawing/2014/main" id="{5B3127AF-A3C2-5832-887E-D39B11574766}"/>
              </a:ext>
            </a:extLst>
          </p:cNvPr>
          <p:cNvSpPr>
            <a:spLocks noGrp="1"/>
          </p:cNvSpPr>
          <p:nvPr>
            <p:ph type="sldNum" sz="quarter" idx="4"/>
          </p:nvPr>
        </p:nvSpPr>
        <p:spPr>
          <a:xfrm>
            <a:off x="13787837" y="9905985"/>
            <a:ext cx="892875" cy="561250"/>
          </a:xfrm>
          <a:prstGeom prst="rect">
            <a:avLst/>
          </a:prstGeom>
        </p:spPr>
        <p:txBody>
          <a:bodyPr vert="horz" lIns="0" tIns="0" rIns="0" bIns="0" rtlCol="0" anchor="ctr"/>
          <a:lstStyle>
            <a:lvl1pPr algn="l">
              <a:defRPr sz="1558">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FCFDF05C-52EC-6D95-72CD-C8B91309F21D}"/>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07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EF600E-A836-4665-A50B-E5BE4AD5429E}"/>
              </a:ext>
            </a:extLst>
          </p:cNvPr>
          <p:cNvSpPr>
            <a:spLocks noGrp="1"/>
          </p:cNvSpPr>
          <p:nvPr>
            <p:ph type="title"/>
          </p:nvPr>
        </p:nvSpPr>
        <p:spPr/>
        <p:txBody>
          <a:bodyPr/>
          <a:lstStyle/>
          <a:p>
            <a:r>
              <a:rPr lang="en-US"/>
              <a:t>Click to edit Master title style</a:t>
            </a:r>
            <a:endParaRPr lang="en-AU" dirty="0"/>
          </a:p>
        </p:txBody>
      </p:sp>
      <p:sp>
        <p:nvSpPr>
          <p:cNvPr id="6" name="Date Placeholder 5">
            <a:extLst>
              <a:ext uri="{FF2B5EF4-FFF2-40B4-BE49-F238E27FC236}">
                <a16:creationId xmlns:a16="http://schemas.microsoft.com/office/drawing/2014/main" id="{EF2443BB-7A97-7B56-A32E-631D8CD62CBD}"/>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7" name="Footer Placeholder 6">
            <a:extLst>
              <a:ext uri="{FF2B5EF4-FFF2-40B4-BE49-F238E27FC236}">
                <a16:creationId xmlns:a16="http://schemas.microsoft.com/office/drawing/2014/main" id="{F726E1DD-AD4E-67B7-C4F6-D1DB9008DB2D}"/>
              </a:ext>
            </a:extLst>
          </p:cNvPr>
          <p:cNvSpPr>
            <a:spLocks noGrp="1"/>
          </p:cNvSpPr>
          <p:nvPr>
            <p:ph type="ftr" sz="quarter" idx="11"/>
          </p:nvPr>
        </p:nvSpPr>
        <p:spPr/>
        <p:txBody>
          <a:body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D5844A66-C3CA-7B88-CD33-C6D0CC2B8D31}"/>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64805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29A80C0-65A9-BC7C-D22E-85EE44CC74A3}"/>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6" name="Footer Placeholder 5">
            <a:extLst>
              <a:ext uri="{FF2B5EF4-FFF2-40B4-BE49-F238E27FC236}">
                <a16:creationId xmlns:a16="http://schemas.microsoft.com/office/drawing/2014/main" id="{6E9D7BD5-0C96-0A6E-631D-DD3B95D284DD}"/>
              </a:ext>
            </a:extLst>
          </p:cNvPr>
          <p:cNvSpPr>
            <a:spLocks noGrp="1"/>
          </p:cNvSpPr>
          <p:nvPr>
            <p:ph type="ftr" sz="quarter" idx="11"/>
          </p:nvPr>
        </p:nvSpPr>
        <p:spPr/>
        <p:txBody>
          <a:bodyPr/>
          <a:lstStyle/>
          <a:p>
            <a:r>
              <a:rPr lang="en-GB"/>
              <a:t>To add a Footer, select 'Insert &gt; Header &amp; Footer'</a:t>
            </a:r>
            <a:endParaRPr lang="en-GB" dirty="0"/>
          </a:p>
        </p:txBody>
      </p:sp>
      <p:sp>
        <p:nvSpPr>
          <p:cNvPr id="7" name="Slide Number Placeholder 6">
            <a:extLst>
              <a:ext uri="{FF2B5EF4-FFF2-40B4-BE49-F238E27FC236}">
                <a16:creationId xmlns:a16="http://schemas.microsoft.com/office/drawing/2014/main" id="{02379D0F-B6EB-9705-927B-79B513BACF9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077151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B5B6FC35-001F-481F-97F8-AD2BC1002D90}"/>
              </a:ext>
            </a:extLst>
          </p:cNvPr>
          <p:cNvGraphicFramePr>
            <a:graphicFrameLocks noChangeAspect="1"/>
          </p:cNvGraphicFramePr>
          <p:nvPr userDrawn="1">
            <p:custDataLst>
              <p:tags r:id="rId1"/>
            </p:custDataLst>
            <p:extLst>
              <p:ext uri="{D42A27DB-BD31-4B8C-83A1-F6EECF244321}">
                <p14:modId xmlns:p14="http://schemas.microsoft.com/office/powerpoint/2010/main" val="9940560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3" name="Object 2" hidden="1">
                        <a:extLst>
                          <a:ext uri="{FF2B5EF4-FFF2-40B4-BE49-F238E27FC236}">
                            <a16:creationId xmlns:a16="http://schemas.microsoft.com/office/drawing/2014/main" id="{B5B6FC35-001F-481F-97F8-AD2BC1002D9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3005110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1676787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160902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dark">
    <p:spTree>
      <p:nvGrpSpPr>
        <p:cNvPr id="1" name=""/>
        <p:cNvGrpSpPr/>
        <p:nvPr/>
      </p:nvGrpSpPr>
      <p:grpSpPr>
        <a:xfrm>
          <a:off x="0" y="0"/>
          <a:ext cx="0" cy="0"/>
          <a:chOff x="0" y="0"/>
          <a:chExt cx="0" cy="0"/>
        </a:xfrm>
      </p:grpSpPr>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803215" y="869374"/>
            <a:ext cx="7589437" cy="2245000"/>
          </a:xfrm>
        </p:spPr>
        <p:txBody>
          <a:bodyPr/>
          <a:lstStyle>
            <a:lvl1pPr marL="0" indent="0" algn="l">
              <a:buNone/>
              <a:defRPr sz="4832" b="0">
                <a:solidFill>
                  <a:schemeClr val="accent6"/>
                </a:solidFill>
              </a:defRPr>
            </a:lvl1pPr>
            <a:lvl2pPr marL="0" indent="0" algn="l">
              <a:buNone/>
              <a:defRPr sz="3585" b="0">
                <a:solidFill>
                  <a:schemeClr val="accent6"/>
                </a:solidFill>
              </a:defRPr>
            </a:lvl2pPr>
            <a:lvl3pPr marL="0" indent="0" algn="l">
              <a:buNone/>
              <a:defRPr sz="3585" b="0">
                <a:solidFill>
                  <a:schemeClr val="accent6"/>
                </a:solidFill>
              </a:defRPr>
            </a:lvl3pPr>
            <a:lvl4pPr marL="0" indent="0" algn="l">
              <a:buNone/>
              <a:defRPr sz="3585" b="0">
                <a:solidFill>
                  <a:schemeClr val="accent6"/>
                </a:solidFill>
              </a:defRPr>
            </a:lvl4pPr>
            <a:lvl5pPr marL="0" indent="0" algn="l">
              <a:buNone/>
              <a:defRPr sz="3585" b="0">
                <a:solidFill>
                  <a:schemeClr val="accent6"/>
                </a:solidFill>
              </a:defRPr>
            </a:lvl5pPr>
            <a:lvl6pPr marL="0" indent="0" algn="l">
              <a:buNone/>
              <a:defRPr sz="3585" b="0">
                <a:solidFill>
                  <a:schemeClr val="accent6"/>
                </a:solidFill>
              </a:defRPr>
            </a:lvl6pPr>
            <a:lvl7pPr marL="0" indent="0" algn="l">
              <a:buNone/>
              <a:defRPr sz="3585" b="0">
                <a:solidFill>
                  <a:schemeClr val="accent6"/>
                </a:solidFill>
              </a:defRPr>
            </a:lvl7pPr>
            <a:lvl8pPr marL="0" indent="0" algn="l">
              <a:buNone/>
              <a:defRPr sz="3585" b="0">
                <a:solidFill>
                  <a:schemeClr val="accent6"/>
                </a:solidFill>
              </a:defRPr>
            </a:lvl8pPr>
            <a:lvl9pPr marL="0" indent="0" algn="l">
              <a:buNone/>
              <a:defRPr sz="358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6" name="Free-form: Shape 5">
            <a:extLst>
              <a:ext uri="{FF2B5EF4-FFF2-40B4-BE49-F238E27FC236}">
                <a16:creationId xmlns:a16="http://schemas.microsoft.com/office/drawing/2014/main" id="{61B08C00-0226-56F5-FDD7-5FA0EF3DB3D2}"/>
              </a:ext>
            </a:extLst>
          </p:cNvPr>
          <p:cNvSpPr/>
          <p:nvPr/>
        </p:nvSpPr>
        <p:spPr>
          <a:xfrm>
            <a:off x="2" y="3482560"/>
            <a:ext cx="15130072" cy="6224263"/>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53565A"/>
          </a:solidFill>
          <a:ln w="12695" cap="flat">
            <a:noFill/>
            <a:prstDash val="solid"/>
            <a:miter/>
          </a:ln>
        </p:spPr>
        <p:txBody>
          <a:bodyPr rtlCol="0" anchor="ctr"/>
          <a:lstStyle/>
          <a:p>
            <a:endParaRPr lang="en-AU" sz="3200">
              <a:solidFill>
                <a:schemeClr val="accent6"/>
              </a:solidFill>
            </a:endParaRPr>
          </a:p>
        </p:txBody>
      </p:sp>
      <p:sp>
        <p:nvSpPr>
          <p:cNvPr id="8" name="Free-form: Shape 7">
            <a:extLst>
              <a:ext uri="{FF2B5EF4-FFF2-40B4-BE49-F238E27FC236}">
                <a16:creationId xmlns:a16="http://schemas.microsoft.com/office/drawing/2014/main" id="{1F1CE9E1-B56A-8EC2-7642-3210B9EB7C8C}"/>
              </a:ext>
            </a:extLst>
          </p:cNvPr>
          <p:cNvSpPr/>
          <p:nvPr/>
        </p:nvSpPr>
        <p:spPr>
          <a:xfrm>
            <a:off x="7661741" y="1"/>
            <a:ext cx="4297885"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3200">
              <a:solidFill>
                <a:schemeClr val="accent6"/>
              </a:solidFill>
            </a:endParaRPr>
          </a:p>
        </p:txBody>
      </p:sp>
      <p:sp>
        <p:nvSpPr>
          <p:cNvPr id="9" name="Free-form: Shape 8">
            <a:extLst>
              <a:ext uri="{FF2B5EF4-FFF2-40B4-BE49-F238E27FC236}">
                <a16:creationId xmlns:a16="http://schemas.microsoft.com/office/drawing/2014/main" id="{DCC001F1-4860-1CC5-8CBC-225BC0A9D236}"/>
              </a:ext>
            </a:extLst>
          </p:cNvPr>
          <p:cNvSpPr/>
          <p:nvPr/>
        </p:nvSpPr>
        <p:spPr>
          <a:xfrm>
            <a:off x="8509056" y="3482560"/>
            <a:ext cx="1699455" cy="1693267"/>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3200">
              <a:solidFill>
                <a:schemeClr val="accent6"/>
              </a:solidFill>
            </a:endParaRPr>
          </a:p>
        </p:txBody>
      </p:sp>
      <p:sp>
        <p:nvSpPr>
          <p:cNvPr id="10" name="Free-form: Shape 9">
            <a:extLst>
              <a:ext uri="{FF2B5EF4-FFF2-40B4-BE49-F238E27FC236}">
                <a16:creationId xmlns:a16="http://schemas.microsoft.com/office/drawing/2014/main" id="{A5B08A13-0E33-5FD8-469F-81F11D14C908}"/>
              </a:ext>
            </a:extLst>
          </p:cNvPr>
          <p:cNvSpPr/>
          <p:nvPr/>
        </p:nvSpPr>
        <p:spPr>
          <a:xfrm>
            <a:off x="6816949" y="3482560"/>
            <a:ext cx="2536901" cy="1693267"/>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3200">
              <a:solidFill>
                <a:schemeClr val="accent6"/>
              </a:solidFill>
            </a:endParaRPr>
          </a:p>
        </p:txBody>
      </p:sp>
      <p:sp>
        <p:nvSpPr>
          <p:cNvPr id="16" name="Free-form: Shape 15">
            <a:extLst>
              <a:ext uri="{FF2B5EF4-FFF2-40B4-BE49-F238E27FC236}">
                <a16:creationId xmlns:a16="http://schemas.microsoft.com/office/drawing/2014/main" id="{E9193096-0970-2A9D-D1E9-19E1B557CC8D}"/>
              </a:ext>
            </a:extLst>
          </p:cNvPr>
          <p:cNvSpPr/>
          <p:nvPr/>
        </p:nvSpPr>
        <p:spPr>
          <a:xfrm>
            <a:off x="9168846" y="7549805"/>
            <a:ext cx="3549478" cy="2763834"/>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3200">
              <a:solidFill>
                <a:schemeClr val="accent6"/>
              </a:solidFill>
            </a:endParaRPr>
          </a:p>
        </p:txBody>
      </p:sp>
      <p:sp>
        <p:nvSpPr>
          <p:cNvPr id="17" name="Free-form: Shape 16">
            <a:extLst>
              <a:ext uri="{FF2B5EF4-FFF2-40B4-BE49-F238E27FC236}">
                <a16:creationId xmlns:a16="http://schemas.microsoft.com/office/drawing/2014/main" id="{F401E06B-775A-30BB-3913-21352C520CFE}"/>
              </a:ext>
            </a:extLst>
          </p:cNvPr>
          <p:cNvSpPr/>
          <p:nvPr/>
        </p:nvSpPr>
        <p:spPr>
          <a:xfrm>
            <a:off x="9475856" y="7549806"/>
            <a:ext cx="2158497" cy="2154398"/>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3200">
              <a:solidFill>
                <a:schemeClr val="accent6"/>
              </a:solidFill>
            </a:endParaRPr>
          </a:p>
        </p:txBody>
      </p:sp>
      <p:sp>
        <p:nvSpPr>
          <p:cNvPr id="18" name="Free-form: Shape 17">
            <a:extLst>
              <a:ext uri="{FF2B5EF4-FFF2-40B4-BE49-F238E27FC236}">
                <a16:creationId xmlns:a16="http://schemas.microsoft.com/office/drawing/2014/main" id="{4A622ED0-B24F-3B6E-F173-57D708F0907F}"/>
              </a:ext>
            </a:extLst>
          </p:cNvPr>
          <p:cNvSpPr/>
          <p:nvPr/>
        </p:nvSpPr>
        <p:spPr>
          <a:xfrm>
            <a:off x="10560459" y="7549806"/>
            <a:ext cx="3231761" cy="2154398"/>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3200">
              <a:solidFill>
                <a:schemeClr val="accent6"/>
              </a:solidFill>
            </a:endParaRPr>
          </a:p>
        </p:txBody>
      </p:sp>
      <p:sp>
        <p:nvSpPr>
          <p:cNvPr id="19" name="Free-form: Shape 18">
            <a:extLst>
              <a:ext uri="{FF2B5EF4-FFF2-40B4-BE49-F238E27FC236}">
                <a16:creationId xmlns:a16="http://schemas.microsoft.com/office/drawing/2014/main" id="{08AA25C4-22B1-CB03-84BA-7BD988A74B2E}"/>
              </a:ext>
            </a:extLst>
          </p:cNvPr>
          <p:cNvSpPr/>
          <p:nvPr/>
        </p:nvSpPr>
        <p:spPr>
          <a:xfrm>
            <a:off x="8979855" y="9704205"/>
            <a:ext cx="2654496"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3200">
              <a:solidFill>
                <a:schemeClr val="accent6"/>
              </a:solidFill>
            </a:endParaRPr>
          </a:p>
        </p:txBody>
      </p:sp>
      <p:pic>
        <p:nvPicPr>
          <p:cNvPr id="20" name="Graphic 19">
            <a:extLst>
              <a:ext uri="{FF2B5EF4-FFF2-40B4-BE49-F238E27FC236}">
                <a16:creationId xmlns:a16="http://schemas.microsoft.com/office/drawing/2014/main" id="{71028729-A80B-CFBD-7F6F-30AE340985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747096" y="1410570"/>
            <a:ext cx="2773779" cy="803254"/>
          </a:xfrm>
          <a:prstGeom prst="rect">
            <a:avLst/>
          </a:prstGeom>
        </p:spPr>
      </p:pic>
      <p:sp>
        <p:nvSpPr>
          <p:cNvPr id="23" name="Footer Placeholder 22">
            <a:extLst>
              <a:ext uri="{FF2B5EF4-FFF2-40B4-BE49-F238E27FC236}">
                <a16:creationId xmlns:a16="http://schemas.microsoft.com/office/drawing/2014/main" id="{033E79D6-E595-ECEE-10ED-A5E97240EFF9}"/>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25" name="Slide Number Placeholder 24">
            <a:extLst>
              <a:ext uri="{FF2B5EF4-FFF2-40B4-BE49-F238E27FC236}">
                <a16:creationId xmlns:a16="http://schemas.microsoft.com/office/drawing/2014/main" id="{EB24A637-B2FA-CB5F-8581-6598E9C59D96}"/>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cxnSp>
        <p:nvCxnSpPr>
          <p:cNvPr id="27" name="Straight Connector 26">
            <a:extLst>
              <a:ext uri="{FF2B5EF4-FFF2-40B4-BE49-F238E27FC236}">
                <a16:creationId xmlns:a16="http://schemas.microsoft.com/office/drawing/2014/main" id="{6F0F89C6-5D9B-55DA-9539-83F396DFFBA1}"/>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4101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684090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Slide Half Image">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545076AD-CEBC-6AB9-3B4B-8BBCC371ED90}"/>
              </a:ext>
            </a:extLst>
          </p:cNvPr>
          <p:cNvGraphicFramePr>
            <a:graphicFrameLocks noChangeAspect="1"/>
          </p:cNvGraphicFramePr>
          <p:nvPr userDrawn="1">
            <p:custDataLst>
              <p:tags r:id="rId1"/>
            </p:custDataLst>
            <p:extLst>
              <p:ext uri="{D42A27DB-BD31-4B8C-83A1-F6EECF244321}">
                <p14:modId xmlns:p14="http://schemas.microsoft.com/office/powerpoint/2010/main" val="30879206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545076AD-CEBC-6AB9-3B4B-8BBCC371ED9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89C4E22A-1C63-49AD-A9BC-D2AC6516A8B1}"/>
              </a:ext>
            </a:extLst>
          </p:cNvPr>
          <p:cNvSpPr/>
          <p:nvPr userDrawn="1"/>
        </p:nvSpPr>
        <p:spPr>
          <a:xfrm>
            <a:off x="1" y="9213830"/>
            <a:ext cx="15119350" cy="1477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545"/>
          </a:p>
        </p:txBody>
      </p:sp>
      <p:sp>
        <p:nvSpPr>
          <p:cNvPr id="5" name="Rectangle 4">
            <a:extLst>
              <a:ext uri="{FF2B5EF4-FFF2-40B4-BE49-F238E27FC236}">
                <a16:creationId xmlns:a16="http://schemas.microsoft.com/office/drawing/2014/main" id="{FB29BE99-49D2-47CC-B3A8-B6EC1DA192B3}"/>
              </a:ext>
            </a:extLst>
          </p:cNvPr>
          <p:cNvSpPr/>
          <p:nvPr userDrawn="1"/>
        </p:nvSpPr>
        <p:spPr>
          <a:xfrm>
            <a:off x="1" y="-18011"/>
            <a:ext cx="15119350" cy="9233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545" dirty="0"/>
          </a:p>
        </p:txBody>
      </p:sp>
      <p:sp>
        <p:nvSpPr>
          <p:cNvPr id="80" name="Picture Placeholder 12">
            <a:extLst>
              <a:ext uri="{FF2B5EF4-FFF2-40B4-BE49-F238E27FC236}">
                <a16:creationId xmlns:a16="http://schemas.microsoft.com/office/drawing/2014/main" id="{020D52C0-3772-42C6-BFA1-D3D8E1EB0B9D}"/>
              </a:ext>
            </a:extLst>
          </p:cNvPr>
          <p:cNvSpPr>
            <a:spLocks noGrp="1"/>
          </p:cNvSpPr>
          <p:nvPr>
            <p:ph type="pic" sz="quarter" idx="10" hasCustomPrompt="1"/>
          </p:nvPr>
        </p:nvSpPr>
        <p:spPr>
          <a:xfrm>
            <a:off x="4957843" y="-19799"/>
            <a:ext cx="10161507" cy="9233629"/>
          </a:xfrm>
          <a:custGeom>
            <a:avLst/>
            <a:gdLst>
              <a:gd name="connsiteX0" fmla="*/ 0 w 12192000"/>
              <a:gd name="connsiteY0" fmla="*/ 0 h 13716000"/>
              <a:gd name="connsiteX1" fmla="*/ 12192000 w 12192000"/>
              <a:gd name="connsiteY1" fmla="*/ 0 h 13716000"/>
              <a:gd name="connsiteX2" fmla="*/ 12192000 w 12192000"/>
              <a:gd name="connsiteY2" fmla="*/ 13716000 h 13716000"/>
              <a:gd name="connsiteX3" fmla="*/ 0 w 12192000"/>
              <a:gd name="connsiteY3" fmla="*/ 13716000 h 13716000"/>
              <a:gd name="connsiteX4" fmla="*/ 0 w 12192000"/>
              <a:gd name="connsiteY4" fmla="*/ 0 h 13716000"/>
              <a:gd name="connsiteX0" fmla="*/ 0 w 15062200"/>
              <a:gd name="connsiteY0" fmla="*/ 25400 h 13716000"/>
              <a:gd name="connsiteX1" fmla="*/ 15062200 w 15062200"/>
              <a:gd name="connsiteY1" fmla="*/ 0 h 13716000"/>
              <a:gd name="connsiteX2" fmla="*/ 15062200 w 15062200"/>
              <a:gd name="connsiteY2" fmla="*/ 13716000 h 13716000"/>
              <a:gd name="connsiteX3" fmla="*/ 2870200 w 15062200"/>
              <a:gd name="connsiteY3" fmla="*/ 13716000 h 13716000"/>
              <a:gd name="connsiteX4" fmla="*/ 0 w 15062200"/>
              <a:gd name="connsiteY4" fmla="*/ 25400 h 13716000"/>
              <a:gd name="connsiteX0" fmla="*/ 0 w 16484600"/>
              <a:gd name="connsiteY0" fmla="*/ 25400 h 13716000"/>
              <a:gd name="connsiteX1" fmla="*/ 16484600 w 16484600"/>
              <a:gd name="connsiteY1" fmla="*/ 0 h 13716000"/>
              <a:gd name="connsiteX2" fmla="*/ 16484600 w 16484600"/>
              <a:gd name="connsiteY2" fmla="*/ 13716000 h 13716000"/>
              <a:gd name="connsiteX3" fmla="*/ 4292600 w 16484600"/>
              <a:gd name="connsiteY3" fmla="*/ 13716000 h 13716000"/>
              <a:gd name="connsiteX4" fmla="*/ 0 w 16484600"/>
              <a:gd name="connsiteY4" fmla="*/ 25400 h 13716000"/>
              <a:gd name="connsiteX0" fmla="*/ 0 w 15748000"/>
              <a:gd name="connsiteY0" fmla="*/ 0 h 13741400"/>
              <a:gd name="connsiteX1" fmla="*/ 15748000 w 15748000"/>
              <a:gd name="connsiteY1" fmla="*/ 25400 h 13741400"/>
              <a:gd name="connsiteX2" fmla="*/ 15748000 w 15748000"/>
              <a:gd name="connsiteY2" fmla="*/ 13741400 h 13741400"/>
              <a:gd name="connsiteX3" fmla="*/ 3556000 w 15748000"/>
              <a:gd name="connsiteY3" fmla="*/ 13741400 h 13741400"/>
              <a:gd name="connsiteX4" fmla="*/ 0 w 15748000"/>
              <a:gd name="connsiteY4" fmla="*/ 0 h 13741400"/>
              <a:gd name="connsiteX0" fmla="*/ 0 w 15748000"/>
              <a:gd name="connsiteY0" fmla="*/ 0 h 13741400"/>
              <a:gd name="connsiteX1" fmla="*/ 15748000 w 15748000"/>
              <a:gd name="connsiteY1" fmla="*/ 25400 h 13741400"/>
              <a:gd name="connsiteX2" fmla="*/ 15748000 w 15748000"/>
              <a:gd name="connsiteY2" fmla="*/ 13741400 h 13741400"/>
              <a:gd name="connsiteX3" fmla="*/ 4699000 w 15748000"/>
              <a:gd name="connsiteY3" fmla="*/ 13716000 h 13741400"/>
              <a:gd name="connsiteX4" fmla="*/ 0 w 15748000"/>
              <a:gd name="connsiteY4" fmla="*/ 0 h 13741400"/>
              <a:gd name="connsiteX0" fmla="*/ 0 w 14376400"/>
              <a:gd name="connsiteY0" fmla="*/ 0 h 13716000"/>
              <a:gd name="connsiteX1" fmla="*/ 14376400 w 14376400"/>
              <a:gd name="connsiteY1" fmla="*/ 0 h 13716000"/>
              <a:gd name="connsiteX2" fmla="*/ 14376400 w 14376400"/>
              <a:gd name="connsiteY2" fmla="*/ 13716000 h 13716000"/>
              <a:gd name="connsiteX3" fmla="*/ 3327400 w 14376400"/>
              <a:gd name="connsiteY3" fmla="*/ 13690600 h 13716000"/>
              <a:gd name="connsiteX4" fmla="*/ 0 w 14376400"/>
              <a:gd name="connsiteY4" fmla="*/ 0 h 13716000"/>
              <a:gd name="connsiteX0" fmla="*/ 0 w 14376400"/>
              <a:gd name="connsiteY0" fmla="*/ 0 h 13766800"/>
              <a:gd name="connsiteX1" fmla="*/ 14376400 w 14376400"/>
              <a:gd name="connsiteY1" fmla="*/ 0 h 13766800"/>
              <a:gd name="connsiteX2" fmla="*/ 14376400 w 14376400"/>
              <a:gd name="connsiteY2" fmla="*/ 13716000 h 13766800"/>
              <a:gd name="connsiteX3" fmla="*/ 4165600 w 14376400"/>
              <a:gd name="connsiteY3" fmla="*/ 13766800 h 13766800"/>
              <a:gd name="connsiteX4" fmla="*/ 0 w 14376400"/>
              <a:gd name="connsiteY4" fmla="*/ 0 h 13766800"/>
              <a:gd name="connsiteX0" fmla="*/ 0 w 15011400"/>
              <a:gd name="connsiteY0" fmla="*/ 0 h 13766800"/>
              <a:gd name="connsiteX1" fmla="*/ 15011400 w 15011400"/>
              <a:gd name="connsiteY1" fmla="*/ 0 h 13766800"/>
              <a:gd name="connsiteX2" fmla="*/ 15011400 w 15011400"/>
              <a:gd name="connsiteY2" fmla="*/ 13716000 h 13766800"/>
              <a:gd name="connsiteX3" fmla="*/ 4800600 w 15011400"/>
              <a:gd name="connsiteY3" fmla="*/ 13766800 h 13766800"/>
              <a:gd name="connsiteX4" fmla="*/ 0 w 15011400"/>
              <a:gd name="connsiteY4" fmla="*/ 0 h 13766800"/>
              <a:gd name="connsiteX0" fmla="*/ 0 w 15011400"/>
              <a:gd name="connsiteY0" fmla="*/ 0 h 13766800"/>
              <a:gd name="connsiteX1" fmla="*/ 15011400 w 15011400"/>
              <a:gd name="connsiteY1" fmla="*/ 0 h 13766800"/>
              <a:gd name="connsiteX2" fmla="*/ 15011400 w 15011400"/>
              <a:gd name="connsiteY2" fmla="*/ 13716000 h 13766800"/>
              <a:gd name="connsiteX3" fmla="*/ 4851400 w 15011400"/>
              <a:gd name="connsiteY3" fmla="*/ 13766800 h 13766800"/>
              <a:gd name="connsiteX4" fmla="*/ 0 w 15011400"/>
              <a:gd name="connsiteY4" fmla="*/ 0 h 13766800"/>
              <a:gd name="connsiteX0" fmla="*/ 0 w 15011400"/>
              <a:gd name="connsiteY0" fmla="*/ 0 h 13741400"/>
              <a:gd name="connsiteX1" fmla="*/ 15011400 w 15011400"/>
              <a:gd name="connsiteY1" fmla="*/ 0 h 13741400"/>
              <a:gd name="connsiteX2" fmla="*/ 15011400 w 15011400"/>
              <a:gd name="connsiteY2" fmla="*/ 13716000 h 13741400"/>
              <a:gd name="connsiteX3" fmla="*/ 5308600 w 15011400"/>
              <a:gd name="connsiteY3" fmla="*/ 13741400 h 13741400"/>
              <a:gd name="connsiteX4" fmla="*/ 0 w 15011400"/>
              <a:gd name="connsiteY4" fmla="*/ 0 h 13741400"/>
              <a:gd name="connsiteX0" fmla="*/ 0 w 15900400"/>
              <a:gd name="connsiteY0" fmla="*/ 0 h 13766800"/>
              <a:gd name="connsiteX1" fmla="*/ 15900400 w 15900400"/>
              <a:gd name="connsiteY1" fmla="*/ 25400 h 13766800"/>
              <a:gd name="connsiteX2" fmla="*/ 15900400 w 15900400"/>
              <a:gd name="connsiteY2" fmla="*/ 13741400 h 13766800"/>
              <a:gd name="connsiteX3" fmla="*/ 6197600 w 15900400"/>
              <a:gd name="connsiteY3" fmla="*/ 13766800 h 13766800"/>
              <a:gd name="connsiteX4" fmla="*/ 0 w 15900400"/>
              <a:gd name="connsiteY4" fmla="*/ 0 h 13766800"/>
              <a:gd name="connsiteX0" fmla="*/ 0 w 15900400"/>
              <a:gd name="connsiteY0" fmla="*/ 0 h 13766800"/>
              <a:gd name="connsiteX1" fmla="*/ 15900400 w 15900400"/>
              <a:gd name="connsiteY1" fmla="*/ 25400 h 13766800"/>
              <a:gd name="connsiteX2" fmla="*/ 15900400 w 15900400"/>
              <a:gd name="connsiteY2" fmla="*/ 13741400 h 13766800"/>
              <a:gd name="connsiteX3" fmla="*/ 7366000 w 15900400"/>
              <a:gd name="connsiteY3" fmla="*/ 13766800 h 13766800"/>
              <a:gd name="connsiteX4" fmla="*/ 0 w 15900400"/>
              <a:gd name="connsiteY4" fmla="*/ 0 h 137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00400" h="13766800">
                <a:moveTo>
                  <a:pt x="0" y="0"/>
                </a:moveTo>
                <a:lnTo>
                  <a:pt x="15900400" y="25400"/>
                </a:lnTo>
                <a:lnTo>
                  <a:pt x="15900400" y="13741400"/>
                </a:lnTo>
                <a:lnTo>
                  <a:pt x="7366000" y="13766800"/>
                </a:lnTo>
                <a:lnTo>
                  <a:pt x="0" y="0"/>
                </a:lnTo>
                <a:close/>
              </a:path>
            </a:pathLst>
          </a:custGeom>
          <a:solidFill>
            <a:schemeClr val="bg1">
              <a:lumMod val="85000"/>
            </a:schemeClr>
          </a:solidFill>
        </p:spPr>
        <p:txBody>
          <a:bodyPr tIns="468000"/>
          <a:lstStyle>
            <a:lvl1pPr algn="ctr">
              <a:defRPr sz="2233"/>
            </a:lvl1pPr>
          </a:lstStyle>
          <a:p>
            <a:r>
              <a:rPr lang="en-AU" dirty="0"/>
              <a:t>CLICK THE ICON BELOW TO INSERT AN IMAGE</a:t>
            </a:r>
            <a:endParaRPr lang="id-ID" dirty="0"/>
          </a:p>
        </p:txBody>
      </p:sp>
      <p:cxnSp>
        <p:nvCxnSpPr>
          <p:cNvPr id="82" name="Straight Connector 81">
            <a:extLst>
              <a:ext uri="{FF2B5EF4-FFF2-40B4-BE49-F238E27FC236}">
                <a16:creationId xmlns:a16="http://schemas.microsoft.com/office/drawing/2014/main" id="{220A4F11-4E6E-4583-9E62-CFACBF43B4EC}"/>
              </a:ext>
            </a:extLst>
          </p:cNvPr>
          <p:cNvCxnSpPr>
            <a:cxnSpLocks/>
          </p:cNvCxnSpPr>
          <p:nvPr userDrawn="1"/>
        </p:nvCxnSpPr>
        <p:spPr>
          <a:xfrm>
            <a:off x="540967" y="7381318"/>
            <a:ext cx="7396693"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571826" y="4309802"/>
            <a:ext cx="7365834" cy="2816922"/>
          </a:xfrm>
          <a:prstGeom prst="rect">
            <a:avLst/>
          </a:prstGeom>
        </p:spPr>
        <p:txBody>
          <a:bodyPr vert="horz" lIns="0" tIns="0" rIns="0" bIns="46800" anchor="b" anchorCtr="0">
            <a:noAutofit/>
          </a:bodyPr>
          <a:lstStyle>
            <a:lvl1pPr algn="l">
              <a:defRPr sz="4464" b="0" strike="noStrike">
                <a:solidFill>
                  <a:schemeClr val="bg1"/>
                </a:solidFill>
              </a:defRPr>
            </a:lvl1pPr>
          </a:lstStyle>
          <a:p>
            <a:r>
              <a:rPr lang="en-US" dirty="0"/>
              <a:t>TITLE</a:t>
            </a:r>
            <a:endParaRPr lang="en-AU" dirty="0"/>
          </a:p>
        </p:txBody>
      </p:sp>
      <p:sp>
        <p:nvSpPr>
          <p:cNvPr id="3" name="Subtitle 2"/>
          <p:cNvSpPr>
            <a:spLocks noGrp="1"/>
          </p:cNvSpPr>
          <p:nvPr>
            <p:ph type="subTitle" idx="1" hasCustomPrompt="1"/>
          </p:nvPr>
        </p:nvSpPr>
        <p:spPr>
          <a:xfrm>
            <a:off x="571827" y="7600922"/>
            <a:ext cx="8178856" cy="1562199"/>
          </a:xfrm>
          <a:prstGeom prst="rect">
            <a:avLst/>
          </a:prstGeom>
        </p:spPr>
        <p:txBody>
          <a:bodyPr lIns="0" rIns="0" anchor="t" anchorCtr="0">
            <a:noAutofit/>
          </a:bodyPr>
          <a:lstStyle>
            <a:lvl1pPr marL="0" indent="0" algn="l">
              <a:buNone/>
              <a:defRPr sz="2480">
                <a:solidFill>
                  <a:schemeClr val="accent3"/>
                </a:solidFill>
                <a:latin typeface="Open Sans Light" panose="020B0306030504020204" pitchFamily="34" charset="0"/>
                <a:cs typeface="Open Sans Light" panose="020B0306030504020204" pitchFamily="34" charset="0"/>
              </a:defRPr>
            </a:lvl1pPr>
            <a:lvl2pPr marL="567003" indent="0" algn="ctr">
              <a:buNone/>
              <a:defRPr>
                <a:solidFill>
                  <a:schemeClr val="tx1">
                    <a:tint val="75000"/>
                  </a:schemeClr>
                </a:solidFill>
              </a:defRPr>
            </a:lvl2pPr>
            <a:lvl3pPr marL="1134008" indent="0" algn="ctr">
              <a:buNone/>
              <a:defRPr>
                <a:solidFill>
                  <a:schemeClr val="tx1">
                    <a:tint val="75000"/>
                  </a:schemeClr>
                </a:solidFill>
              </a:defRPr>
            </a:lvl3pPr>
            <a:lvl4pPr marL="1701011" indent="0" algn="ctr">
              <a:buNone/>
              <a:defRPr>
                <a:solidFill>
                  <a:schemeClr val="tx1">
                    <a:tint val="75000"/>
                  </a:schemeClr>
                </a:solidFill>
              </a:defRPr>
            </a:lvl4pPr>
            <a:lvl5pPr marL="2268016" indent="0" algn="ctr">
              <a:buNone/>
              <a:defRPr>
                <a:solidFill>
                  <a:schemeClr val="tx1">
                    <a:tint val="75000"/>
                  </a:schemeClr>
                </a:solidFill>
              </a:defRPr>
            </a:lvl5pPr>
            <a:lvl6pPr marL="2835019" indent="0" algn="ctr">
              <a:buNone/>
              <a:defRPr>
                <a:solidFill>
                  <a:schemeClr val="tx1">
                    <a:tint val="75000"/>
                  </a:schemeClr>
                </a:solidFill>
              </a:defRPr>
            </a:lvl6pPr>
            <a:lvl7pPr marL="3402022" indent="0" algn="ctr">
              <a:buNone/>
              <a:defRPr>
                <a:solidFill>
                  <a:schemeClr val="tx1">
                    <a:tint val="75000"/>
                  </a:schemeClr>
                </a:solidFill>
              </a:defRPr>
            </a:lvl7pPr>
            <a:lvl8pPr marL="3969027" indent="0" algn="ctr">
              <a:buNone/>
              <a:defRPr>
                <a:solidFill>
                  <a:schemeClr val="tx1">
                    <a:tint val="75000"/>
                  </a:schemeClr>
                </a:solidFill>
              </a:defRPr>
            </a:lvl8pPr>
            <a:lvl9pPr marL="4536030" indent="0" algn="ctr">
              <a:buNone/>
              <a:defRPr>
                <a:solidFill>
                  <a:schemeClr val="tx1">
                    <a:tint val="75000"/>
                  </a:schemeClr>
                </a:solidFill>
              </a:defRPr>
            </a:lvl9pPr>
          </a:lstStyle>
          <a:p>
            <a:r>
              <a:rPr lang="en-US" dirty="0"/>
              <a:t>SUBTITLE / DATE</a:t>
            </a:r>
            <a:endParaRPr lang="en-AU" dirty="0"/>
          </a:p>
        </p:txBody>
      </p:sp>
      <p:grpSp>
        <p:nvGrpSpPr>
          <p:cNvPr id="33" name="Group 32">
            <a:extLst>
              <a:ext uri="{FF2B5EF4-FFF2-40B4-BE49-F238E27FC236}">
                <a16:creationId xmlns:a16="http://schemas.microsoft.com/office/drawing/2014/main" id="{263841E4-F111-4B1F-AE4F-695C9CD99DE6}"/>
              </a:ext>
            </a:extLst>
          </p:cNvPr>
          <p:cNvGrpSpPr/>
          <p:nvPr userDrawn="1"/>
        </p:nvGrpSpPr>
        <p:grpSpPr>
          <a:xfrm>
            <a:off x="571826" y="9465050"/>
            <a:ext cx="1550029" cy="992766"/>
            <a:chOff x="849313" y="2781300"/>
            <a:chExt cx="3355975" cy="1709738"/>
          </a:xfrm>
        </p:grpSpPr>
        <p:sp>
          <p:nvSpPr>
            <p:cNvPr id="34" name="Freeform 26">
              <a:extLst>
                <a:ext uri="{FF2B5EF4-FFF2-40B4-BE49-F238E27FC236}">
                  <a16:creationId xmlns:a16="http://schemas.microsoft.com/office/drawing/2014/main" id="{8B9C807C-48EB-4ACD-8625-FA4CC23B1AD4}"/>
                </a:ext>
              </a:extLst>
            </p:cNvPr>
            <p:cNvSpPr>
              <a:spLocks noEditPoints="1"/>
            </p:cNvSpPr>
            <p:nvPr userDrawn="1"/>
          </p:nvSpPr>
          <p:spPr bwMode="auto">
            <a:xfrm>
              <a:off x="849313" y="3516313"/>
              <a:ext cx="3355975" cy="708025"/>
            </a:xfrm>
            <a:custGeom>
              <a:avLst/>
              <a:gdLst>
                <a:gd name="T0" fmla="*/ 835 w 895"/>
                <a:gd name="T1" fmla="*/ 61 h 189"/>
                <a:gd name="T2" fmla="*/ 791 w 895"/>
                <a:gd name="T3" fmla="*/ 109 h 189"/>
                <a:gd name="T4" fmla="*/ 835 w 895"/>
                <a:gd name="T5" fmla="*/ 48 h 189"/>
                <a:gd name="T6" fmla="*/ 835 w 895"/>
                <a:gd name="T7" fmla="*/ 189 h 189"/>
                <a:gd name="T8" fmla="*/ 877 w 895"/>
                <a:gd name="T9" fmla="*/ 141 h 189"/>
                <a:gd name="T10" fmla="*/ 791 w 895"/>
                <a:gd name="T11" fmla="*/ 122 h 189"/>
                <a:gd name="T12" fmla="*/ 738 w 895"/>
                <a:gd name="T13" fmla="*/ 185 h 189"/>
                <a:gd name="T14" fmla="*/ 755 w 895"/>
                <a:gd name="T15" fmla="*/ 20 h 189"/>
                <a:gd name="T16" fmla="*/ 738 w 895"/>
                <a:gd name="T17" fmla="*/ 185 h 189"/>
                <a:gd name="T18" fmla="*/ 661 w 895"/>
                <a:gd name="T19" fmla="*/ 48 h 189"/>
                <a:gd name="T20" fmla="*/ 661 w 895"/>
                <a:gd name="T21" fmla="*/ 189 h 189"/>
                <a:gd name="T22" fmla="*/ 700 w 895"/>
                <a:gd name="T23" fmla="*/ 137 h 189"/>
                <a:gd name="T24" fmla="*/ 614 w 895"/>
                <a:gd name="T25" fmla="*/ 118 h 189"/>
                <a:gd name="T26" fmla="*/ 699 w 895"/>
                <a:gd name="T27" fmla="*/ 93 h 189"/>
                <a:gd name="T28" fmla="*/ 488 w 895"/>
                <a:gd name="T29" fmla="*/ 92 h 189"/>
                <a:gd name="T30" fmla="*/ 558 w 895"/>
                <a:gd name="T31" fmla="*/ 89 h 189"/>
                <a:gd name="T32" fmla="*/ 466 w 895"/>
                <a:gd name="T33" fmla="*/ 150 h 189"/>
                <a:gd name="T34" fmla="*/ 559 w 895"/>
                <a:gd name="T35" fmla="*/ 162 h 189"/>
                <a:gd name="T36" fmla="*/ 579 w 895"/>
                <a:gd name="T37" fmla="*/ 185 h 189"/>
                <a:gd name="T38" fmla="*/ 589 w 895"/>
                <a:gd name="T39" fmla="*/ 170 h 189"/>
                <a:gd name="T40" fmla="*/ 575 w 895"/>
                <a:gd name="T41" fmla="*/ 161 h 189"/>
                <a:gd name="T42" fmla="*/ 525 w 895"/>
                <a:gd name="T43" fmla="*/ 48 h 189"/>
                <a:gd name="T44" fmla="*/ 488 w 895"/>
                <a:gd name="T45" fmla="*/ 92 h 189"/>
                <a:gd name="T46" fmla="*/ 512 w 895"/>
                <a:gd name="T47" fmla="*/ 175 h 189"/>
                <a:gd name="T48" fmla="*/ 544 w 895"/>
                <a:gd name="T49" fmla="*/ 118 h 189"/>
                <a:gd name="T50" fmla="*/ 558 w 895"/>
                <a:gd name="T51" fmla="*/ 112 h 189"/>
                <a:gd name="T52" fmla="*/ 336 w 895"/>
                <a:gd name="T53" fmla="*/ 185 h 189"/>
                <a:gd name="T54" fmla="*/ 353 w 895"/>
                <a:gd name="T55" fmla="*/ 107 h 189"/>
                <a:gd name="T56" fmla="*/ 428 w 895"/>
                <a:gd name="T57" fmla="*/ 102 h 189"/>
                <a:gd name="T58" fmla="*/ 445 w 895"/>
                <a:gd name="T59" fmla="*/ 185 h 189"/>
                <a:gd name="T60" fmla="*/ 396 w 895"/>
                <a:gd name="T61" fmla="*/ 48 h 189"/>
                <a:gd name="T62" fmla="*/ 353 w 895"/>
                <a:gd name="T63" fmla="*/ 74 h 189"/>
                <a:gd name="T64" fmla="*/ 336 w 895"/>
                <a:gd name="T65" fmla="*/ 51 h 189"/>
                <a:gd name="T66" fmla="*/ 200 w 895"/>
                <a:gd name="T67" fmla="*/ 185 h 189"/>
                <a:gd name="T68" fmla="*/ 216 w 895"/>
                <a:gd name="T69" fmla="*/ 107 h 189"/>
                <a:gd name="T70" fmla="*/ 292 w 895"/>
                <a:gd name="T71" fmla="*/ 102 h 189"/>
                <a:gd name="T72" fmla="*/ 308 w 895"/>
                <a:gd name="T73" fmla="*/ 185 h 189"/>
                <a:gd name="T74" fmla="*/ 260 w 895"/>
                <a:gd name="T75" fmla="*/ 48 h 189"/>
                <a:gd name="T76" fmla="*/ 216 w 895"/>
                <a:gd name="T77" fmla="*/ 74 h 189"/>
                <a:gd name="T78" fmla="*/ 200 w 895"/>
                <a:gd name="T79" fmla="*/ 51 h 189"/>
                <a:gd name="T80" fmla="*/ 155 w 895"/>
                <a:gd name="T81" fmla="*/ 185 h 189"/>
                <a:gd name="T82" fmla="*/ 172 w 895"/>
                <a:gd name="T83" fmla="*/ 51 h 189"/>
                <a:gd name="T84" fmla="*/ 155 w 895"/>
                <a:gd name="T85" fmla="*/ 185 h 189"/>
                <a:gd name="T86" fmla="*/ 72 w 895"/>
                <a:gd name="T87" fmla="*/ 15 h 189"/>
                <a:gd name="T88" fmla="*/ 72 w 895"/>
                <a:gd name="T89" fmla="*/ 91 h 189"/>
                <a:gd name="T90" fmla="*/ 17 w 895"/>
                <a:gd name="T91" fmla="*/ 15 h 189"/>
                <a:gd name="T92" fmla="*/ 17 w 895"/>
                <a:gd name="T93" fmla="*/ 185 h 189"/>
                <a:gd name="T94" fmla="*/ 76 w 895"/>
                <a:gd name="T95" fmla="*/ 106 h 189"/>
                <a:gd name="T96" fmla="*/ 76 w 895"/>
                <a:gd name="T97" fmla="*/ 0 h 189"/>
                <a:gd name="T98" fmla="*/ 0 w 895"/>
                <a:gd name="T99" fmla="*/ 185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95" h="189">
                  <a:moveTo>
                    <a:pt x="791" y="109"/>
                  </a:moveTo>
                  <a:cubicBezTo>
                    <a:pt x="794" y="84"/>
                    <a:pt x="808" y="61"/>
                    <a:pt x="835" y="61"/>
                  </a:cubicBezTo>
                  <a:cubicBezTo>
                    <a:pt x="861" y="61"/>
                    <a:pt x="877" y="84"/>
                    <a:pt x="877" y="109"/>
                  </a:cubicBezTo>
                  <a:lnTo>
                    <a:pt x="791" y="109"/>
                  </a:lnTo>
                  <a:close/>
                  <a:moveTo>
                    <a:pt x="894" y="122"/>
                  </a:moveTo>
                  <a:cubicBezTo>
                    <a:pt x="895" y="85"/>
                    <a:pt x="878" y="48"/>
                    <a:pt x="835" y="48"/>
                  </a:cubicBezTo>
                  <a:cubicBezTo>
                    <a:pt x="793" y="48"/>
                    <a:pt x="775" y="83"/>
                    <a:pt x="775" y="118"/>
                  </a:cubicBezTo>
                  <a:cubicBezTo>
                    <a:pt x="775" y="156"/>
                    <a:pt x="793" y="189"/>
                    <a:pt x="835" y="189"/>
                  </a:cubicBezTo>
                  <a:cubicBezTo>
                    <a:pt x="869" y="189"/>
                    <a:pt x="886" y="171"/>
                    <a:pt x="893" y="141"/>
                  </a:cubicBezTo>
                  <a:cubicBezTo>
                    <a:pt x="877" y="141"/>
                    <a:pt x="877" y="141"/>
                    <a:pt x="877" y="141"/>
                  </a:cubicBezTo>
                  <a:cubicBezTo>
                    <a:pt x="872" y="161"/>
                    <a:pt x="859" y="175"/>
                    <a:pt x="835" y="175"/>
                  </a:cubicBezTo>
                  <a:cubicBezTo>
                    <a:pt x="804" y="175"/>
                    <a:pt x="791" y="146"/>
                    <a:pt x="791" y="122"/>
                  </a:cubicBezTo>
                  <a:lnTo>
                    <a:pt x="894" y="122"/>
                  </a:lnTo>
                  <a:close/>
                  <a:moveTo>
                    <a:pt x="738" y="185"/>
                  </a:moveTo>
                  <a:cubicBezTo>
                    <a:pt x="755" y="185"/>
                    <a:pt x="755" y="185"/>
                    <a:pt x="755" y="185"/>
                  </a:cubicBezTo>
                  <a:cubicBezTo>
                    <a:pt x="755" y="20"/>
                    <a:pt x="755" y="20"/>
                    <a:pt x="755" y="20"/>
                  </a:cubicBezTo>
                  <a:cubicBezTo>
                    <a:pt x="738" y="0"/>
                    <a:pt x="738" y="0"/>
                    <a:pt x="738" y="0"/>
                  </a:cubicBezTo>
                  <a:lnTo>
                    <a:pt x="738" y="185"/>
                  </a:lnTo>
                  <a:close/>
                  <a:moveTo>
                    <a:pt x="715" y="93"/>
                  </a:moveTo>
                  <a:cubicBezTo>
                    <a:pt x="711" y="63"/>
                    <a:pt x="689" y="48"/>
                    <a:pt x="661" y="48"/>
                  </a:cubicBezTo>
                  <a:cubicBezTo>
                    <a:pt x="620" y="48"/>
                    <a:pt x="598" y="80"/>
                    <a:pt x="598" y="118"/>
                  </a:cubicBezTo>
                  <a:cubicBezTo>
                    <a:pt x="598" y="156"/>
                    <a:pt x="620" y="189"/>
                    <a:pt x="661" y="189"/>
                  </a:cubicBezTo>
                  <a:cubicBezTo>
                    <a:pt x="691" y="189"/>
                    <a:pt x="712" y="169"/>
                    <a:pt x="716" y="137"/>
                  </a:cubicBezTo>
                  <a:cubicBezTo>
                    <a:pt x="700" y="137"/>
                    <a:pt x="700" y="137"/>
                    <a:pt x="700" y="137"/>
                  </a:cubicBezTo>
                  <a:cubicBezTo>
                    <a:pt x="698" y="159"/>
                    <a:pt x="681" y="175"/>
                    <a:pt x="661" y="175"/>
                  </a:cubicBezTo>
                  <a:cubicBezTo>
                    <a:pt x="630" y="175"/>
                    <a:pt x="614" y="147"/>
                    <a:pt x="614" y="118"/>
                  </a:cubicBezTo>
                  <a:cubicBezTo>
                    <a:pt x="614" y="90"/>
                    <a:pt x="630" y="61"/>
                    <a:pt x="661" y="61"/>
                  </a:cubicBezTo>
                  <a:cubicBezTo>
                    <a:pt x="682" y="61"/>
                    <a:pt x="694" y="73"/>
                    <a:pt x="699" y="93"/>
                  </a:cubicBezTo>
                  <a:lnTo>
                    <a:pt x="715" y="93"/>
                  </a:lnTo>
                  <a:close/>
                  <a:moveTo>
                    <a:pt x="488" y="92"/>
                  </a:moveTo>
                  <a:cubicBezTo>
                    <a:pt x="488" y="71"/>
                    <a:pt x="503" y="61"/>
                    <a:pt x="523" y="61"/>
                  </a:cubicBezTo>
                  <a:cubicBezTo>
                    <a:pt x="542" y="61"/>
                    <a:pt x="558" y="67"/>
                    <a:pt x="558" y="89"/>
                  </a:cubicBezTo>
                  <a:cubicBezTo>
                    <a:pt x="558" y="103"/>
                    <a:pt x="551" y="105"/>
                    <a:pt x="537" y="107"/>
                  </a:cubicBezTo>
                  <a:cubicBezTo>
                    <a:pt x="502" y="111"/>
                    <a:pt x="466" y="112"/>
                    <a:pt x="466" y="150"/>
                  </a:cubicBezTo>
                  <a:cubicBezTo>
                    <a:pt x="466" y="177"/>
                    <a:pt x="486" y="189"/>
                    <a:pt x="510" y="189"/>
                  </a:cubicBezTo>
                  <a:cubicBezTo>
                    <a:pt x="536" y="189"/>
                    <a:pt x="548" y="179"/>
                    <a:pt x="559" y="162"/>
                  </a:cubicBezTo>
                  <a:cubicBezTo>
                    <a:pt x="560" y="162"/>
                    <a:pt x="560" y="162"/>
                    <a:pt x="560" y="162"/>
                  </a:cubicBezTo>
                  <a:cubicBezTo>
                    <a:pt x="560" y="176"/>
                    <a:pt x="562" y="185"/>
                    <a:pt x="579" y="185"/>
                  </a:cubicBezTo>
                  <a:cubicBezTo>
                    <a:pt x="583" y="185"/>
                    <a:pt x="586" y="185"/>
                    <a:pt x="589" y="184"/>
                  </a:cubicBezTo>
                  <a:cubicBezTo>
                    <a:pt x="589" y="170"/>
                    <a:pt x="589" y="170"/>
                    <a:pt x="589" y="170"/>
                  </a:cubicBezTo>
                  <a:cubicBezTo>
                    <a:pt x="588" y="171"/>
                    <a:pt x="586" y="171"/>
                    <a:pt x="584" y="171"/>
                  </a:cubicBezTo>
                  <a:cubicBezTo>
                    <a:pt x="578" y="171"/>
                    <a:pt x="575" y="168"/>
                    <a:pt x="575" y="161"/>
                  </a:cubicBezTo>
                  <a:cubicBezTo>
                    <a:pt x="575" y="90"/>
                    <a:pt x="575" y="90"/>
                    <a:pt x="575" y="90"/>
                  </a:cubicBezTo>
                  <a:cubicBezTo>
                    <a:pt x="575" y="55"/>
                    <a:pt x="549" y="48"/>
                    <a:pt x="525" y="48"/>
                  </a:cubicBezTo>
                  <a:cubicBezTo>
                    <a:pt x="495" y="48"/>
                    <a:pt x="473" y="61"/>
                    <a:pt x="471" y="92"/>
                  </a:cubicBezTo>
                  <a:lnTo>
                    <a:pt x="488" y="92"/>
                  </a:lnTo>
                  <a:close/>
                  <a:moveTo>
                    <a:pt x="558" y="133"/>
                  </a:moveTo>
                  <a:cubicBezTo>
                    <a:pt x="559" y="159"/>
                    <a:pt x="537" y="175"/>
                    <a:pt x="512" y="175"/>
                  </a:cubicBezTo>
                  <a:cubicBezTo>
                    <a:pt x="496" y="175"/>
                    <a:pt x="482" y="165"/>
                    <a:pt x="482" y="149"/>
                  </a:cubicBezTo>
                  <a:cubicBezTo>
                    <a:pt x="482" y="122"/>
                    <a:pt x="516" y="123"/>
                    <a:pt x="544" y="118"/>
                  </a:cubicBezTo>
                  <a:cubicBezTo>
                    <a:pt x="548" y="117"/>
                    <a:pt x="556" y="116"/>
                    <a:pt x="558" y="112"/>
                  </a:cubicBezTo>
                  <a:cubicBezTo>
                    <a:pt x="558" y="112"/>
                    <a:pt x="558" y="112"/>
                    <a:pt x="558" y="112"/>
                  </a:cubicBezTo>
                  <a:lnTo>
                    <a:pt x="558" y="133"/>
                  </a:lnTo>
                  <a:close/>
                  <a:moveTo>
                    <a:pt x="336" y="185"/>
                  </a:moveTo>
                  <a:cubicBezTo>
                    <a:pt x="353" y="185"/>
                    <a:pt x="353" y="185"/>
                    <a:pt x="353" y="185"/>
                  </a:cubicBezTo>
                  <a:cubicBezTo>
                    <a:pt x="353" y="107"/>
                    <a:pt x="353" y="107"/>
                    <a:pt x="353" y="107"/>
                  </a:cubicBezTo>
                  <a:cubicBezTo>
                    <a:pt x="353" y="81"/>
                    <a:pt x="369" y="61"/>
                    <a:pt x="395" y="61"/>
                  </a:cubicBezTo>
                  <a:cubicBezTo>
                    <a:pt x="421" y="61"/>
                    <a:pt x="428" y="79"/>
                    <a:pt x="428" y="102"/>
                  </a:cubicBezTo>
                  <a:cubicBezTo>
                    <a:pt x="428" y="185"/>
                    <a:pt x="428" y="185"/>
                    <a:pt x="428" y="185"/>
                  </a:cubicBezTo>
                  <a:cubicBezTo>
                    <a:pt x="445" y="185"/>
                    <a:pt x="445" y="185"/>
                    <a:pt x="445" y="185"/>
                  </a:cubicBezTo>
                  <a:cubicBezTo>
                    <a:pt x="445" y="99"/>
                    <a:pt x="445" y="99"/>
                    <a:pt x="445" y="99"/>
                  </a:cubicBezTo>
                  <a:cubicBezTo>
                    <a:pt x="445" y="67"/>
                    <a:pt x="433" y="48"/>
                    <a:pt x="396" y="48"/>
                  </a:cubicBezTo>
                  <a:cubicBezTo>
                    <a:pt x="377" y="48"/>
                    <a:pt x="359" y="58"/>
                    <a:pt x="353" y="74"/>
                  </a:cubicBezTo>
                  <a:cubicBezTo>
                    <a:pt x="353" y="74"/>
                    <a:pt x="353" y="74"/>
                    <a:pt x="353" y="74"/>
                  </a:cubicBezTo>
                  <a:cubicBezTo>
                    <a:pt x="353" y="51"/>
                    <a:pt x="353" y="51"/>
                    <a:pt x="353" y="51"/>
                  </a:cubicBezTo>
                  <a:cubicBezTo>
                    <a:pt x="336" y="51"/>
                    <a:pt x="336" y="51"/>
                    <a:pt x="336" y="51"/>
                  </a:cubicBezTo>
                  <a:lnTo>
                    <a:pt x="336" y="185"/>
                  </a:lnTo>
                  <a:close/>
                  <a:moveTo>
                    <a:pt x="200" y="185"/>
                  </a:moveTo>
                  <a:cubicBezTo>
                    <a:pt x="216" y="185"/>
                    <a:pt x="216" y="185"/>
                    <a:pt x="216" y="185"/>
                  </a:cubicBezTo>
                  <a:cubicBezTo>
                    <a:pt x="216" y="107"/>
                    <a:pt x="216" y="107"/>
                    <a:pt x="216" y="107"/>
                  </a:cubicBezTo>
                  <a:cubicBezTo>
                    <a:pt x="217" y="81"/>
                    <a:pt x="232" y="61"/>
                    <a:pt x="258" y="61"/>
                  </a:cubicBezTo>
                  <a:cubicBezTo>
                    <a:pt x="285" y="61"/>
                    <a:pt x="292" y="79"/>
                    <a:pt x="292" y="102"/>
                  </a:cubicBezTo>
                  <a:cubicBezTo>
                    <a:pt x="292" y="185"/>
                    <a:pt x="292" y="185"/>
                    <a:pt x="292" y="185"/>
                  </a:cubicBezTo>
                  <a:cubicBezTo>
                    <a:pt x="308" y="185"/>
                    <a:pt x="308" y="185"/>
                    <a:pt x="308" y="185"/>
                  </a:cubicBezTo>
                  <a:cubicBezTo>
                    <a:pt x="308" y="99"/>
                    <a:pt x="308" y="99"/>
                    <a:pt x="308" y="99"/>
                  </a:cubicBezTo>
                  <a:cubicBezTo>
                    <a:pt x="308" y="67"/>
                    <a:pt x="297" y="48"/>
                    <a:pt x="260" y="48"/>
                  </a:cubicBezTo>
                  <a:cubicBezTo>
                    <a:pt x="241" y="48"/>
                    <a:pt x="223" y="58"/>
                    <a:pt x="217" y="74"/>
                  </a:cubicBezTo>
                  <a:cubicBezTo>
                    <a:pt x="216" y="74"/>
                    <a:pt x="216" y="74"/>
                    <a:pt x="216" y="74"/>
                  </a:cubicBezTo>
                  <a:cubicBezTo>
                    <a:pt x="216" y="51"/>
                    <a:pt x="216" y="51"/>
                    <a:pt x="216" y="51"/>
                  </a:cubicBezTo>
                  <a:cubicBezTo>
                    <a:pt x="200" y="51"/>
                    <a:pt x="200" y="51"/>
                    <a:pt x="200" y="51"/>
                  </a:cubicBezTo>
                  <a:lnTo>
                    <a:pt x="200" y="185"/>
                  </a:lnTo>
                  <a:close/>
                  <a:moveTo>
                    <a:pt x="155" y="185"/>
                  </a:moveTo>
                  <a:cubicBezTo>
                    <a:pt x="172" y="185"/>
                    <a:pt x="172" y="185"/>
                    <a:pt x="172" y="185"/>
                  </a:cubicBezTo>
                  <a:cubicBezTo>
                    <a:pt x="172" y="51"/>
                    <a:pt x="172" y="51"/>
                    <a:pt x="172" y="51"/>
                  </a:cubicBezTo>
                  <a:cubicBezTo>
                    <a:pt x="155" y="51"/>
                    <a:pt x="155" y="51"/>
                    <a:pt x="155" y="51"/>
                  </a:cubicBezTo>
                  <a:lnTo>
                    <a:pt x="155" y="185"/>
                  </a:lnTo>
                  <a:close/>
                  <a:moveTo>
                    <a:pt x="17" y="15"/>
                  </a:moveTo>
                  <a:cubicBezTo>
                    <a:pt x="72" y="15"/>
                    <a:pt x="72" y="15"/>
                    <a:pt x="72" y="15"/>
                  </a:cubicBezTo>
                  <a:cubicBezTo>
                    <a:pt x="96" y="15"/>
                    <a:pt x="113" y="28"/>
                    <a:pt x="113" y="53"/>
                  </a:cubicBezTo>
                  <a:cubicBezTo>
                    <a:pt x="113" y="78"/>
                    <a:pt x="96" y="91"/>
                    <a:pt x="72" y="91"/>
                  </a:cubicBezTo>
                  <a:cubicBezTo>
                    <a:pt x="17" y="91"/>
                    <a:pt x="17" y="91"/>
                    <a:pt x="17" y="91"/>
                  </a:cubicBezTo>
                  <a:lnTo>
                    <a:pt x="17" y="15"/>
                  </a:lnTo>
                  <a:close/>
                  <a:moveTo>
                    <a:pt x="0" y="185"/>
                  </a:moveTo>
                  <a:cubicBezTo>
                    <a:pt x="17" y="185"/>
                    <a:pt x="17" y="185"/>
                    <a:pt x="17" y="185"/>
                  </a:cubicBezTo>
                  <a:cubicBezTo>
                    <a:pt x="17" y="106"/>
                    <a:pt x="17" y="106"/>
                    <a:pt x="17" y="106"/>
                  </a:cubicBezTo>
                  <a:cubicBezTo>
                    <a:pt x="76" y="106"/>
                    <a:pt x="76" y="106"/>
                    <a:pt x="76" y="106"/>
                  </a:cubicBezTo>
                  <a:cubicBezTo>
                    <a:pt x="109" y="106"/>
                    <a:pt x="130" y="86"/>
                    <a:pt x="130" y="53"/>
                  </a:cubicBezTo>
                  <a:cubicBezTo>
                    <a:pt x="130" y="20"/>
                    <a:pt x="109" y="0"/>
                    <a:pt x="76" y="0"/>
                  </a:cubicBezTo>
                  <a:cubicBezTo>
                    <a:pt x="0" y="0"/>
                    <a:pt x="0" y="0"/>
                    <a:pt x="0" y="0"/>
                  </a:cubicBezTo>
                  <a:lnTo>
                    <a:pt x="0" y="185"/>
                  </a:lnTo>
                  <a:close/>
                </a:path>
              </a:pathLst>
            </a:custGeom>
            <a:solidFill>
              <a:srgbClr val="4449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35" name="Freeform 27">
              <a:extLst>
                <a:ext uri="{FF2B5EF4-FFF2-40B4-BE49-F238E27FC236}">
                  <a16:creationId xmlns:a16="http://schemas.microsoft.com/office/drawing/2014/main" id="{5B3646C9-A9F7-41A7-A6E7-BCC78E0C641F}"/>
                </a:ext>
              </a:extLst>
            </p:cNvPr>
            <p:cNvSpPr>
              <a:spLocks/>
            </p:cNvSpPr>
            <p:nvPr userDrawn="1"/>
          </p:nvSpPr>
          <p:spPr bwMode="auto">
            <a:xfrm>
              <a:off x="1397001" y="3508375"/>
              <a:ext cx="131763" cy="131763"/>
            </a:xfrm>
            <a:custGeom>
              <a:avLst/>
              <a:gdLst>
                <a:gd name="T0" fmla="*/ 14 w 35"/>
                <a:gd name="T1" fmla="*/ 2 h 35"/>
                <a:gd name="T2" fmla="*/ 2 w 35"/>
                <a:gd name="T3" fmla="*/ 21 h 35"/>
                <a:gd name="T4" fmla="*/ 21 w 35"/>
                <a:gd name="T5" fmla="*/ 33 h 35"/>
                <a:gd name="T6" fmla="*/ 33 w 35"/>
                <a:gd name="T7" fmla="*/ 14 h 35"/>
                <a:gd name="T8" fmla="*/ 14 w 35"/>
                <a:gd name="T9" fmla="*/ 2 h 35"/>
              </a:gdLst>
              <a:ahLst/>
              <a:cxnLst>
                <a:cxn ang="0">
                  <a:pos x="T0" y="T1"/>
                </a:cxn>
                <a:cxn ang="0">
                  <a:pos x="T2" y="T3"/>
                </a:cxn>
                <a:cxn ang="0">
                  <a:pos x="T4" y="T5"/>
                </a:cxn>
                <a:cxn ang="0">
                  <a:pos x="T6" y="T7"/>
                </a:cxn>
                <a:cxn ang="0">
                  <a:pos x="T8" y="T9"/>
                </a:cxn>
              </a:cxnLst>
              <a:rect l="0" t="0" r="r" b="b"/>
              <a:pathLst>
                <a:path w="35" h="35">
                  <a:moveTo>
                    <a:pt x="14" y="2"/>
                  </a:moveTo>
                  <a:cubicBezTo>
                    <a:pt x="6" y="4"/>
                    <a:pt x="0" y="12"/>
                    <a:pt x="2" y="21"/>
                  </a:cubicBezTo>
                  <a:cubicBezTo>
                    <a:pt x="4" y="29"/>
                    <a:pt x="13" y="35"/>
                    <a:pt x="21" y="33"/>
                  </a:cubicBezTo>
                  <a:cubicBezTo>
                    <a:pt x="30" y="31"/>
                    <a:pt x="35" y="22"/>
                    <a:pt x="33" y="14"/>
                  </a:cubicBezTo>
                  <a:cubicBezTo>
                    <a:pt x="31" y="5"/>
                    <a:pt x="23" y="0"/>
                    <a:pt x="14" y="2"/>
                  </a:cubicBezTo>
                  <a:close/>
                </a:path>
              </a:pathLst>
            </a:custGeom>
            <a:solidFill>
              <a:srgbClr val="FED4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36" name="Freeform 28">
              <a:extLst>
                <a:ext uri="{FF2B5EF4-FFF2-40B4-BE49-F238E27FC236}">
                  <a16:creationId xmlns:a16="http://schemas.microsoft.com/office/drawing/2014/main" id="{BBF385AE-F525-480D-BD58-FA522C3863F6}"/>
                </a:ext>
              </a:extLst>
            </p:cNvPr>
            <p:cNvSpPr>
              <a:spLocks/>
            </p:cNvSpPr>
            <p:nvPr userDrawn="1"/>
          </p:nvSpPr>
          <p:spPr bwMode="auto">
            <a:xfrm>
              <a:off x="1722438" y="2781300"/>
              <a:ext cx="120650" cy="115888"/>
            </a:xfrm>
            <a:custGeom>
              <a:avLst/>
              <a:gdLst>
                <a:gd name="T0" fmla="*/ 16 w 32"/>
                <a:gd name="T1" fmla="*/ 0 h 31"/>
                <a:gd name="T2" fmla="*/ 0 w 32"/>
                <a:gd name="T3" fmla="*/ 15 h 31"/>
                <a:gd name="T4" fmla="*/ 15 w 32"/>
                <a:gd name="T5" fmla="*/ 31 h 31"/>
                <a:gd name="T6" fmla="*/ 31 w 32"/>
                <a:gd name="T7" fmla="*/ 16 h 31"/>
                <a:gd name="T8" fmla="*/ 16 w 32"/>
                <a:gd name="T9" fmla="*/ 0 h 31"/>
              </a:gdLst>
              <a:ahLst/>
              <a:cxnLst>
                <a:cxn ang="0">
                  <a:pos x="T0" y="T1"/>
                </a:cxn>
                <a:cxn ang="0">
                  <a:pos x="T2" y="T3"/>
                </a:cxn>
                <a:cxn ang="0">
                  <a:pos x="T4" y="T5"/>
                </a:cxn>
                <a:cxn ang="0">
                  <a:pos x="T6" y="T7"/>
                </a:cxn>
                <a:cxn ang="0">
                  <a:pos x="T8" y="T9"/>
                </a:cxn>
              </a:cxnLst>
              <a:rect l="0" t="0" r="r" b="b"/>
              <a:pathLst>
                <a:path w="32" h="31">
                  <a:moveTo>
                    <a:pt x="16" y="0"/>
                  </a:moveTo>
                  <a:cubicBezTo>
                    <a:pt x="7" y="0"/>
                    <a:pt x="0" y="7"/>
                    <a:pt x="0" y="15"/>
                  </a:cubicBezTo>
                  <a:cubicBezTo>
                    <a:pt x="0" y="24"/>
                    <a:pt x="7" y="31"/>
                    <a:pt x="15" y="31"/>
                  </a:cubicBezTo>
                  <a:cubicBezTo>
                    <a:pt x="24" y="31"/>
                    <a:pt x="31" y="25"/>
                    <a:pt x="31" y="16"/>
                  </a:cubicBezTo>
                  <a:cubicBezTo>
                    <a:pt x="32" y="7"/>
                    <a:pt x="25" y="0"/>
                    <a:pt x="16" y="0"/>
                  </a:cubicBezTo>
                  <a:close/>
                </a:path>
              </a:pathLst>
            </a:custGeom>
            <a:solidFill>
              <a:srgbClr val="FEC8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37" name="Freeform 29">
              <a:extLst>
                <a:ext uri="{FF2B5EF4-FFF2-40B4-BE49-F238E27FC236}">
                  <a16:creationId xmlns:a16="http://schemas.microsoft.com/office/drawing/2014/main" id="{DF9A5830-C909-4499-B57D-192C97D4BAB6}"/>
                </a:ext>
              </a:extLst>
            </p:cNvPr>
            <p:cNvSpPr>
              <a:spLocks/>
            </p:cNvSpPr>
            <p:nvPr userDrawn="1"/>
          </p:nvSpPr>
          <p:spPr bwMode="auto">
            <a:xfrm>
              <a:off x="2439988" y="2924175"/>
              <a:ext cx="130175" cy="134938"/>
            </a:xfrm>
            <a:custGeom>
              <a:avLst/>
              <a:gdLst>
                <a:gd name="T0" fmla="*/ 10 w 35"/>
                <a:gd name="T1" fmla="*/ 5 h 36"/>
                <a:gd name="T2" fmla="*/ 4 w 35"/>
                <a:gd name="T3" fmla="*/ 26 h 36"/>
                <a:gd name="T4" fmla="*/ 25 w 35"/>
                <a:gd name="T5" fmla="*/ 32 h 36"/>
                <a:gd name="T6" fmla="*/ 31 w 35"/>
                <a:gd name="T7" fmla="*/ 10 h 36"/>
                <a:gd name="T8" fmla="*/ 10 w 35"/>
                <a:gd name="T9" fmla="*/ 5 h 36"/>
              </a:gdLst>
              <a:ahLst/>
              <a:cxnLst>
                <a:cxn ang="0">
                  <a:pos x="T0" y="T1"/>
                </a:cxn>
                <a:cxn ang="0">
                  <a:pos x="T2" y="T3"/>
                </a:cxn>
                <a:cxn ang="0">
                  <a:pos x="T4" y="T5"/>
                </a:cxn>
                <a:cxn ang="0">
                  <a:pos x="T6" y="T7"/>
                </a:cxn>
                <a:cxn ang="0">
                  <a:pos x="T8" y="T9"/>
                </a:cxn>
              </a:cxnLst>
              <a:rect l="0" t="0" r="r" b="b"/>
              <a:pathLst>
                <a:path w="35" h="36">
                  <a:moveTo>
                    <a:pt x="10" y="5"/>
                  </a:moveTo>
                  <a:cubicBezTo>
                    <a:pt x="2" y="9"/>
                    <a:pt x="0" y="19"/>
                    <a:pt x="4" y="26"/>
                  </a:cubicBezTo>
                  <a:cubicBezTo>
                    <a:pt x="8" y="34"/>
                    <a:pt x="18" y="36"/>
                    <a:pt x="25" y="32"/>
                  </a:cubicBezTo>
                  <a:cubicBezTo>
                    <a:pt x="33" y="27"/>
                    <a:pt x="35" y="18"/>
                    <a:pt x="31" y="10"/>
                  </a:cubicBezTo>
                  <a:cubicBezTo>
                    <a:pt x="27" y="3"/>
                    <a:pt x="17" y="0"/>
                    <a:pt x="10" y="5"/>
                  </a:cubicBezTo>
                  <a:close/>
                </a:path>
              </a:pathLst>
            </a:custGeom>
            <a:solidFill>
              <a:srgbClr val="FAB1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38" name="Freeform 30">
              <a:extLst>
                <a:ext uri="{FF2B5EF4-FFF2-40B4-BE49-F238E27FC236}">
                  <a16:creationId xmlns:a16="http://schemas.microsoft.com/office/drawing/2014/main" id="{F56B3AF8-8AEF-45AD-B7C1-E35F00546FE3}"/>
                </a:ext>
              </a:extLst>
            </p:cNvPr>
            <p:cNvSpPr>
              <a:spLocks/>
            </p:cNvSpPr>
            <p:nvPr userDrawn="1"/>
          </p:nvSpPr>
          <p:spPr bwMode="auto">
            <a:xfrm>
              <a:off x="1958976" y="3141663"/>
              <a:ext cx="128588" cy="127000"/>
            </a:xfrm>
            <a:custGeom>
              <a:avLst/>
              <a:gdLst>
                <a:gd name="T0" fmla="*/ 14 w 34"/>
                <a:gd name="T1" fmla="*/ 1 h 34"/>
                <a:gd name="T2" fmla="*/ 2 w 34"/>
                <a:gd name="T3" fmla="*/ 20 h 34"/>
                <a:gd name="T4" fmla="*/ 21 w 34"/>
                <a:gd name="T5" fmla="*/ 32 h 34"/>
                <a:gd name="T6" fmla="*/ 32 w 34"/>
                <a:gd name="T7" fmla="*/ 13 h 34"/>
                <a:gd name="T8" fmla="*/ 14 w 34"/>
                <a:gd name="T9" fmla="*/ 1 h 34"/>
              </a:gdLst>
              <a:ahLst/>
              <a:cxnLst>
                <a:cxn ang="0">
                  <a:pos x="T0" y="T1"/>
                </a:cxn>
                <a:cxn ang="0">
                  <a:pos x="T2" y="T3"/>
                </a:cxn>
                <a:cxn ang="0">
                  <a:pos x="T4" y="T5"/>
                </a:cxn>
                <a:cxn ang="0">
                  <a:pos x="T6" y="T7"/>
                </a:cxn>
                <a:cxn ang="0">
                  <a:pos x="T8" y="T9"/>
                </a:cxn>
              </a:cxnLst>
              <a:rect l="0" t="0" r="r" b="b"/>
              <a:pathLst>
                <a:path w="34" h="34">
                  <a:moveTo>
                    <a:pt x="14" y="1"/>
                  </a:moveTo>
                  <a:cubicBezTo>
                    <a:pt x="5" y="3"/>
                    <a:pt x="0" y="12"/>
                    <a:pt x="2" y="20"/>
                  </a:cubicBezTo>
                  <a:cubicBezTo>
                    <a:pt x="4" y="29"/>
                    <a:pt x="12" y="34"/>
                    <a:pt x="21" y="32"/>
                  </a:cubicBezTo>
                  <a:cubicBezTo>
                    <a:pt x="29" y="30"/>
                    <a:pt x="34" y="22"/>
                    <a:pt x="32" y="13"/>
                  </a:cubicBezTo>
                  <a:cubicBezTo>
                    <a:pt x="30" y="5"/>
                    <a:pt x="22" y="0"/>
                    <a:pt x="14" y="1"/>
                  </a:cubicBezTo>
                  <a:close/>
                </a:path>
              </a:pathLst>
            </a:custGeom>
            <a:solidFill>
              <a:srgbClr val="FBBD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39" name="Freeform 31">
              <a:extLst>
                <a:ext uri="{FF2B5EF4-FFF2-40B4-BE49-F238E27FC236}">
                  <a16:creationId xmlns:a16="http://schemas.microsoft.com/office/drawing/2014/main" id="{2B7B107E-2985-4F92-AF23-90D732DE7853}"/>
                </a:ext>
              </a:extLst>
            </p:cNvPr>
            <p:cNvSpPr>
              <a:spLocks/>
            </p:cNvSpPr>
            <p:nvPr userDrawn="1"/>
          </p:nvSpPr>
          <p:spPr bwMode="auto">
            <a:xfrm>
              <a:off x="2660651" y="3328988"/>
              <a:ext cx="134938" cy="134938"/>
            </a:xfrm>
            <a:custGeom>
              <a:avLst/>
              <a:gdLst>
                <a:gd name="T0" fmla="*/ 32 w 36"/>
                <a:gd name="T1" fmla="*/ 10 h 36"/>
                <a:gd name="T2" fmla="*/ 10 w 36"/>
                <a:gd name="T3" fmla="*/ 4 h 36"/>
                <a:gd name="T4" fmla="*/ 4 w 36"/>
                <a:gd name="T5" fmla="*/ 25 h 36"/>
                <a:gd name="T6" fmla="*/ 26 w 36"/>
                <a:gd name="T7" fmla="*/ 31 h 36"/>
                <a:gd name="T8" fmla="*/ 32 w 36"/>
                <a:gd name="T9" fmla="*/ 10 h 36"/>
              </a:gdLst>
              <a:ahLst/>
              <a:cxnLst>
                <a:cxn ang="0">
                  <a:pos x="T0" y="T1"/>
                </a:cxn>
                <a:cxn ang="0">
                  <a:pos x="T2" y="T3"/>
                </a:cxn>
                <a:cxn ang="0">
                  <a:pos x="T4" y="T5"/>
                </a:cxn>
                <a:cxn ang="0">
                  <a:pos x="T6" y="T7"/>
                </a:cxn>
                <a:cxn ang="0">
                  <a:pos x="T8" y="T9"/>
                </a:cxn>
              </a:cxnLst>
              <a:rect l="0" t="0" r="r" b="b"/>
              <a:pathLst>
                <a:path w="36" h="36">
                  <a:moveTo>
                    <a:pt x="32" y="10"/>
                  </a:moveTo>
                  <a:cubicBezTo>
                    <a:pt x="27" y="2"/>
                    <a:pt x="18" y="0"/>
                    <a:pt x="10" y="4"/>
                  </a:cubicBezTo>
                  <a:cubicBezTo>
                    <a:pt x="3" y="8"/>
                    <a:pt x="0" y="18"/>
                    <a:pt x="4" y="25"/>
                  </a:cubicBezTo>
                  <a:cubicBezTo>
                    <a:pt x="9" y="33"/>
                    <a:pt x="18" y="36"/>
                    <a:pt x="26" y="31"/>
                  </a:cubicBezTo>
                  <a:cubicBezTo>
                    <a:pt x="33" y="27"/>
                    <a:pt x="36" y="17"/>
                    <a:pt x="32" y="10"/>
                  </a:cubicBezTo>
                  <a:close/>
                </a:path>
              </a:pathLst>
            </a:custGeom>
            <a:solidFill>
              <a:srgbClr val="FAA6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40" name="Freeform 32">
              <a:extLst>
                <a:ext uri="{FF2B5EF4-FFF2-40B4-BE49-F238E27FC236}">
                  <a16:creationId xmlns:a16="http://schemas.microsoft.com/office/drawing/2014/main" id="{840798F2-4C9A-4854-A668-38E70ACA979D}"/>
                </a:ext>
              </a:extLst>
            </p:cNvPr>
            <p:cNvSpPr>
              <a:spLocks/>
            </p:cNvSpPr>
            <p:nvPr userDrawn="1"/>
          </p:nvSpPr>
          <p:spPr bwMode="auto">
            <a:xfrm>
              <a:off x="1524001" y="3243263"/>
              <a:ext cx="434975" cy="292100"/>
            </a:xfrm>
            <a:custGeom>
              <a:avLst/>
              <a:gdLst>
                <a:gd name="T0" fmla="*/ 3 w 116"/>
                <a:gd name="T1" fmla="*/ 78 h 78"/>
                <a:gd name="T2" fmla="*/ 1 w 116"/>
                <a:gd name="T3" fmla="*/ 77 h 78"/>
                <a:gd name="T4" fmla="*/ 2 w 116"/>
                <a:gd name="T5" fmla="*/ 73 h 78"/>
                <a:gd name="T6" fmla="*/ 112 w 116"/>
                <a:gd name="T7" fmla="*/ 0 h 78"/>
                <a:gd name="T8" fmla="*/ 116 w 116"/>
                <a:gd name="T9" fmla="*/ 1 h 78"/>
                <a:gd name="T10" fmla="*/ 115 w 116"/>
                <a:gd name="T11" fmla="*/ 5 h 78"/>
                <a:gd name="T12" fmla="*/ 5 w 116"/>
                <a:gd name="T13" fmla="*/ 78 h 78"/>
                <a:gd name="T14" fmla="*/ 3 w 116"/>
                <a:gd name="T15" fmla="*/ 78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78">
                  <a:moveTo>
                    <a:pt x="3" y="78"/>
                  </a:moveTo>
                  <a:cubicBezTo>
                    <a:pt x="2" y="78"/>
                    <a:pt x="1" y="78"/>
                    <a:pt x="1" y="77"/>
                  </a:cubicBezTo>
                  <a:cubicBezTo>
                    <a:pt x="0" y="76"/>
                    <a:pt x="0" y="74"/>
                    <a:pt x="2" y="73"/>
                  </a:cubicBezTo>
                  <a:cubicBezTo>
                    <a:pt x="112" y="0"/>
                    <a:pt x="112" y="0"/>
                    <a:pt x="112" y="0"/>
                  </a:cubicBezTo>
                  <a:cubicBezTo>
                    <a:pt x="113" y="0"/>
                    <a:pt x="115" y="0"/>
                    <a:pt x="116" y="1"/>
                  </a:cubicBezTo>
                  <a:cubicBezTo>
                    <a:pt x="116" y="3"/>
                    <a:pt x="116" y="4"/>
                    <a:pt x="115" y="5"/>
                  </a:cubicBezTo>
                  <a:cubicBezTo>
                    <a:pt x="5" y="78"/>
                    <a:pt x="5" y="78"/>
                    <a:pt x="5" y="78"/>
                  </a:cubicBezTo>
                  <a:cubicBezTo>
                    <a:pt x="4" y="78"/>
                    <a:pt x="4" y="78"/>
                    <a:pt x="3" y="78"/>
                  </a:cubicBezTo>
                  <a:close/>
                </a:path>
              </a:pathLst>
            </a:custGeom>
            <a:solidFill>
              <a:srgbClr val="C5C9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41" name="Freeform 33">
              <a:extLst>
                <a:ext uri="{FF2B5EF4-FFF2-40B4-BE49-F238E27FC236}">
                  <a16:creationId xmlns:a16="http://schemas.microsoft.com/office/drawing/2014/main" id="{7E4EFFA5-C2E1-4D4B-9BE7-B35403F94957}"/>
                </a:ext>
              </a:extLst>
            </p:cNvPr>
            <p:cNvSpPr>
              <a:spLocks/>
            </p:cNvSpPr>
            <p:nvPr userDrawn="1"/>
          </p:nvSpPr>
          <p:spPr bwMode="auto">
            <a:xfrm>
              <a:off x="2098676" y="3216275"/>
              <a:ext cx="558800" cy="168275"/>
            </a:xfrm>
            <a:custGeom>
              <a:avLst/>
              <a:gdLst>
                <a:gd name="T0" fmla="*/ 145 w 149"/>
                <a:gd name="T1" fmla="*/ 45 h 45"/>
                <a:gd name="T2" fmla="*/ 145 w 149"/>
                <a:gd name="T3" fmla="*/ 45 h 45"/>
                <a:gd name="T4" fmla="*/ 2 w 149"/>
                <a:gd name="T5" fmla="*/ 6 h 45"/>
                <a:gd name="T6" fmla="*/ 0 w 149"/>
                <a:gd name="T7" fmla="*/ 3 h 45"/>
                <a:gd name="T8" fmla="*/ 4 w 149"/>
                <a:gd name="T9" fmla="*/ 1 h 45"/>
                <a:gd name="T10" fmla="*/ 146 w 149"/>
                <a:gd name="T11" fmla="*/ 39 h 45"/>
                <a:gd name="T12" fmla="*/ 148 w 149"/>
                <a:gd name="T13" fmla="*/ 43 h 45"/>
                <a:gd name="T14" fmla="*/ 145 w 149"/>
                <a:gd name="T15" fmla="*/ 45 h 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9" h="45">
                  <a:moveTo>
                    <a:pt x="145" y="45"/>
                  </a:moveTo>
                  <a:cubicBezTo>
                    <a:pt x="145" y="45"/>
                    <a:pt x="145" y="45"/>
                    <a:pt x="145" y="45"/>
                  </a:cubicBezTo>
                  <a:cubicBezTo>
                    <a:pt x="2" y="6"/>
                    <a:pt x="2" y="6"/>
                    <a:pt x="2" y="6"/>
                  </a:cubicBezTo>
                  <a:cubicBezTo>
                    <a:pt x="1" y="6"/>
                    <a:pt x="0" y="4"/>
                    <a:pt x="0" y="3"/>
                  </a:cubicBezTo>
                  <a:cubicBezTo>
                    <a:pt x="1" y="1"/>
                    <a:pt x="2" y="0"/>
                    <a:pt x="4" y="1"/>
                  </a:cubicBezTo>
                  <a:cubicBezTo>
                    <a:pt x="146" y="39"/>
                    <a:pt x="146" y="39"/>
                    <a:pt x="146" y="39"/>
                  </a:cubicBezTo>
                  <a:cubicBezTo>
                    <a:pt x="148" y="40"/>
                    <a:pt x="149" y="41"/>
                    <a:pt x="148" y="43"/>
                  </a:cubicBezTo>
                  <a:cubicBezTo>
                    <a:pt x="148" y="44"/>
                    <a:pt x="147" y="45"/>
                    <a:pt x="145" y="45"/>
                  </a:cubicBezTo>
                  <a:close/>
                </a:path>
              </a:pathLst>
            </a:custGeom>
            <a:solidFill>
              <a:srgbClr val="C5C9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42" name="Freeform 34">
              <a:extLst>
                <a:ext uri="{FF2B5EF4-FFF2-40B4-BE49-F238E27FC236}">
                  <a16:creationId xmlns:a16="http://schemas.microsoft.com/office/drawing/2014/main" id="{D4727D80-91F9-4BBB-AE02-6CC1F89EEC02}"/>
                </a:ext>
              </a:extLst>
            </p:cNvPr>
            <p:cNvSpPr>
              <a:spLocks/>
            </p:cNvSpPr>
            <p:nvPr userDrawn="1"/>
          </p:nvSpPr>
          <p:spPr bwMode="auto">
            <a:xfrm>
              <a:off x="1816101" y="2901950"/>
              <a:ext cx="169863" cy="239713"/>
            </a:xfrm>
            <a:custGeom>
              <a:avLst/>
              <a:gdLst>
                <a:gd name="T0" fmla="*/ 42 w 45"/>
                <a:gd name="T1" fmla="*/ 64 h 64"/>
                <a:gd name="T2" fmla="*/ 40 w 45"/>
                <a:gd name="T3" fmla="*/ 63 h 64"/>
                <a:gd name="T4" fmla="*/ 1 w 45"/>
                <a:gd name="T5" fmla="*/ 5 h 64"/>
                <a:gd name="T6" fmla="*/ 2 w 45"/>
                <a:gd name="T7" fmla="*/ 1 h 64"/>
                <a:gd name="T8" fmla="*/ 6 w 45"/>
                <a:gd name="T9" fmla="*/ 2 h 64"/>
                <a:gd name="T10" fmla="*/ 44 w 45"/>
                <a:gd name="T11" fmla="*/ 60 h 64"/>
                <a:gd name="T12" fmla="*/ 44 w 45"/>
                <a:gd name="T13" fmla="*/ 64 h 64"/>
                <a:gd name="T14" fmla="*/ 42 w 45"/>
                <a:gd name="T15" fmla="*/ 64 h 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64">
                  <a:moveTo>
                    <a:pt x="42" y="64"/>
                  </a:moveTo>
                  <a:cubicBezTo>
                    <a:pt x="41" y="64"/>
                    <a:pt x="40" y="64"/>
                    <a:pt x="40" y="63"/>
                  </a:cubicBezTo>
                  <a:cubicBezTo>
                    <a:pt x="1" y="5"/>
                    <a:pt x="1" y="5"/>
                    <a:pt x="1" y="5"/>
                  </a:cubicBezTo>
                  <a:cubicBezTo>
                    <a:pt x="0" y="3"/>
                    <a:pt x="1" y="2"/>
                    <a:pt x="2" y="1"/>
                  </a:cubicBezTo>
                  <a:cubicBezTo>
                    <a:pt x="3" y="0"/>
                    <a:pt x="5" y="0"/>
                    <a:pt x="6" y="2"/>
                  </a:cubicBezTo>
                  <a:cubicBezTo>
                    <a:pt x="44" y="60"/>
                    <a:pt x="44" y="60"/>
                    <a:pt x="44" y="60"/>
                  </a:cubicBezTo>
                  <a:cubicBezTo>
                    <a:pt x="45" y="61"/>
                    <a:pt x="45" y="63"/>
                    <a:pt x="44" y="64"/>
                  </a:cubicBezTo>
                  <a:cubicBezTo>
                    <a:pt x="43" y="64"/>
                    <a:pt x="43" y="64"/>
                    <a:pt x="42" y="64"/>
                  </a:cubicBezTo>
                  <a:close/>
                </a:path>
              </a:pathLst>
            </a:custGeom>
            <a:solidFill>
              <a:srgbClr val="C5C9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43" name="Freeform 16">
              <a:extLst>
                <a:ext uri="{FF2B5EF4-FFF2-40B4-BE49-F238E27FC236}">
                  <a16:creationId xmlns:a16="http://schemas.microsoft.com/office/drawing/2014/main" id="{5B60F132-64E9-422D-B175-150A7B809792}"/>
                </a:ext>
              </a:extLst>
            </p:cNvPr>
            <p:cNvSpPr>
              <a:spLocks/>
            </p:cNvSpPr>
            <p:nvPr userDrawn="1"/>
          </p:nvSpPr>
          <p:spPr bwMode="auto">
            <a:xfrm>
              <a:off x="2093913" y="3017838"/>
              <a:ext cx="341313" cy="160338"/>
            </a:xfrm>
            <a:custGeom>
              <a:avLst/>
              <a:gdLst>
                <a:gd name="T0" fmla="*/ 3 w 91"/>
                <a:gd name="T1" fmla="*/ 43 h 43"/>
                <a:gd name="T2" fmla="*/ 0 w 91"/>
                <a:gd name="T3" fmla="*/ 42 h 43"/>
                <a:gd name="T4" fmla="*/ 2 w 91"/>
                <a:gd name="T5" fmla="*/ 38 h 43"/>
                <a:gd name="T6" fmla="*/ 87 w 91"/>
                <a:gd name="T7" fmla="*/ 1 h 43"/>
                <a:gd name="T8" fmla="*/ 91 w 91"/>
                <a:gd name="T9" fmla="*/ 2 h 43"/>
                <a:gd name="T10" fmla="*/ 89 w 91"/>
                <a:gd name="T11" fmla="*/ 6 h 43"/>
                <a:gd name="T12" fmla="*/ 4 w 91"/>
                <a:gd name="T13" fmla="*/ 43 h 43"/>
                <a:gd name="T14" fmla="*/ 3 w 91"/>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 h="43">
                  <a:moveTo>
                    <a:pt x="3" y="43"/>
                  </a:moveTo>
                  <a:cubicBezTo>
                    <a:pt x="2" y="43"/>
                    <a:pt x="1" y="43"/>
                    <a:pt x="0" y="42"/>
                  </a:cubicBezTo>
                  <a:cubicBezTo>
                    <a:pt x="0" y="40"/>
                    <a:pt x="0" y="38"/>
                    <a:pt x="2" y="38"/>
                  </a:cubicBezTo>
                  <a:cubicBezTo>
                    <a:pt x="87" y="1"/>
                    <a:pt x="87" y="1"/>
                    <a:pt x="87" y="1"/>
                  </a:cubicBezTo>
                  <a:cubicBezTo>
                    <a:pt x="88" y="0"/>
                    <a:pt x="90" y="1"/>
                    <a:pt x="91" y="2"/>
                  </a:cubicBezTo>
                  <a:cubicBezTo>
                    <a:pt x="91" y="4"/>
                    <a:pt x="91" y="5"/>
                    <a:pt x="89" y="6"/>
                  </a:cubicBezTo>
                  <a:cubicBezTo>
                    <a:pt x="4" y="43"/>
                    <a:pt x="4" y="43"/>
                    <a:pt x="4" y="43"/>
                  </a:cubicBezTo>
                  <a:cubicBezTo>
                    <a:pt x="4" y="43"/>
                    <a:pt x="3" y="43"/>
                    <a:pt x="3" y="43"/>
                  </a:cubicBezTo>
                  <a:close/>
                </a:path>
              </a:pathLst>
            </a:custGeom>
            <a:solidFill>
              <a:srgbClr val="C5C9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44" name="Freeform 17">
              <a:extLst>
                <a:ext uri="{FF2B5EF4-FFF2-40B4-BE49-F238E27FC236}">
                  <a16:creationId xmlns:a16="http://schemas.microsoft.com/office/drawing/2014/main" id="{3BE1134C-B834-4119-95BD-A5753F244ADF}"/>
                </a:ext>
              </a:extLst>
            </p:cNvPr>
            <p:cNvSpPr>
              <a:spLocks/>
            </p:cNvSpPr>
            <p:nvPr userDrawn="1"/>
          </p:nvSpPr>
          <p:spPr bwMode="auto">
            <a:xfrm>
              <a:off x="2536826" y="3059113"/>
              <a:ext cx="161925" cy="269875"/>
            </a:xfrm>
            <a:custGeom>
              <a:avLst/>
              <a:gdLst>
                <a:gd name="T0" fmla="*/ 40 w 43"/>
                <a:gd name="T1" fmla="*/ 72 h 72"/>
                <a:gd name="T2" fmla="*/ 38 w 43"/>
                <a:gd name="T3" fmla="*/ 70 h 72"/>
                <a:gd name="T4" fmla="*/ 1 w 43"/>
                <a:gd name="T5" fmla="*/ 4 h 72"/>
                <a:gd name="T6" fmla="*/ 2 w 43"/>
                <a:gd name="T7" fmla="*/ 0 h 72"/>
                <a:gd name="T8" fmla="*/ 6 w 43"/>
                <a:gd name="T9" fmla="*/ 2 h 72"/>
                <a:gd name="T10" fmla="*/ 43 w 43"/>
                <a:gd name="T11" fmla="*/ 68 h 72"/>
                <a:gd name="T12" fmla="*/ 41 w 43"/>
                <a:gd name="T13" fmla="*/ 72 h 72"/>
                <a:gd name="T14" fmla="*/ 40 w 43"/>
                <a:gd name="T15" fmla="*/ 72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72">
                  <a:moveTo>
                    <a:pt x="40" y="72"/>
                  </a:moveTo>
                  <a:cubicBezTo>
                    <a:pt x="39" y="72"/>
                    <a:pt x="38" y="71"/>
                    <a:pt x="38" y="70"/>
                  </a:cubicBezTo>
                  <a:cubicBezTo>
                    <a:pt x="1" y="4"/>
                    <a:pt x="1" y="4"/>
                    <a:pt x="1" y="4"/>
                  </a:cubicBezTo>
                  <a:cubicBezTo>
                    <a:pt x="0" y="3"/>
                    <a:pt x="1" y="1"/>
                    <a:pt x="2" y="0"/>
                  </a:cubicBezTo>
                  <a:cubicBezTo>
                    <a:pt x="3" y="0"/>
                    <a:pt x="5" y="0"/>
                    <a:pt x="6" y="2"/>
                  </a:cubicBezTo>
                  <a:cubicBezTo>
                    <a:pt x="43" y="68"/>
                    <a:pt x="43" y="68"/>
                    <a:pt x="43" y="68"/>
                  </a:cubicBezTo>
                  <a:cubicBezTo>
                    <a:pt x="43" y="69"/>
                    <a:pt x="43" y="71"/>
                    <a:pt x="41" y="72"/>
                  </a:cubicBezTo>
                  <a:cubicBezTo>
                    <a:pt x="41" y="72"/>
                    <a:pt x="41" y="72"/>
                    <a:pt x="40" y="72"/>
                  </a:cubicBezTo>
                  <a:close/>
                </a:path>
              </a:pathLst>
            </a:custGeom>
            <a:solidFill>
              <a:srgbClr val="C5C9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sp>
          <p:nvSpPr>
            <p:cNvPr id="45" name="Freeform 18">
              <a:extLst>
                <a:ext uri="{FF2B5EF4-FFF2-40B4-BE49-F238E27FC236}">
                  <a16:creationId xmlns:a16="http://schemas.microsoft.com/office/drawing/2014/main" id="{EAE10379-E4DD-42FC-AE0B-69DA7F4C8D7C}"/>
                </a:ext>
              </a:extLst>
            </p:cNvPr>
            <p:cNvSpPr>
              <a:spLocks noEditPoints="1"/>
            </p:cNvSpPr>
            <p:nvPr userDrawn="1"/>
          </p:nvSpPr>
          <p:spPr bwMode="auto">
            <a:xfrm>
              <a:off x="2105026" y="4352925"/>
              <a:ext cx="2089150" cy="138113"/>
            </a:xfrm>
            <a:custGeom>
              <a:avLst/>
              <a:gdLst>
                <a:gd name="T0" fmla="*/ 535 w 557"/>
                <a:gd name="T1" fmla="*/ 22 h 37"/>
                <a:gd name="T2" fmla="*/ 529 w 557"/>
                <a:gd name="T3" fmla="*/ 36 h 37"/>
                <a:gd name="T4" fmla="*/ 554 w 557"/>
                <a:gd name="T5" fmla="*/ 36 h 37"/>
                <a:gd name="T6" fmla="*/ 540 w 557"/>
                <a:gd name="T7" fmla="*/ 1 h 37"/>
                <a:gd name="T8" fmla="*/ 513 w 557"/>
                <a:gd name="T9" fmla="*/ 36 h 37"/>
                <a:gd name="T10" fmla="*/ 509 w 557"/>
                <a:gd name="T11" fmla="*/ 36 h 37"/>
                <a:gd name="T12" fmla="*/ 496 w 557"/>
                <a:gd name="T13" fmla="*/ 33 h 37"/>
                <a:gd name="T14" fmla="*/ 473 w 557"/>
                <a:gd name="T15" fmla="*/ 1 h 37"/>
                <a:gd name="T16" fmla="*/ 451 w 557"/>
                <a:gd name="T17" fmla="*/ 22 h 37"/>
                <a:gd name="T18" fmla="*/ 429 w 557"/>
                <a:gd name="T19" fmla="*/ 36 h 37"/>
                <a:gd name="T20" fmla="*/ 452 w 557"/>
                <a:gd name="T21" fmla="*/ 25 h 37"/>
                <a:gd name="T22" fmla="*/ 447 w 557"/>
                <a:gd name="T23" fmla="*/ 1 h 37"/>
                <a:gd name="T24" fmla="*/ 394 w 557"/>
                <a:gd name="T25" fmla="*/ 4 h 37"/>
                <a:gd name="T26" fmla="*/ 406 w 557"/>
                <a:gd name="T27" fmla="*/ 18 h 37"/>
                <a:gd name="T28" fmla="*/ 390 w 557"/>
                <a:gd name="T29" fmla="*/ 36 h 37"/>
                <a:gd name="T30" fmla="*/ 406 w 557"/>
                <a:gd name="T31" fmla="*/ 20 h 37"/>
                <a:gd name="T32" fmla="*/ 418 w 557"/>
                <a:gd name="T33" fmla="*/ 36 h 37"/>
                <a:gd name="T34" fmla="*/ 410 w 557"/>
                <a:gd name="T35" fmla="*/ 19 h 37"/>
                <a:gd name="T36" fmla="*/ 390 w 557"/>
                <a:gd name="T37" fmla="*/ 1 h 37"/>
                <a:gd name="T38" fmla="*/ 362 w 557"/>
                <a:gd name="T39" fmla="*/ 4 h 37"/>
                <a:gd name="T40" fmla="*/ 365 w 557"/>
                <a:gd name="T41" fmla="*/ 4 h 37"/>
                <a:gd name="T42" fmla="*/ 350 w 557"/>
                <a:gd name="T43" fmla="*/ 1 h 37"/>
                <a:gd name="T44" fmla="*/ 325 w 557"/>
                <a:gd name="T45" fmla="*/ 37 h 37"/>
                <a:gd name="T46" fmla="*/ 321 w 557"/>
                <a:gd name="T47" fmla="*/ 15 h 37"/>
                <a:gd name="T48" fmla="*/ 334 w 557"/>
                <a:gd name="T49" fmla="*/ 11 h 37"/>
                <a:gd name="T50" fmla="*/ 312 w 557"/>
                <a:gd name="T51" fmla="*/ 10 h 37"/>
                <a:gd name="T52" fmla="*/ 335 w 557"/>
                <a:gd name="T53" fmla="*/ 27 h 37"/>
                <a:gd name="T54" fmla="*/ 311 w 557"/>
                <a:gd name="T55" fmla="*/ 24 h 37"/>
                <a:gd name="T56" fmla="*/ 297 w 557"/>
                <a:gd name="T57" fmla="*/ 23 h 37"/>
                <a:gd name="T58" fmla="*/ 293 w 557"/>
                <a:gd name="T59" fmla="*/ 23 h 37"/>
                <a:gd name="T60" fmla="*/ 273 w 557"/>
                <a:gd name="T61" fmla="*/ 1 h 37"/>
                <a:gd name="T62" fmla="*/ 241 w 557"/>
                <a:gd name="T63" fmla="*/ 4 h 37"/>
                <a:gd name="T64" fmla="*/ 241 w 557"/>
                <a:gd name="T65" fmla="*/ 4 h 37"/>
                <a:gd name="T66" fmla="*/ 233 w 557"/>
                <a:gd name="T67" fmla="*/ 25 h 37"/>
                <a:gd name="T68" fmla="*/ 257 w 557"/>
                <a:gd name="T69" fmla="*/ 36 h 37"/>
                <a:gd name="T70" fmla="*/ 226 w 557"/>
                <a:gd name="T71" fmla="*/ 36 h 37"/>
                <a:gd name="T72" fmla="*/ 207 w 557"/>
                <a:gd name="T73" fmla="*/ 12 h 37"/>
                <a:gd name="T74" fmla="*/ 195 w 557"/>
                <a:gd name="T75" fmla="*/ 7 h 37"/>
                <a:gd name="T76" fmla="*/ 195 w 557"/>
                <a:gd name="T77" fmla="*/ 23 h 37"/>
                <a:gd name="T78" fmla="*/ 203 w 557"/>
                <a:gd name="T79" fmla="*/ 1 h 37"/>
                <a:gd name="T80" fmla="*/ 171 w 557"/>
                <a:gd name="T81" fmla="*/ 1 h 37"/>
                <a:gd name="T82" fmla="*/ 156 w 557"/>
                <a:gd name="T83" fmla="*/ 30 h 37"/>
                <a:gd name="T84" fmla="*/ 141 w 557"/>
                <a:gd name="T85" fmla="*/ 1 h 37"/>
                <a:gd name="T86" fmla="*/ 171 w 557"/>
                <a:gd name="T87" fmla="*/ 23 h 37"/>
                <a:gd name="T88" fmla="*/ 109 w 557"/>
                <a:gd name="T89" fmla="*/ 7 h 37"/>
                <a:gd name="T90" fmla="*/ 100 w 557"/>
                <a:gd name="T91" fmla="*/ 19 h 37"/>
                <a:gd name="T92" fmla="*/ 126 w 557"/>
                <a:gd name="T93" fmla="*/ 19 h 37"/>
                <a:gd name="T94" fmla="*/ 56 w 557"/>
                <a:gd name="T95" fmla="*/ 7 h 37"/>
                <a:gd name="T96" fmla="*/ 65 w 557"/>
                <a:gd name="T97" fmla="*/ 17 h 37"/>
                <a:gd name="T98" fmla="*/ 49 w 557"/>
                <a:gd name="T99" fmla="*/ 36 h 37"/>
                <a:gd name="T100" fmla="*/ 64 w 557"/>
                <a:gd name="T101" fmla="*/ 22 h 37"/>
                <a:gd name="T102" fmla="*/ 79 w 557"/>
                <a:gd name="T103" fmla="*/ 36 h 37"/>
                <a:gd name="T104" fmla="*/ 72 w 557"/>
                <a:gd name="T105" fmla="*/ 19 h 37"/>
                <a:gd name="T106" fmla="*/ 49 w 557"/>
                <a:gd name="T107" fmla="*/ 1 h 37"/>
                <a:gd name="T108" fmla="*/ 33 w 557"/>
                <a:gd name="T109" fmla="*/ 36 h 37"/>
                <a:gd name="T110" fmla="*/ 18 w 557"/>
                <a:gd name="T111" fmla="*/ 23 h 37"/>
                <a:gd name="T112" fmla="*/ 8 w 557"/>
                <a:gd name="T113" fmla="*/ 19 h 37"/>
                <a:gd name="T114" fmla="*/ 32 w 557"/>
                <a:gd name="T115" fmla="*/ 13 h 37"/>
                <a:gd name="T116" fmla="*/ 17 w 557"/>
                <a:gd name="T1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7" h="37">
                  <a:moveTo>
                    <a:pt x="542" y="4"/>
                  </a:moveTo>
                  <a:cubicBezTo>
                    <a:pt x="548" y="22"/>
                    <a:pt x="548" y="22"/>
                    <a:pt x="548" y="22"/>
                  </a:cubicBezTo>
                  <a:cubicBezTo>
                    <a:pt x="535" y="22"/>
                    <a:pt x="535" y="22"/>
                    <a:pt x="535" y="22"/>
                  </a:cubicBezTo>
                  <a:lnTo>
                    <a:pt x="542" y="4"/>
                  </a:lnTo>
                  <a:close/>
                  <a:moveTo>
                    <a:pt x="526" y="36"/>
                  </a:moveTo>
                  <a:cubicBezTo>
                    <a:pt x="529" y="36"/>
                    <a:pt x="529" y="36"/>
                    <a:pt x="529" y="36"/>
                  </a:cubicBezTo>
                  <a:cubicBezTo>
                    <a:pt x="534" y="25"/>
                    <a:pt x="534" y="25"/>
                    <a:pt x="534" y="25"/>
                  </a:cubicBezTo>
                  <a:cubicBezTo>
                    <a:pt x="549" y="25"/>
                    <a:pt x="549" y="25"/>
                    <a:pt x="549" y="25"/>
                  </a:cubicBezTo>
                  <a:cubicBezTo>
                    <a:pt x="554" y="36"/>
                    <a:pt x="554" y="36"/>
                    <a:pt x="554" y="36"/>
                  </a:cubicBezTo>
                  <a:cubicBezTo>
                    <a:pt x="557" y="36"/>
                    <a:pt x="557" y="36"/>
                    <a:pt x="557" y="36"/>
                  </a:cubicBezTo>
                  <a:cubicBezTo>
                    <a:pt x="544" y="1"/>
                    <a:pt x="544" y="1"/>
                    <a:pt x="544" y="1"/>
                  </a:cubicBezTo>
                  <a:cubicBezTo>
                    <a:pt x="540" y="1"/>
                    <a:pt x="540" y="1"/>
                    <a:pt x="540" y="1"/>
                  </a:cubicBezTo>
                  <a:lnTo>
                    <a:pt x="526" y="36"/>
                  </a:lnTo>
                  <a:close/>
                  <a:moveTo>
                    <a:pt x="509" y="36"/>
                  </a:moveTo>
                  <a:cubicBezTo>
                    <a:pt x="513" y="36"/>
                    <a:pt x="513" y="36"/>
                    <a:pt x="513" y="36"/>
                  </a:cubicBezTo>
                  <a:cubicBezTo>
                    <a:pt x="513" y="1"/>
                    <a:pt x="513" y="1"/>
                    <a:pt x="513" y="1"/>
                  </a:cubicBezTo>
                  <a:cubicBezTo>
                    <a:pt x="509" y="1"/>
                    <a:pt x="509" y="1"/>
                    <a:pt x="509" y="1"/>
                  </a:cubicBezTo>
                  <a:lnTo>
                    <a:pt x="509" y="36"/>
                  </a:lnTo>
                  <a:close/>
                  <a:moveTo>
                    <a:pt x="473" y="36"/>
                  </a:moveTo>
                  <a:cubicBezTo>
                    <a:pt x="496" y="36"/>
                    <a:pt x="496" y="36"/>
                    <a:pt x="496" y="36"/>
                  </a:cubicBezTo>
                  <a:cubicBezTo>
                    <a:pt x="496" y="33"/>
                    <a:pt x="496" y="33"/>
                    <a:pt x="496" y="33"/>
                  </a:cubicBezTo>
                  <a:cubicBezTo>
                    <a:pt x="477" y="33"/>
                    <a:pt x="477" y="33"/>
                    <a:pt x="477" y="33"/>
                  </a:cubicBezTo>
                  <a:cubicBezTo>
                    <a:pt x="477" y="4"/>
                    <a:pt x="477" y="4"/>
                    <a:pt x="477" y="4"/>
                  </a:cubicBezTo>
                  <a:cubicBezTo>
                    <a:pt x="473" y="1"/>
                    <a:pt x="473" y="1"/>
                    <a:pt x="473" y="1"/>
                  </a:cubicBezTo>
                  <a:lnTo>
                    <a:pt x="473" y="36"/>
                  </a:lnTo>
                  <a:close/>
                  <a:moveTo>
                    <a:pt x="445" y="4"/>
                  </a:moveTo>
                  <a:cubicBezTo>
                    <a:pt x="451" y="22"/>
                    <a:pt x="451" y="22"/>
                    <a:pt x="451" y="22"/>
                  </a:cubicBezTo>
                  <a:cubicBezTo>
                    <a:pt x="438" y="22"/>
                    <a:pt x="438" y="22"/>
                    <a:pt x="438" y="22"/>
                  </a:cubicBezTo>
                  <a:lnTo>
                    <a:pt x="445" y="4"/>
                  </a:lnTo>
                  <a:close/>
                  <a:moveTo>
                    <a:pt x="429" y="36"/>
                  </a:moveTo>
                  <a:cubicBezTo>
                    <a:pt x="432" y="36"/>
                    <a:pt x="432" y="36"/>
                    <a:pt x="432" y="36"/>
                  </a:cubicBezTo>
                  <a:cubicBezTo>
                    <a:pt x="437" y="25"/>
                    <a:pt x="437" y="25"/>
                    <a:pt x="437" y="25"/>
                  </a:cubicBezTo>
                  <a:cubicBezTo>
                    <a:pt x="452" y="25"/>
                    <a:pt x="452" y="25"/>
                    <a:pt x="452" y="25"/>
                  </a:cubicBezTo>
                  <a:cubicBezTo>
                    <a:pt x="457" y="36"/>
                    <a:pt x="457" y="36"/>
                    <a:pt x="457" y="36"/>
                  </a:cubicBezTo>
                  <a:cubicBezTo>
                    <a:pt x="460" y="36"/>
                    <a:pt x="460" y="36"/>
                    <a:pt x="460" y="36"/>
                  </a:cubicBezTo>
                  <a:cubicBezTo>
                    <a:pt x="447" y="1"/>
                    <a:pt x="447" y="1"/>
                    <a:pt x="447" y="1"/>
                  </a:cubicBezTo>
                  <a:cubicBezTo>
                    <a:pt x="443" y="1"/>
                    <a:pt x="443" y="1"/>
                    <a:pt x="443" y="1"/>
                  </a:cubicBezTo>
                  <a:lnTo>
                    <a:pt x="429" y="36"/>
                  </a:lnTo>
                  <a:close/>
                  <a:moveTo>
                    <a:pt x="394" y="4"/>
                  </a:moveTo>
                  <a:cubicBezTo>
                    <a:pt x="406" y="4"/>
                    <a:pt x="406" y="4"/>
                    <a:pt x="406" y="4"/>
                  </a:cubicBezTo>
                  <a:cubicBezTo>
                    <a:pt x="411" y="4"/>
                    <a:pt x="414" y="7"/>
                    <a:pt x="414" y="11"/>
                  </a:cubicBezTo>
                  <a:cubicBezTo>
                    <a:pt x="414" y="15"/>
                    <a:pt x="410" y="18"/>
                    <a:pt x="406" y="18"/>
                  </a:cubicBezTo>
                  <a:cubicBezTo>
                    <a:pt x="394" y="18"/>
                    <a:pt x="394" y="18"/>
                    <a:pt x="394" y="18"/>
                  </a:cubicBezTo>
                  <a:lnTo>
                    <a:pt x="394" y="4"/>
                  </a:lnTo>
                  <a:close/>
                  <a:moveTo>
                    <a:pt x="390" y="36"/>
                  </a:moveTo>
                  <a:cubicBezTo>
                    <a:pt x="394" y="36"/>
                    <a:pt x="394" y="36"/>
                    <a:pt x="394" y="36"/>
                  </a:cubicBezTo>
                  <a:cubicBezTo>
                    <a:pt x="394" y="20"/>
                    <a:pt x="394" y="20"/>
                    <a:pt x="394" y="20"/>
                  </a:cubicBezTo>
                  <a:cubicBezTo>
                    <a:pt x="406" y="20"/>
                    <a:pt x="406" y="20"/>
                    <a:pt x="406" y="20"/>
                  </a:cubicBezTo>
                  <a:cubicBezTo>
                    <a:pt x="413" y="20"/>
                    <a:pt x="413" y="26"/>
                    <a:pt x="413" y="30"/>
                  </a:cubicBezTo>
                  <a:cubicBezTo>
                    <a:pt x="413" y="32"/>
                    <a:pt x="413" y="35"/>
                    <a:pt x="414" y="36"/>
                  </a:cubicBezTo>
                  <a:cubicBezTo>
                    <a:pt x="418" y="36"/>
                    <a:pt x="418" y="36"/>
                    <a:pt x="418" y="36"/>
                  </a:cubicBezTo>
                  <a:cubicBezTo>
                    <a:pt x="416" y="34"/>
                    <a:pt x="416" y="29"/>
                    <a:pt x="416" y="27"/>
                  </a:cubicBezTo>
                  <a:cubicBezTo>
                    <a:pt x="416" y="23"/>
                    <a:pt x="415" y="20"/>
                    <a:pt x="410" y="19"/>
                  </a:cubicBezTo>
                  <a:cubicBezTo>
                    <a:pt x="410" y="19"/>
                    <a:pt x="410" y="19"/>
                    <a:pt x="410" y="19"/>
                  </a:cubicBezTo>
                  <a:cubicBezTo>
                    <a:pt x="415" y="18"/>
                    <a:pt x="417" y="15"/>
                    <a:pt x="417" y="10"/>
                  </a:cubicBezTo>
                  <a:cubicBezTo>
                    <a:pt x="417" y="4"/>
                    <a:pt x="412" y="1"/>
                    <a:pt x="406" y="1"/>
                  </a:cubicBezTo>
                  <a:cubicBezTo>
                    <a:pt x="390" y="1"/>
                    <a:pt x="390" y="1"/>
                    <a:pt x="390" y="1"/>
                  </a:cubicBezTo>
                  <a:lnTo>
                    <a:pt x="390" y="36"/>
                  </a:lnTo>
                  <a:close/>
                  <a:moveTo>
                    <a:pt x="350" y="4"/>
                  </a:moveTo>
                  <a:cubicBezTo>
                    <a:pt x="362" y="4"/>
                    <a:pt x="362" y="4"/>
                    <a:pt x="362" y="4"/>
                  </a:cubicBezTo>
                  <a:cubicBezTo>
                    <a:pt x="362" y="36"/>
                    <a:pt x="362" y="36"/>
                    <a:pt x="362" y="36"/>
                  </a:cubicBezTo>
                  <a:cubicBezTo>
                    <a:pt x="365" y="36"/>
                    <a:pt x="365" y="36"/>
                    <a:pt x="365" y="36"/>
                  </a:cubicBezTo>
                  <a:cubicBezTo>
                    <a:pt x="365" y="4"/>
                    <a:pt x="365" y="4"/>
                    <a:pt x="365" y="4"/>
                  </a:cubicBezTo>
                  <a:cubicBezTo>
                    <a:pt x="377" y="4"/>
                    <a:pt x="377" y="4"/>
                    <a:pt x="377" y="4"/>
                  </a:cubicBezTo>
                  <a:cubicBezTo>
                    <a:pt x="377" y="1"/>
                    <a:pt x="377" y="1"/>
                    <a:pt x="377" y="1"/>
                  </a:cubicBezTo>
                  <a:cubicBezTo>
                    <a:pt x="350" y="1"/>
                    <a:pt x="350" y="1"/>
                    <a:pt x="350" y="1"/>
                  </a:cubicBezTo>
                  <a:lnTo>
                    <a:pt x="350" y="4"/>
                  </a:lnTo>
                  <a:close/>
                  <a:moveTo>
                    <a:pt x="311" y="24"/>
                  </a:moveTo>
                  <a:cubicBezTo>
                    <a:pt x="311" y="33"/>
                    <a:pt x="317" y="37"/>
                    <a:pt x="325" y="37"/>
                  </a:cubicBezTo>
                  <a:cubicBezTo>
                    <a:pt x="338" y="37"/>
                    <a:pt x="339" y="29"/>
                    <a:pt x="339" y="27"/>
                  </a:cubicBezTo>
                  <a:cubicBezTo>
                    <a:pt x="339" y="21"/>
                    <a:pt x="334" y="19"/>
                    <a:pt x="330" y="17"/>
                  </a:cubicBezTo>
                  <a:cubicBezTo>
                    <a:pt x="321" y="15"/>
                    <a:pt x="321" y="15"/>
                    <a:pt x="321" y="15"/>
                  </a:cubicBezTo>
                  <a:cubicBezTo>
                    <a:pt x="318" y="15"/>
                    <a:pt x="316" y="13"/>
                    <a:pt x="316" y="10"/>
                  </a:cubicBezTo>
                  <a:cubicBezTo>
                    <a:pt x="316" y="5"/>
                    <a:pt x="320" y="3"/>
                    <a:pt x="325" y="3"/>
                  </a:cubicBezTo>
                  <a:cubicBezTo>
                    <a:pt x="329" y="3"/>
                    <a:pt x="334" y="6"/>
                    <a:pt x="334" y="11"/>
                  </a:cubicBezTo>
                  <a:cubicBezTo>
                    <a:pt x="337" y="11"/>
                    <a:pt x="337" y="11"/>
                    <a:pt x="337" y="11"/>
                  </a:cubicBezTo>
                  <a:cubicBezTo>
                    <a:pt x="337" y="4"/>
                    <a:pt x="331" y="0"/>
                    <a:pt x="324" y="0"/>
                  </a:cubicBezTo>
                  <a:cubicBezTo>
                    <a:pt x="315" y="0"/>
                    <a:pt x="312" y="7"/>
                    <a:pt x="312" y="10"/>
                  </a:cubicBezTo>
                  <a:cubicBezTo>
                    <a:pt x="312" y="16"/>
                    <a:pt x="316" y="17"/>
                    <a:pt x="320" y="19"/>
                  </a:cubicBezTo>
                  <a:cubicBezTo>
                    <a:pt x="328" y="20"/>
                    <a:pt x="328" y="20"/>
                    <a:pt x="328" y="20"/>
                  </a:cubicBezTo>
                  <a:cubicBezTo>
                    <a:pt x="331" y="21"/>
                    <a:pt x="335" y="23"/>
                    <a:pt x="335" y="27"/>
                  </a:cubicBezTo>
                  <a:cubicBezTo>
                    <a:pt x="335" y="32"/>
                    <a:pt x="330" y="34"/>
                    <a:pt x="326" y="34"/>
                  </a:cubicBezTo>
                  <a:cubicBezTo>
                    <a:pt x="320" y="34"/>
                    <a:pt x="315" y="32"/>
                    <a:pt x="315" y="24"/>
                  </a:cubicBezTo>
                  <a:lnTo>
                    <a:pt x="311" y="24"/>
                  </a:lnTo>
                  <a:close/>
                  <a:moveTo>
                    <a:pt x="270" y="23"/>
                  </a:moveTo>
                  <a:cubicBezTo>
                    <a:pt x="270" y="31"/>
                    <a:pt x="273" y="37"/>
                    <a:pt x="283" y="37"/>
                  </a:cubicBezTo>
                  <a:cubicBezTo>
                    <a:pt x="293" y="37"/>
                    <a:pt x="297" y="31"/>
                    <a:pt x="297" y="23"/>
                  </a:cubicBezTo>
                  <a:cubicBezTo>
                    <a:pt x="297" y="1"/>
                    <a:pt x="297" y="1"/>
                    <a:pt x="297" y="1"/>
                  </a:cubicBezTo>
                  <a:cubicBezTo>
                    <a:pt x="293" y="1"/>
                    <a:pt x="293" y="1"/>
                    <a:pt x="293" y="1"/>
                  </a:cubicBezTo>
                  <a:cubicBezTo>
                    <a:pt x="293" y="23"/>
                    <a:pt x="293" y="23"/>
                    <a:pt x="293" y="23"/>
                  </a:cubicBezTo>
                  <a:cubicBezTo>
                    <a:pt x="293" y="31"/>
                    <a:pt x="290" y="34"/>
                    <a:pt x="283" y="34"/>
                  </a:cubicBezTo>
                  <a:cubicBezTo>
                    <a:pt x="277" y="34"/>
                    <a:pt x="273" y="31"/>
                    <a:pt x="273" y="23"/>
                  </a:cubicBezTo>
                  <a:cubicBezTo>
                    <a:pt x="273" y="1"/>
                    <a:pt x="273" y="1"/>
                    <a:pt x="273" y="1"/>
                  </a:cubicBezTo>
                  <a:cubicBezTo>
                    <a:pt x="270" y="1"/>
                    <a:pt x="270" y="1"/>
                    <a:pt x="270" y="1"/>
                  </a:cubicBezTo>
                  <a:lnTo>
                    <a:pt x="270" y="23"/>
                  </a:lnTo>
                  <a:close/>
                  <a:moveTo>
                    <a:pt x="241" y="4"/>
                  </a:moveTo>
                  <a:cubicBezTo>
                    <a:pt x="248" y="22"/>
                    <a:pt x="248" y="22"/>
                    <a:pt x="248" y="22"/>
                  </a:cubicBezTo>
                  <a:cubicBezTo>
                    <a:pt x="234" y="22"/>
                    <a:pt x="234" y="22"/>
                    <a:pt x="234" y="22"/>
                  </a:cubicBezTo>
                  <a:lnTo>
                    <a:pt x="241" y="4"/>
                  </a:lnTo>
                  <a:close/>
                  <a:moveTo>
                    <a:pt x="226" y="36"/>
                  </a:moveTo>
                  <a:cubicBezTo>
                    <a:pt x="229" y="36"/>
                    <a:pt x="229" y="36"/>
                    <a:pt x="229" y="36"/>
                  </a:cubicBezTo>
                  <a:cubicBezTo>
                    <a:pt x="233" y="25"/>
                    <a:pt x="233" y="25"/>
                    <a:pt x="233" y="25"/>
                  </a:cubicBezTo>
                  <a:cubicBezTo>
                    <a:pt x="249" y="25"/>
                    <a:pt x="249" y="25"/>
                    <a:pt x="249" y="25"/>
                  </a:cubicBezTo>
                  <a:cubicBezTo>
                    <a:pt x="253" y="36"/>
                    <a:pt x="253" y="36"/>
                    <a:pt x="253" y="36"/>
                  </a:cubicBezTo>
                  <a:cubicBezTo>
                    <a:pt x="257" y="36"/>
                    <a:pt x="257" y="36"/>
                    <a:pt x="257" y="36"/>
                  </a:cubicBezTo>
                  <a:cubicBezTo>
                    <a:pt x="243" y="1"/>
                    <a:pt x="243" y="1"/>
                    <a:pt x="243" y="1"/>
                  </a:cubicBezTo>
                  <a:cubicBezTo>
                    <a:pt x="240" y="1"/>
                    <a:pt x="240" y="1"/>
                    <a:pt x="240" y="1"/>
                  </a:cubicBezTo>
                  <a:lnTo>
                    <a:pt x="226" y="36"/>
                  </a:lnTo>
                  <a:close/>
                  <a:moveTo>
                    <a:pt x="195" y="7"/>
                  </a:moveTo>
                  <a:cubicBezTo>
                    <a:pt x="201" y="7"/>
                    <a:pt x="201" y="7"/>
                    <a:pt x="201" y="7"/>
                  </a:cubicBezTo>
                  <a:cubicBezTo>
                    <a:pt x="204" y="7"/>
                    <a:pt x="207" y="8"/>
                    <a:pt x="207" y="12"/>
                  </a:cubicBezTo>
                  <a:cubicBezTo>
                    <a:pt x="207" y="17"/>
                    <a:pt x="204" y="17"/>
                    <a:pt x="201" y="17"/>
                  </a:cubicBezTo>
                  <a:cubicBezTo>
                    <a:pt x="195" y="17"/>
                    <a:pt x="195" y="17"/>
                    <a:pt x="195" y="17"/>
                  </a:cubicBezTo>
                  <a:lnTo>
                    <a:pt x="195" y="7"/>
                  </a:lnTo>
                  <a:close/>
                  <a:moveTo>
                    <a:pt x="187" y="36"/>
                  </a:moveTo>
                  <a:cubicBezTo>
                    <a:pt x="195" y="36"/>
                    <a:pt x="195" y="36"/>
                    <a:pt x="195" y="36"/>
                  </a:cubicBezTo>
                  <a:cubicBezTo>
                    <a:pt x="195" y="23"/>
                    <a:pt x="195" y="23"/>
                    <a:pt x="195" y="23"/>
                  </a:cubicBezTo>
                  <a:cubicBezTo>
                    <a:pt x="203" y="23"/>
                    <a:pt x="203" y="23"/>
                    <a:pt x="203" y="23"/>
                  </a:cubicBezTo>
                  <a:cubicBezTo>
                    <a:pt x="211" y="23"/>
                    <a:pt x="215" y="18"/>
                    <a:pt x="215" y="12"/>
                  </a:cubicBezTo>
                  <a:cubicBezTo>
                    <a:pt x="215" y="7"/>
                    <a:pt x="211" y="1"/>
                    <a:pt x="203" y="1"/>
                  </a:cubicBezTo>
                  <a:cubicBezTo>
                    <a:pt x="187" y="1"/>
                    <a:pt x="187" y="1"/>
                    <a:pt x="187" y="1"/>
                  </a:cubicBezTo>
                  <a:lnTo>
                    <a:pt x="187" y="36"/>
                  </a:lnTo>
                  <a:close/>
                  <a:moveTo>
                    <a:pt x="171" y="1"/>
                  </a:moveTo>
                  <a:cubicBezTo>
                    <a:pt x="163" y="1"/>
                    <a:pt x="163" y="1"/>
                    <a:pt x="163" y="1"/>
                  </a:cubicBezTo>
                  <a:cubicBezTo>
                    <a:pt x="163" y="23"/>
                    <a:pt x="163" y="23"/>
                    <a:pt x="163" y="23"/>
                  </a:cubicBezTo>
                  <a:cubicBezTo>
                    <a:pt x="163" y="28"/>
                    <a:pt x="161" y="30"/>
                    <a:pt x="156" y="30"/>
                  </a:cubicBezTo>
                  <a:cubicBezTo>
                    <a:pt x="150" y="30"/>
                    <a:pt x="149" y="27"/>
                    <a:pt x="149" y="23"/>
                  </a:cubicBezTo>
                  <a:cubicBezTo>
                    <a:pt x="149" y="1"/>
                    <a:pt x="149" y="1"/>
                    <a:pt x="149" y="1"/>
                  </a:cubicBezTo>
                  <a:cubicBezTo>
                    <a:pt x="141" y="1"/>
                    <a:pt x="141" y="1"/>
                    <a:pt x="141" y="1"/>
                  </a:cubicBezTo>
                  <a:cubicBezTo>
                    <a:pt x="141" y="23"/>
                    <a:pt x="141" y="23"/>
                    <a:pt x="141" y="23"/>
                  </a:cubicBezTo>
                  <a:cubicBezTo>
                    <a:pt x="141" y="32"/>
                    <a:pt x="147" y="37"/>
                    <a:pt x="156" y="37"/>
                  </a:cubicBezTo>
                  <a:cubicBezTo>
                    <a:pt x="165" y="37"/>
                    <a:pt x="171" y="32"/>
                    <a:pt x="171" y="23"/>
                  </a:cubicBezTo>
                  <a:lnTo>
                    <a:pt x="171" y="1"/>
                  </a:lnTo>
                  <a:close/>
                  <a:moveTo>
                    <a:pt x="100" y="19"/>
                  </a:moveTo>
                  <a:cubicBezTo>
                    <a:pt x="100" y="13"/>
                    <a:pt x="102" y="7"/>
                    <a:pt x="109" y="7"/>
                  </a:cubicBezTo>
                  <a:cubicBezTo>
                    <a:pt x="116" y="7"/>
                    <a:pt x="119" y="13"/>
                    <a:pt x="119" y="19"/>
                  </a:cubicBezTo>
                  <a:cubicBezTo>
                    <a:pt x="119" y="24"/>
                    <a:pt x="116" y="30"/>
                    <a:pt x="109" y="30"/>
                  </a:cubicBezTo>
                  <a:cubicBezTo>
                    <a:pt x="102" y="30"/>
                    <a:pt x="100" y="24"/>
                    <a:pt x="100" y="19"/>
                  </a:cubicBezTo>
                  <a:moveTo>
                    <a:pt x="92" y="19"/>
                  </a:moveTo>
                  <a:cubicBezTo>
                    <a:pt x="92" y="29"/>
                    <a:pt x="98" y="37"/>
                    <a:pt x="109" y="37"/>
                  </a:cubicBezTo>
                  <a:cubicBezTo>
                    <a:pt x="120" y="37"/>
                    <a:pt x="126" y="29"/>
                    <a:pt x="126" y="19"/>
                  </a:cubicBezTo>
                  <a:cubicBezTo>
                    <a:pt x="126" y="8"/>
                    <a:pt x="120" y="0"/>
                    <a:pt x="109" y="0"/>
                  </a:cubicBezTo>
                  <a:cubicBezTo>
                    <a:pt x="98" y="0"/>
                    <a:pt x="92" y="8"/>
                    <a:pt x="92" y="19"/>
                  </a:cubicBezTo>
                  <a:moveTo>
                    <a:pt x="56" y="7"/>
                  </a:moveTo>
                  <a:cubicBezTo>
                    <a:pt x="65" y="7"/>
                    <a:pt x="65" y="7"/>
                    <a:pt x="65" y="7"/>
                  </a:cubicBezTo>
                  <a:cubicBezTo>
                    <a:pt x="68" y="7"/>
                    <a:pt x="70" y="8"/>
                    <a:pt x="70" y="12"/>
                  </a:cubicBezTo>
                  <a:cubicBezTo>
                    <a:pt x="70" y="15"/>
                    <a:pt x="68" y="17"/>
                    <a:pt x="65" y="17"/>
                  </a:cubicBezTo>
                  <a:cubicBezTo>
                    <a:pt x="56" y="17"/>
                    <a:pt x="56" y="17"/>
                    <a:pt x="56" y="17"/>
                  </a:cubicBezTo>
                  <a:lnTo>
                    <a:pt x="56" y="7"/>
                  </a:lnTo>
                  <a:close/>
                  <a:moveTo>
                    <a:pt x="49" y="36"/>
                  </a:moveTo>
                  <a:cubicBezTo>
                    <a:pt x="56" y="36"/>
                    <a:pt x="56" y="36"/>
                    <a:pt x="56" y="36"/>
                  </a:cubicBezTo>
                  <a:cubicBezTo>
                    <a:pt x="56" y="22"/>
                    <a:pt x="56" y="22"/>
                    <a:pt x="56" y="22"/>
                  </a:cubicBezTo>
                  <a:cubicBezTo>
                    <a:pt x="64" y="22"/>
                    <a:pt x="64" y="22"/>
                    <a:pt x="64" y="22"/>
                  </a:cubicBezTo>
                  <a:cubicBezTo>
                    <a:pt x="68" y="22"/>
                    <a:pt x="69" y="24"/>
                    <a:pt x="70" y="28"/>
                  </a:cubicBezTo>
                  <a:cubicBezTo>
                    <a:pt x="70" y="30"/>
                    <a:pt x="70" y="34"/>
                    <a:pt x="71" y="36"/>
                  </a:cubicBezTo>
                  <a:cubicBezTo>
                    <a:pt x="79" y="36"/>
                    <a:pt x="79" y="36"/>
                    <a:pt x="79" y="36"/>
                  </a:cubicBezTo>
                  <a:cubicBezTo>
                    <a:pt x="77" y="34"/>
                    <a:pt x="77" y="30"/>
                    <a:pt x="77" y="28"/>
                  </a:cubicBezTo>
                  <a:cubicBezTo>
                    <a:pt x="77" y="24"/>
                    <a:pt x="76" y="20"/>
                    <a:pt x="72" y="19"/>
                  </a:cubicBezTo>
                  <a:cubicBezTo>
                    <a:pt x="72" y="19"/>
                    <a:pt x="72" y="19"/>
                    <a:pt x="72" y="19"/>
                  </a:cubicBezTo>
                  <a:cubicBezTo>
                    <a:pt x="76" y="18"/>
                    <a:pt x="78" y="15"/>
                    <a:pt x="78" y="11"/>
                  </a:cubicBezTo>
                  <a:cubicBezTo>
                    <a:pt x="78" y="5"/>
                    <a:pt x="74" y="1"/>
                    <a:pt x="67" y="1"/>
                  </a:cubicBezTo>
                  <a:cubicBezTo>
                    <a:pt x="49" y="1"/>
                    <a:pt x="49" y="1"/>
                    <a:pt x="49" y="1"/>
                  </a:cubicBezTo>
                  <a:lnTo>
                    <a:pt x="49" y="36"/>
                  </a:lnTo>
                  <a:close/>
                  <a:moveTo>
                    <a:pt x="28" y="36"/>
                  </a:moveTo>
                  <a:cubicBezTo>
                    <a:pt x="33" y="36"/>
                    <a:pt x="33" y="36"/>
                    <a:pt x="33" y="36"/>
                  </a:cubicBezTo>
                  <a:cubicBezTo>
                    <a:pt x="33" y="17"/>
                    <a:pt x="33" y="17"/>
                    <a:pt x="33" y="17"/>
                  </a:cubicBezTo>
                  <a:cubicBezTo>
                    <a:pt x="18" y="17"/>
                    <a:pt x="18" y="17"/>
                    <a:pt x="18" y="17"/>
                  </a:cubicBezTo>
                  <a:cubicBezTo>
                    <a:pt x="18" y="23"/>
                    <a:pt x="18" y="23"/>
                    <a:pt x="18" y="23"/>
                  </a:cubicBezTo>
                  <a:cubicBezTo>
                    <a:pt x="26" y="23"/>
                    <a:pt x="26" y="23"/>
                    <a:pt x="26" y="23"/>
                  </a:cubicBezTo>
                  <a:cubicBezTo>
                    <a:pt x="25" y="28"/>
                    <a:pt x="22" y="30"/>
                    <a:pt x="17" y="30"/>
                  </a:cubicBezTo>
                  <a:cubicBezTo>
                    <a:pt x="11" y="30"/>
                    <a:pt x="8" y="24"/>
                    <a:pt x="8" y="19"/>
                  </a:cubicBezTo>
                  <a:cubicBezTo>
                    <a:pt x="8" y="13"/>
                    <a:pt x="11" y="7"/>
                    <a:pt x="17" y="7"/>
                  </a:cubicBezTo>
                  <a:cubicBezTo>
                    <a:pt x="21" y="7"/>
                    <a:pt x="24" y="9"/>
                    <a:pt x="25" y="13"/>
                  </a:cubicBezTo>
                  <a:cubicBezTo>
                    <a:pt x="32" y="13"/>
                    <a:pt x="32" y="13"/>
                    <a:pt x="32" y="13"/>
                  </a:cubicBezTo>
                  <a:cubicBezTo>
                    <a:pt x="31" y="5"/>
                    <a:pt x="25" y="0"/>
                    <a:pt x="17" y="0"/>
                  </a:cubicBezTo>
                  <a:cubicBezTo>
                    <a:pt x="7" y="0"/>
                    <a:pt x="0" y="8"/>
                    <a:pt x="0" y="19"/>
                  </a:cubicBezTo>
                  <a:cubicBezTo>
                    <a:pt x="0" y="29"/>
                    <a:pt x="7" y="37"/>
                    <a:pt x="17" y="37"/>
                  </a:cubicBezTo>
                  <a:cubicBezTo>
                    <a:pt x="21" y="37"/>
                    <a:pt x="24" y="35"/>
                    <a:pt x="27" y="32"/>
                  </a:cubicBezTo>
                  <a:lnTo>
                    <a:pt x="28" y="36"/>
                  </a:lnTo>
                  <a:close/>
                </a:path>
              </a:pathLst>
            </a:custGeom>
            <a:solidFill>
              <a:srgbClr val="7A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2545"/>
            </a:p>
          </p:txBody>
        </p:sp>
      </p:grpSp>
    </p:spTree>
    <p:extLst>
      <p:ext uri="{BB962C8B-B14F-4D97-AF65-F5344CB8AC3E}">
        <p14:creationId xmlns:p14="http://schemas.microsoft.com/office/powerpoint/2010/main" val="4076934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3158661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18365036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7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31020562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24195" y="9855748"/>
            <a:ext cx="10121586" cy="561250"/>
          </a:xfrm>
          <a:prstGeom prst="rect">
            <a:avLst/>
          </a:prstGeom>
        </p:spPr>
        <p:txBody>
          <a:bodyPr tIns="0" bIns="0" anchor="t" anchorCtr="0">
            <a:noAutofit/>
          </a:bodyPr>
          <a:lstStyle>
            <a:lvl1pPr algn="l">
              <a:defRPr sz="1365" i="1" baseline="0"/>
            </a:lvl1pPr>
          </a:lstStyle>
          <a:p>
            <a:pPr lvl="0"/>
            <a:r>
              <a:rPr lang="en-US" dirty="0"/>
              <a:t>Footnote | source</a:t>
            </a:r>
          </a:p>
        </p:txBody>
      </p:sp>
      <p:sp>
        <p:nvSpPr>
          <p:cNvPr id="4" name="Title Placeholder 1">
            <a:extLst>
              <a:ext uri="{FF2B5EF4-FFF2-40B4-BE49-F238E27FC236}">
                <a16:creationId xmlns:a16="http://schemas.microsoft.com/office/drawing/2014/main" id="{601209CE-7665-4480-B0E8-EE87C215C52F}"/>
              </a:ext>
            </a:extLst>
          </p:cNvPr>
          <p:cNvSpPr>
            <a:spLocks noGrp="1"/>
          </p:cNvSpPr>
          <p:nvPr>
            <p:ph type="title"/>
          </p:nvPr>
        </p:nvSpPr>
        <p:spPr>
          <a:xfrm>
            <a:off x="826236" y="159632"/>
            <a:ext cx="13469304" cy="1093361"/>
          </a:xfrm>
          <a:prstGeom prst="rect">
            <a:avLst/>
          </a:prstGeom>
        </p:spPr>
        <p:txBody>
          <a:bodyPr vert="horz" lIns="0" tIns="45720" rIns="0" bIns="45720" rtlCol="0" anchor="ctr" anchorCtr="0">
            <a:noAutofit/>
          </a:bodyPr>
          <a:lstStyle/>
          <a:p>
            <a:r>
              <a:rPr lang="en-US"/>
              <a:t>Click to edit Master title style</a:t>
            </a:r>
            <a:endParaRPr lang="en-AU" dirty="0"/>
          </a:p>
        </p:txBody>
      </p:sp>
    </p:spTree>
    <p:extLst>
      <p:ext uri="{BB962C8B-B14F-4D97-AF65-F5344CB8AC3E}">
        <p14:creationId xmlns:p14="http://schemas.microsoft.com/office/powerpoint/2010/main" val="289557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imag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13DD76C-B0DF-5844-46E8-ACA7008494DC}"/>
              </a:ext>
            </a:extLst>
          </p:cNvPr>
          <p:cNvSpPr/>
          <p:nvPr userDrawn="1"/>
        </p:nvSpPr>
        <p:spPr>
          <a:xfrm>
            <a:off x="7661741" y="1"/>
            <a:ext cx="4297885"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3200"/>
          </a:p>
        </p:txBody>
      </p:sp>
      <p:sp>
        <p:nvSpPr>
          <p:cNvPr id="38" name="Free-form: Shape 37">
            <a:extLst>
              <a:ext uri="{FF2B5EF4-FFF2-40B4-BE49-F238E27FC236}">
                <a16:creationId xmlns:a16="http://schemas.microsoft.com/office/drawing/2014/main" id="{2DCABD5A-B67F-F174-BA18-01F969DC1B68}"/>
              </a:ext>
            </a:extLst>
          </p:cNvPr>
          <p:cNvSpPr/>
          <p:nvPr/>
        </p:nvSpPr>
        <p:spPr>
          <a:xfrm>
            <a:off x="6807873" y="3482560"/>
            <a:ext cx="8311476" cy="6224265"/>
          </a:xfrm>
          <a:custGeom>
            <a:avLst/>
            <a:gdLst>
              <a:gd name="connsiteX0" fmla="*/ 0 w 5026680"/>
              <a:gd name="connsiteY0" fmla="*/ 0 h 3992401"/>
              <a:gd name="connsiteX1" fmla="*/ 5026680 w 5026680"/>
              <a:gd name="connsiteY1" fmla="*/ 0 h 3992401"/>
              <a:gd name="connsiteX2" fmla="*/ 5026680 w 5026680"/>
              <a:gd name="connsiteY2" fmla="*/ 3992401 h 3992401"/>
              <a:gd name="connsiteX3" fmla="*/ 2920561 w 5026680"/>
              <a:gd name="connsiteY3" fmla="*/ 3992401 h 3992401"/>
              <a:gd name="connsiteX4" fmla="*/ 1025695 w 5026680"/>
              <a:gd name="connsiteY4" fmla="*/ 10950 h 3992401"/>
              <a:gd name="connsiteX5" fmla="*/ 4897 w 5026680"/>
              <a:gd name="connsiteY5" fmla="*/ 10820 h 3992401"/>
              <a:gd name="connsiteX6" fmla="*/ 0 w 5026680"/>
              <a:gd name="connsiteY6" fmla="*/ 0 h 399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26680" h="3992401">
                <a:moveTo>
                  <a:pt x="0" y="0"/>
                </a:moveTo>
                <a:lnTo>
                  <a:pt x="5026680" y="0"/>
                </a:lnTo>
                <a:lnTo>
                  <a:pt x="5026680" y="3992401"/>
                </a:lnTo>
                <a:lnTo>
                  <a:pt x="2920561" y="3992401"/>
                </a:lnTo>
                <a:lnTo>
                  <a:pt x="1025695" y="10950"/>
                </a:lnTo>
                <a:lnTo>
                  <a:pt x="4897" y="10820"/>
                </a:lnTo>
                <a:lnTo>
                  <a:pt x="0" y="0"/>
                </a:lnTo>
                <a:close/>
              </a:path>
            </a:pathLst>
          </a:custGeom>
          <a:solidFill>
            <a:schemeClr val="bg2"/>
          </a:solidFill>
          <a:ln w="4757" cap="flat">
            <a:noFill/>
            <a:prstDash val="solid"/>
            <a:miter/>
          </a:ln>
        </p:spPr>
        <p:txBody>
          <a:bodyPr rtlCol="0" anchor="ctr"/>
          <a:lstStyle/>
          <a:p>
            <a:endParaRPr lang="en-AU" sz="3200"/>
          </a:p>
        </p:txBody>
      </p:sp>
      <p:sp>
        <p:nvSpPr>
          <p:cNvPr id="40" name="Picture Placeholder 39">
            <a:extLst>
              <a:ext uri="{FF2B5EF4-FFF2-40B4-BE49-F238E27FC236}">
                <a16:creationId xmlns:a16="http://schemas.microsoft.com/office/drawing/2014/main" id="{5B925039-3386-9DB3-1F58-4C26FF278362}"/>
              </a:ext>
            </a:extLst>
          </p:cNvPr>
          <p:cNvSpPr>
            <a:spLocks noGrp="1" noChangeAspect="1"/>
          </p:cNvSpPr>
          <p:nvPr>
            <p:ph type="pic" sz="quarter" idx="14" hasCustomPrompt="1"/>
          </p:nvPr>
        </p:nvSpPr>
        <p:spPr>
          <a:xfrm>
            <a:off x="3" y="3482560"/>
            <a:ext cx="11644848" cy="6223888"/>
          </a:xfrm>
          <a:custGeom>
            <a:avLst/>
            <a:gdLst>
              <a:gd name="connsiteX0" fmla="*/ 0 w 7042663"/>
              <a:gd name="connsiteY0" fmla="*/ 0 h 3992160"/>
              <a:gd name="connsiteX1" fmla="*/ 5143014 w 7042663"/>
              <a:gd name="connsiteY1" fmla="*/ 658 h 3992160"/>
              <a:gd name="connsiteX2" fmla="*/ 7042663 w 7042663"/>
              <a:gd name="connsiteY2" fmla="*/ 3992160 h 3992160"/>
              <a:gd name="connsiteX3" fmla="*/ 0 w 7042663"/>
              <a:gd name="connsiteY3" fmla="*/ 3992160 h 3992160"/>
            </a:gdLst>
            <a:ahLst/>
            <a:cxnLst>
              <a:cxn ang="0">
                <a:pos x="connsiteX0" y="connsiteY0"/>
              </a:cxn>
              <a:cxn ang="0">
                <a:pos x="connsiteX1" y="connsiteY1"/>
              </a:cxn>
              <a:cxn ang="0">
                <a:pos x="connsiteX2" y="connsiteY2"/>
              </a:cxn>
              <a:cxn ang="0">
                <a:pos x="connsiteX3" y="connsiteY3"/>
              </a:cxn>
            </a:cxnLst>
            <a:rect l="l" t="t" r="r" b="b"/>
            <a:pathLst>
              <a:path w="7042663" h="3992160">
                <a:moveTo>
                  <a:pt x="0" y="0"/>
                </a:moveTo>
                <a:lnTo>
                  <a:pt x="5143014" y="658"/>
                </a:lnTo>
                <a:lnTo>
                  <a:pt x="7042663" y="3992160"/>
                </a:lnTo>
                <a:lnTo>
                  <a:pt x="0" y="3992160"/>
                </a:lnTo>
                <a:close/>
              </a:path>
            </a:pathLst>
          </a:custGeom>
          <a:solidFill>
            <a:schemeClr val="bg1">
              <a:lumMod val="75000"/>
            </a:schemeClr>
          </a:solidFill>
        </p:spPr>
        <p:txBody>
          <a:bodyPr wrap="square" lIns="504000" tIns="288000" rIns="3600000" bIns="360000" anchor="t" anchorCtr="0">
            <a:noAutofit/>
          </a:bodyPr>
          <a:lstStyle>
            <a:lvl1pPr algn="l">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803215" y="869374"/>
            <a:ext cx="7589437" cy="2245000"/>
          </a:xfrm>
        </p:spPr>
        <p:txBody>
          <a:bodyPr/>
          <a:lstStyle>
            <a:lvl1pPr marL="0" indent="0" algn="l">
              <a:buNone/>
              <a:defRPr sz="4832" b="0">
                <a:solidFill>
                  <a:schemeClr val="accent6"/>
                </a:solidFill>
              </a:defRPr>
            </a:lvl1pPr>
            <a:lvl2pPr marL="0" indent="0" algn="l">
              <a:buNone/>
              <a:defRPr sz="3585" b="0">
                <a:solidFill>
                  <a:schemeClr val="accent6"/>
                </a:solidFill>
              </a:defRPr>
            </a:lvl2pPr>
            <a:lvl3pPr marL="0" indent="0" algn="l">
              <a:buNone/>
              <a:defRPr sz="3585" b="0">
                <a:solidFill>
                  <a:schemeClr val="accent6"/>
                </a:solidFill>
              </a:defRPr>
            </a:lvl3pPr>
            <a:lvl4pPr marL="0" indent="0" algn="l">
              <a:buNone/>
              <a:defRPr sz="3585" b="0">
                <a:solidFill>
                  <a:schemeClr val="accent6"/>
                </a:solidFill>
              </a:defRPr>
            </a:lvl4pPr>
            <a:lvl5pPr marL="0" indent="0" algn="l">
              <a:buNone/>
              <a:defRPr sz="3585" b="0">
                <a:solidFill>
                  <a:schemeClr val="accent6"/>
                </a:solidFill>
              </a:defRPr>
            </a:lvl5pPr>
            <a:lvl6pPr marL="0" indent="0" algn="l">
              <a:buNone/>
              <a:defRPr sz="3585" b="0">
                <a:solidFill>
                  <a:schemeClr val="accent6"/>
                </a:solidFill>
              </a:defRPr>
            </a:lvl6pPr>
            <a:lvl7pPr marL="0" indent="0" algn="l">
              <a:buNone/>
              <a:defRPr sz="3585" b="0">
                <a:solidFill>
                  <a:schemeClr val="accent6"/>
                </a:solidFill>
              </a:defRPr>
            </a:lvl7pPr>
            <a:lvl8pPr marL="0" indent="0" algn="l">
              <a:buNone/>
              <a:defRPr sz="3585" b="0">
                <a:solidFill>
                  <a:schemeClr val="accent6"/>
                </a:solidFill>
              </a:defRPr>
            </a:lvl8pPr>
            <a:lvl9pPr marL="0" indent="0" algn="l">
              <a:buNone/>
              <a:defRPr sz="3585" b="0">
                <a:solidFill>
                  <a:schemeClr val="accent6"/>
                </a:solidFill>
              </a:defRPr>
            </a:lvl9pPr>
          </a:lstStyle>
          <a:p>
            <a:r>
              <a:rPr lang="en-AU" dirty="0"/>
              <a:t>Title heading-first level</a:t>
            </a:r>
            <a:endParaRPr lang="en-GB" dirty="0"/>
          </a:p>
          <a:p>
            <a:pPr lvl="1"/>
            <a:r>
              <a:rPr lang="en-US" dirty="0"/>
              <a:t>Subheading-second level</a:t>
            </a:r>
            <a:endParaRPr lang="en-GB" dirty="0"/>
          </a:p>
        </p:txBody>
      </p:sp>
      <p:cxnSp>
        <p:nvCxnSpPr>
          <p:cNvPr id="2" name="Straight Connector 1">
            <a:extLst>
              <a:ext uri="{FF2B5EF4-FFF2-40B4-BE49-F238E27FC236}">
                <a16:creationId xmlns:a16="http://schemas.microsoft.com/office/drawing/2014/main" id="{28BBBDA6-519A-05D0-4F6B-24B47AD172E0}"/>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8CF85D78-FC0B-F4EA-1EF4-C857106FD948}"/>
              </a:ext>
            </a:extLst>
          </p:cNvPr>
          <p:cNvSpPr/>
          <p:nvPr userDrawn="1"/>
        </p:nvSpPr>
        <p:spPr>
          <a:xfrm>
            <a:off x="8979855" y="9704205"/>
            <a:ext cx="2654496"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3200"/>
          </a:p>
        </p:txBody>
      </p:sp>
      <p:pic>
        <p:nvPicPr>
          <p:cNvPr id="16" name="Graphic 15">
            <a:extLst>
              <a:ext uri="{FF2B5EF4-FFF2-40B4-BE49-F238E27FC236}">
                <a16:creationId xmlns:a16="http://schemas.microsoft.com/office/drawing/2014/main" id="{EF67C86E-C469-E935-8F6B-B956C4B55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747096" y="1410570"/>
            <a:ext cx="2773779" cy="803254"/>
          </a:xfrm>
          <a:prstGeom prst="rect">
            <a:avLst/>
          </a:prstGeom>
        </p:spPr>
      </p:pic>
      <p:sp>
        <p:nvSpPr>
          <p:cNvPr id="17" name="Text Placeholder 16">
            <a:extLst>
              <a:ext uri="{FF2B5EF4-FFF2-40B4-BE49-F238E27FC236}">
                <a16:creationId xmlns:a16="http://schemas.microsoft.com/office/drawing/2014/main" id="{FD4EB4A5-D3CA-B552-1419-ADCF6DC9E32A}"/>
              </a:ext>
            </a:extLst>
          </p:cNvPr>
          <p:cNvSpPr>
            <a:spLocks noGrp="1" noChangeAspect="1"/>
          </p:cNvSpPr>
          <p:nvPr>
            <p:ph type="body" sz="quarter" idx="25"/>
          </p:nvPr>
        </p:nvSpPr>
        <p:spPr>
          <a:xfrm>
            <a:off x="9475856" y="7549806"/>
            <a:ext cx="2158497" cy="2154401"/>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2">
            <a:extLst>
              <a:ext uri="{FF2B5EF4-FFF2-40B4-BE49-F238E27FC236}">
                <a16:creationId xmlns:a16="http://schemas.microsoft.com/office/drawing/2014/main" id="{B6351E1D-0587-2E7B-55B8-06B2E8737F98}"/>
              </a:ext>
            </a:extLst>
          </p:cNvPr>
          <p:cNvSpPr>
            <a:spLocks noGrp="1" noChangeAspect="1"/>
          </p:cNvSpPr>
          <p:nvPr>
            <p:ph type="body" sz="quarter" idx="22"/>
          </p:nvPr>
        </p:nvSpPr>
        <p:spPr>
          <a:xfrm>
            <a:off x="10560458" y="7549804"/>
            <a:ext cx="2158694" cy="215520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0" name="Text Placeholder 19">
            <a:extLst>
              <a:ext uri="{FF2B5EF4-FFF2-40B4-BE49-F238E27FC236}">
                <a16:creationId xmlns:a16="http://schemas.microsoft.com/office/drawing/2014/main" id="{02C71BA1-4727-3A94-C697-2772234AF9F2}"/>
              </a:ext>
            </a:extLst>
          </p:cNvPr>
          <p:cNvSpPr>
            <a:spLocks noGrp="1"/>
          </p:cNvSpPr>
          <p:nvPr>
            <p:ph type="body" sz="quarter" idx="27"/>
          </p:nvPr>
        </p:nvSpPr>
        <p:spPr>
          <a:xfrm>
            <a:off x="6816949" y="3482560"/>
            <a:ext cx="2536901" cy="1693267"/>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1" name="Text Placeholder 24">
            <a:extLst>
              <a:ext uri="{FF2B5EF4-FFF2-40B4-BE49-F238E27FC236}">
                <a16:creationId xmlns:a16="http://schemas.microsoft.com/office/drawing/2014/main" id="{D8F58367-9BE9-C43F-398C-868E3E4B9FF4}"/>
              </a:ext>
            </a:extLst>
          </p:cNvPr>
          <p:cNvSpPr>
            <a:spLocks noGrp="1" noChangeAspect="1"/>
          </p:cNvSpPr>
          <p:nvPr>
            <p:ph type="body" sz="quarter" idx="20"/>
          </p:nvPr>
        </p:nvSpPr>
        <p:spPr>
          <a:xfrm>
            <a:off x="7661742" y="3482560"/>
            <a:ext cx="1701180" cy="1694976"/>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Text Placeholder 21">
            <a:extLst>
              <a:ext uri="{FF2B5EF4-FFF2-40B4-BE49-F238E27FC236}">
                <a16:creationId xmlns:a16="http://schemas.microsoft.com/office/drawing/2014/main" id="{48FE88D8-DD84-A127-C179-33FF11FEAF63}"/>
              </a:ext>
            </a:extLst>
          </p:cNvPr>
          <p:cNvSpPr>
            <a:spLocks noGrp="1"/>
          </p:cNvSpPr>
          <p:nvPr>
            <p:ph type="body" sz="quarter" idx="28"/>
          </p:nvPr>
        </p:nvSpPr>
        <p:spPr>
          <a:xfrm>
            <a:off x="10560456" y="7549806"/>
            <a:ext cx="3231761" cy="2154401"/>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2" name="Free-form: Shape 41">
            <a:extLst>
              <a:ext uri="{FF2B5EF4-FFF2-40B4-BE49-F238E27FC236}">
                <a16:creationId xmlns:a16="http://schemas.microsoft.com/office/drawing/2014/main" id="{3FD0863A-B744-BA87-F617-4BBA1966EEB8}"/>
              </a:ext>
            </a:extLst>
          </p:cNvPr>
          <p:cNvSpPr/>
          <p:nvPr userDrawn="1"/>
        </p:nvSpPr>
        <p:spPr>
          <a:xfrm>
            <a:off x="8507331" y="3482560"/>
            <a:ext cx="1701180" cy="1694976"/>
          </a:xfrm>
          <a:custGeom>
            <a:avLst/>
            <a:gdLst>
              <a:gd name="connsiteX0" fmla="*/ 0 w 1028853"/>
              <a:gd name="connsiteY0" fmla="*/ 0 h 1087200"/>
              <a:gd name="connsiteX1" fmla="*/ 1028853 w 1028853"/>
              <a:gd name="connsiteY1" fmla="*/ 0 h 1087200"/>
              <a:gd name="connsiteX2" fmla="*/ 511439 w 1028853"/>
              <a:gd name="connsiteY2" fmla="*/ 1087200 h 1087200"/>
              <a:gd name="connsiteX3" fmla="*/ 0 w 1028853"/>
              <a:gd name="connsiteY3" fmla="*/ 0 h 1087200"/>
            </a:gdLst>
            <a:ahLst/>
            <a:cxnLst>
              <a:cxn ang="0">
                <a:pos x="connsiteX0" y="connsiteY0"/>
              </a:cxn>
              <a:cxn ang="0">
                <a:pos x="connsiteX1" y="connsiteY1"/>
              </a:cxn>
              <a:cxn ang="0">
                <a:pos x="connsiteX2" y="connsiteY2"/>
              </a:cxn>
              <a:cxn ang="0">
                <a:pos x="connsiteX3" y="connsiteY3"/>
              </a:cxn>
            </a:cxnLst>
            <a:rect l="l" t="t" r="r" b="b"/>
            <a:pathLst>
              <a:path w="1028853" h="1087200">
                <a:moveTo>
                  <a:pt x="0" y="0"/>
                </a:moveTo>
                <a:lnTo>
                  <a:pt x="1028853" y="0"/>
                </a:lnTo>
                <a:lnTo>
                  <a:pt x="511439" y="1087200"/>
                </a:lnTo>
                <a:cubicBezTo>
                  <a:pt x="511439" y="1087200"/>
                  <a:pt x="0" y="0"/>
                  <a:pt x="0" y="0"/>
                </a:cubicBezTo>
                <a:close/>
              </a:path>
            </a:pathLst>
          </a:custGeom>
          <a:solidFill>
            <a:srgbClr val="CEDC00">
              <a:alpha val="66000"/>
            </a:srgbClr>
          </a:solidFill>
          <a:ln w="12695" cap="flat">
            <a:noFill/>
            <a:prstDash val="solid"/>
            <a:miter/>
          </a:ln>
        </p:spPr>
        <p:txBody>
          <a:bodyPr rtlCol="0" anchor="ctr"/>
          <a:lstStyle/>
          <a:p>
            <a:endParaRPr lang="en-AU" sz="3200"/>
          </a:p>
        </p:txBody>
      </p:sp>
      <p:sp>
        <p:nvSpPr>
          <p:cNvPr id="48" name="Footer Placeholder 47">
            <a:extLst>
              <a:ext uri="{FF2B5EF4-FFF2-40B4-BE49-F238E27FC236}">
                <a16:creationId xmlns:a16="http://schemas.microsoft.com/office/drawing/2014/main" id="{3B780439-4CEB-319E-36A6-2245E0E90D82}"/>
              </a:ext>
            </a:extLst>
          </p:cNvPr>
          <p:cNvSpPr>
            <a:spLocks noGrp="1"/>
          </p:cNvSpPr>
          <p:nvPr>
            <p:ph type="ftr" sz="quarter" idx="30"/>
          </p:nvPr>
        </p:nvSpPr>
        <p:spPr/>
        <p:txBody>
          <a:bodyPr/>
          <a:lstStyle/>
          <a:p>
            <a:r>
              <a:rPr lang="en-GB"/>
              <a:t>To add a Footer, select 'Insert &gt; Header &amp; Footer'</a:t>
            </a:r>
            <a:endParaRPr lang="en-GB" dirty="0"/>
          </a:p>
        </p:txBody>
      </p:sp>
      <p:sp>
        <p:nvSpPr>
          <p:cNvPr id="49" name="Slide Number Placeholder 48">
            <a:extLst>
              <a:ext uri="{FF2B5EF4-FFF2-40B4-BE49-F238E27FC236}">
                <a16:creationId xmlns:a16="http://schemas.microsoft.com/office/drawing/2014/main" id="{E12E50E5-2AB4-40F8-DB59-DD28CB45376C}"/>
              </a:ext>
            </a:extLst>
          </p:cNvPr>
          <p:cNvSpPr>
            <a:spLocks noGrp="1"/>
          </p:cNvSpPr>
          <p:nvPr>
            <p:ph type="sldNum" sz="quarter" idx="31"/>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14325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full width image">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660CC324-D8B6-FA03-A350-EA9CC846ABF1}"/>
              </a:ext>
            </a:extLst>
          </p:cNvPr>
          <p:cNvSpPr/>
          <p:nvPr userDrawn="1"/>
        </p:nvSpPr>
        <p:spPr>
          <a:xfrm>
            <a:off x="7661741" y="1"/>
            <a:ext cx="4297885"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3200"/>
          </a:p>
        </p:txBody>
      </p:sp>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1" y="3482012"/>
            <a:ext cx="15131489" cy="6224263"/>
          </a:xfrm>
          <a:prstGeom prst="rect">
            <a:avLst/>
          </a:prstGeom>
          <a:solidFill>
            <a:schemeClr val="bg1">
              <a:lumMod val="75000"/>
            </a:schemeClr>
          </a:solidFill>
        </p:spPr>
        <p:txBody>
          <a:bodyPr wrap="square" lIns="504000" tIns="288000" rIns="5760000" bIns="360000" anchor="t" anchorCtr="0">
            <a:noAutofit/>
          </a:bodyPr>
          <a:lstStyle>
            <a:lvl1pPr algn="l">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803215" y="869374"/>
            <a:ext cx="7589437" cy="2245000"/>
          </a:xfrm>
        </p:spPr>
        <p:txBody>
          <a:bodyPr/>
          <a:lstStyle>
            <a:lvl1pPr marL="0" indent="0" algn="l">
              <a:buNone/>
              <a:defRPr sz="4832" b="0">
                <a:solidFill>
                  <a:schemeClr val="accent6"/>
                </a:solidFill>
              </a:defRPr>
            </a:lvl1pPr>
            <a:lvl2pPr marL="0" indent="0" algn="l">
              <a:buNone/>
              <a:defRPr sz="3585" b="0">
                <a:solidFill>
                  <a:schemeClr val="accent6"/>
                </a:solidFill>
              </a:defRPr>
            </a:lvl2pPr>
            <a:lvl3pPr marL="0" indent="0" algn="l">
              <a:buNone/>
              <a:defRPr sz="3585" b="0">
                <a:solidFill>
                  <a:schemeClr val="accent6"/>
                </a:solidFill>
              </a:defRPr>
            </a:lvl3pPr>
            <a:lvl4pPr marL="0" indent="0" algn="l">
              <a:buNone/>
              <a:defRPr sz="3585" b="0">
                <a:solidFill>
                  <a:schemeClr val="accent6"/>
                </a:solidFill>
              </a:defRPr>
            </a:lvl4pPr>
            <a:lvl5pPr marL="0" indent="0" algn="l">
              <a:buNone/>
              <a:defRPr sz="3585" b="0">
                <a:solidFill>
                  <a:schemeClr val="accent6"/>
                </a:solidFill>
              </a:defRPr>
            </a:lvl5pPr>
            <a:lvl6pPr marL="0" indent="0" algn="l">
              <a:buNone/>
              <a:defRPr sz="3585" b="0">
                <a:solidFill>
                  <a:schemeClr val="accent6"/>
                </a:solidFill>
              </a:defRPr>
            </a:lvl6pPr>
            <a:lvl7pPr marL="0" indent="0" algn="l">
              <a:buNone/>
              <a:defRPr sz="3585" b="0">
                <a:solidFill>
                  <a:schemeClr val="accent6"/>
                </a:solidFill>
              </a:defRPr>
            </a:lvl7pPr>
            <a:lvl8pPr marL="0" indent="0" algn="l">
              <a:buNone/>
              <a:defRPr sz="3585" b="0">
                <a:solidFill>
                  <a:schemeClr val="accent6"/>
                </a:solidFill>
              </a:defRPr>
            </a:lvl8pPr>
            <a:lvl9pPr marL="0" indent="0" algn="l">
              <a:buNone/>
              <a:defRPr sz="358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61E872F9-2264-1A70-83DD-6A9D9E266E05}"/>
              </a:ext>
            </a:extLst>
          </p:cNvPr>
          <p:cNvSpPr>
            <a:spLocks noGrp="1"/>
          </p:cNvSpPr>
          <p:nvPr>
            <p:ph type="ftr" sz="quarter" idx="16"/>
          </p:nvPr>
        </p:nvSpPr>
        <p:spPr/>
        <p:txBody>
          <a:bodyPr/>
          <a:lstStyle>
            <a:lvl1pPr>
              <a:defRPr>
                <a:solidFill>
                  <a:schemeClr val="accent6"/>
                </a:solidFill>
              </a:defRPr>
            </a:lvl1pPr>
          </a:lstStyle>
          <a:p>
            <a:r>
              <a:rPr lang="en-GB"/>
              <a:t>To add a Footer, select 'Insert &gt; Header &amp; Footer'</a:t>
            </a:r>
            <a:endParaRPr lang="en-GB" dirty="0"/>
          </a:p>
        </p:txBody>
      </p:sp>
      <p:sp>
        <p:nvSpPr>
          <p:cNvPr id="10" name="Slide Number Placeholder 9">
            <a:extLst>
              <a:ext uri="{FF2B5EF4-FFF2-40B4-BE49-F238E27FC236}">
                <a16:creationId xmlns:a16="http://schemas.microsoft.com/office/drawing/2014/main" id="{A9AE11B7-4DF9-5F56-C639-44F49C6B670E}"/>
              </a:ext>
            </a:extLst>
          </p:cNvPr>
          <p:cNvSpPr>
            <a:spLocks noGrp="1"/>
          </p:cNvSpPr>
          <p:nvPr>
            <p:ph type="sldNum" sz="quarter" idx="17"/>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18" name="Free-form: Shape 17">
            <a:extLst>
              <a:ext uri="{FF2B5EF4-FFF2-40B4-BE49-F238E27FC236}">
                <a16:creationId xmlns:a16="http://schemas.microsoft.com/office/drawing/2014/main" id="{E7A27014-865C-F1D4-CAF7-08476B875D17}"/>
              </a:ext>
            </a:extLst>
          </p:cNvPr>
          <p:cNvSpPr/>
          <p:nvPr userDrawn="1"/>
        </p:nvSpPr>
        <p:spPr>
          <a:xfrm>
            <a:off x="8979855" y="9704205"/>
            <a:ext cx="2654496"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3200"/>
          </a:p>
        </p:txBody>
      </p:sp>
      <p:cxnSp>
        <p:nvCxnSpPr>
          <p:cNvPr id="19" name="Straight Connector 18">
            <a:extLst>
              <a:ext uri="{FF2B5EF4-FFF2-40B4-BE49-F238E27FC236}">
                <a16:creationId xmlns:a16="http://schemas.microsoft.com/office/drawing/2014/main" id="{FA7A3D40-02AD-DBB9-335F-21278C945676}"/>
              </a:ext>
            </a:extLst>
          </p:cNvPr>
          <p:cNvCxnSpPr/>
          <p:nvPr userDrawn="1"/>
        </p:nvCxnSpPr>
        <p:spPr>
          <a:xfrm>
            <a:off x="13606499" y="10078026"/>
            <a:ext cx="0" cy="24254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26" name="Graphic 25">
            <a:extLst>
              <a:ext uri="{FF2B5EF4-FFF2-40B4-BE49-F238E27FC236}">
                <a16:creationId xmlns:a16="http://schemas.microsoft.com/office/drawing/2014/main" id="{3D3D7C47-BE68-07DE-DF7D-956176BFA7C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747096" y="1410570"/>
            <a:ext cx="2773779" cy="803254"/>
          </a:xfrm>
          <a:prstGeom prst="rect">
            <a:avLst/>
          </a:prstGeom>
        </p:spPr>
      </p:pic>
      <p:sp>
        <p:nvSpPr>
          <p:cNvPr id="37" name="Text Placeholder 36">
            <a:extLst>
              <a:ext uri="{FF2B5EF4-FFF2-40B4-BE49-F238E27FC236}">
                <a16:creationId xmlns:a16="http://schemas.microsoft.com/office/drawing/2014/main" id="{CFB86533-F1A5-7166-E415-5B35F9186D90}"/>
              </a:ext>
            </a:extLst>
          </p:cNvPr>
          <p:cNvSpPr>
            <a:spLocks noGrp="1" noChangeAspect="1"/>
          </p:cNvSpPr>
          <p:nvPr>
            <p:ph type="body" sz="quarter" idx="18"/>
          </p:nvPr>
        </p:nvSpPr>
        <p:spPr>
          <a:xfrm>
            <a:off x="9475856" y="7549806"/>
            <a:ext cx="2158497" cy="2154401"/>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
            <a:extLst>
              <a:ext uri="{FF2B5EF4-FFF2-40B4-BE49-F238E27FC236}">
                <a16:creationId xmlns:a16="http://schemas.microsoft.com/office/drawing/2014/main" id="{78EBBF75-4777-D465-98BA-F612C441DE8E}"/>
              </a:ext>
            </a:extLst>
          </p:cNvPr>
          <p:cNvSpPr>
            <a:spLocks noGrp="1" noChangeAspect="1"/>
          </p:cNvSpPr>
          <p:nvPr>
            <p:ph type="body" sz="quarter" idx="22"/>
          </p:nvPr>
        </p:nvSpPr>
        <p:spPr>
          <a:xfrm>
            <a:off x="10560458" y="7549804"/>
            <a:ext cx="2158694" cy="215520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1" name="Text Placeholder 5">
            <a:extLst>
              <a:ext uri="{FF2B5EF4-FFF2-40B4-BE49-F238E27FC236}">
                <a16:creationId xmlns:a16="http://schemas.microsoft.com/office/drawing/2014/main" id="{5797021D-985E-0973-26CF-15DF51748122}"/>
              </a:ext>
            </a:extLst>
          </p:cNvPr>
          <p:cNvSpPr>
            <a:spLocks noGrp="1" noChangeAspect="1"/>
          </p:cNvSpPr>
          <p:nvPr>
            <p:ph type="body" sz="quarter" idx="23"/>
          </p:nvPr>
        </p:nvSpPr>
        <p:spPr>
          <a:xfrm>
            <a:off x="8507331" y="3482013"/>
            <a:ext cx="1701180" cy="1694976"/>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EB2E7923-7ED8-1CD8-94BA-243F169D2D85}"/>
              </a:ext>
            </a:extLst>
          </p:cNvPr>
          <p:cNvSpPr>
            <a:spLocks noGrp="1"/>
          </p:cNvSpPr>
          <p:nvPr>
            <p:ph type="body" sz="quarter" idx="19"/>
          </p:nvPr>
        </p:nvSpPr>
        <p:spPr>
          <a:xfrm>
            <a:off x="6816949" y="3482013"/>
            <a:ext cx="2536901" cy="1693267"/>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24">
            <a:extLst>
              <a:ext uri="{FF2B5EF4-FFF2-40B4-BE49-F238E27FC236}">
                <a16:creationId xmlns:a16="http://schemas.microsoft.com/office/drawing/2014/main" id="{022B79C5-62BF-CA09-6885-DE822CF41B7A}"/>
              </a:ext>
            </a:extLst>
          </p:cNvPr>
          <p:cNvSpPr>
            <a:spLocks noGrp="1" noChangeAspect="1"/>
          </p:cNvSpPr>
          <p:nvPr>
            <p:ph type="body" sz="quarter" idx="20"/>
          </p:nvPr>
        </p:nvSpPr>
        <p:spPr>
          <a:xfrm>
            <a:off x="7661742" y="3482013"/>
            <a:ext cx="1701180" cy="1694976"/>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Text Placeholder 38">
            <a:extLst>
              <a:ext uri="{FF2B5EF4-FFF2-40B4-BE49-F238E27FC236}">
                <a16:creationId xmlns:a16="http://schemas.microsoft.com/office/drawing/2014/main" id="{6599D0EC-660D-FC34-6C21-DA20DC3AEAB7}"/>
              </a:ext>
            </a:extLst>
          </p:cNvPr>
          <p:cNvSpPr>
            <a:spLocks noGrp="1"/>
          </p:cNvSpPr>
          <p:nvPr>
            <p:ph type="body" sz="quarter" idx="24"/>
          </p:nvPr>
        </p:nvSpPr>
        <p:spPr>
          <a:xfrm>
            <a:off x="10560456" y="7549806"/>
            <a:ext cx="3231761" cy="2154401"/>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4365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EF60952-EFEB-073A-2890-058D4ABDFEC4}"/>
              </a:ext>
            </a:extLst>
          </p:cNvPr>
          <p:cNvGraphicFramePr>
            <a:graphicFrameLocks noChangeAspect="1"/>
          </p:cNvGraphicFramePr>
          <p:nvPr userDrawn="1">
            <p:custDataLst>
              <p:tags r:id="rId1"/>
            </p:custDataLst>
            <p:extLst>
              <p:ext uri="{D42A27DB-BD31-4B8C-83A1-F6EECF244321}">
                <p14:modId xmlns:p14="http://schemas.microsoft.com/office/powerpoint/2010/main" val="3119484482"/>
              </p:ext>
            </p:extLst>
          </p:nvPr>
        </p:nvGraphicFramePr>
        <p:xfrm>
          <a:off x="2245" y="2246"/>
          <a:ext cx="2246" cy="2246"/>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1EF60952-EFEB-073A-2890-058D4ABDFEC4}"/>
                          </a:ext>
                        </a:extLst>
                      </p:cNvPr>
                      <p:cNvPicPr/>
                      <p:nvPr/>
                    </p:nvPicPr>
                    <p:blipFill>
                      <a:blip r:embed="rId4"/>
                      <a:stretch>
                        <a:fillRect/>
                      </a:stretch>
                    </p:blipFill>
                    <p:spPr>
                      <a:xfrm>
                        <a:off x="2245" y="2246"/>
                        <a:ext cx="2246" cy="2246"/>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803213" y="2846200"/>
            <a:ext cx="11607376" cy="6173751"/>
          </a:xfrm>
        </p:spPr>
        <p:txBody>
          <a:bodyPr/>
          <a:lstStyle>
            <a:lvl1pPr>
              <a:defRPr/>
            </a:lvl1pPr>
          </a:lstStyle>
          <a:p>
            <a:pPr lvl="0"/>
            <a:r>
              <a:rPr lang="en-GB" dirty="0"/>
              <a:t>Click to add text, or click on one of the central icons to add a table, chart, SmartArt, image or media. Press the ‘Increase/Decrease’ button under the Home tab to move through the text styles.</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9085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p:cNvSpPr>
            <a:spLocks noGrp="1"/>
          </p:cNvSpPr>
          <p:nvPr>
            <p:ph sz="half" idx="1" hasCustomPrompt="1"/>
          </p:nvPr>
        </p:nvSpPr>
        <p:spPr>
          <a:xfrm>
            <a:off x="803213" y="2846200"/>
            <a:ext cx="5357250" cy="6173751"/>
          </a:xfrm>
        </p:spPr>
        <p:txBody>
          <a:bodyPr/>
          <a:lstStyle>
            <a:lvl1pPr>
              <a:defRPr/>
            </a:lvl1pPr>
          </a:lstStyle>
          <a:p>
            <a:pPr lvl="0"/>
            <a:r>
              <a:rPr lang="en-US" dirty="0"/>
              <a:t>This slide can be used for two text boxes, or text and: chart, SmartArt, image or table.</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7053339" y="2846200"/>
            <a:ext cx="5357250" cy="6173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a:extLst>
              <a:ext uri="{FF2B5EF4-FFF2-40B4-BE49-F238E27FC236}">
                <a16:creationId xmlns:a16="http://schemas.microsoft.com/office/drawing/2014/main" id="{47A1DEDE-6AEA-86E9-4E33-2C1EA515B29B}"/>
              </a:ext>
            </a:extLst>
          </p:cNvPr>
          <p:cNvSpPr>
            <a:spLocks noGrp="1"/>
          </p:cNvSpPr>
          <p:nvPr>
            <p:ph type="dt" sz="half" idx="10"/>
          </p:nvPr>
        </p:nvSpPr>
        <p:spPr/>
        <p:txBody>
          <a:bodyPr/>
          <a:lstStyle/>
          <a:p>
            <a:fld id="{93472334-F3BF-4941-B066-A9089F7890EF}" type="datetime1">
              <a:rPr lang="en-GB" smtClean="0"/>
              <a:t>31/07/2023</a:t>
            </a:fld>
            <a:endParaRPr lang="en-GB" dirty="0"/>
          </a:p>
        </p:txBody>
      </p:sp>
      <p:sp>
        <p:nvSpPr>
          <p:cNvPr id="10" name="Footer Placeholder 9">
            <a:extLst>
              <a:ext uri="{FF2B5EF4-FFF2-40B4-BE49-F238E27FC236}">
                <a16:creationId xmlns:a16="http://schemas.microsoft.com/office/drawing/2014/main" id="{A2BBABFD-F4F5-2DE9-E006-D11D24911AFB}"/>
              </a:ext>
            </a:extLst>
          </p:cNvPr>
          <p:cNvSpPr>
            <a:spLocks noGrp="1"/>
          </p:cNvSpPr>
          <p:nvPr>
            <p:ph type="ftr" sz="quarter" idx="11"/>
          </p:nvPr>
        </p:nvSpPr>
        <p:spPr/>
        <p:txBody>
          <a:bodyPr/>
          <a:lstStyle/>
          <a:p>
            <a:r>
              <a:rPr lang="en-GB"/>
              <a:t>To add a Footer, select 'Insert &gt; Header &amp; Footer'</a:t>
            </a:r>
            <a:endParaRPr lang="en-GB" dirty="0"/>
          </a:p>
        </p:txBody>
      </p:sp>
      <p:sp>
        <p:nvSpPr>
          <p:cNvPr id="11" name="Slide Number Placeholder 10">
            <a:extLst>
              <a:ext uri="{FF2B5EF4-FFF2-40B4-BE49-F238E27FC236}">
                <a16:creationId xmlns:a16="http://schemas.microsoft.com/office/drawing/2014/main" id="{E07799FD-E5BC-A43F-4E9E-C3BC17F3CF7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331880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803213" y="3688074"/>
            <a:ext cx="11607376" cy="5331876"/>
          </a:xfrm>
        </p:spPr>
        <p:txBody>
          <a:bodyPr/>
          <a:lstStyle>
            <a:lvl1pPr>
              <a:defRPr/>
            </a:lvl1pPr>
          </a:lstStyle>
          <a:p>
            <a:pPr lvl="0"/>
            <a:r>
              <a:rPr lang="en-GB" dirty="0"/>
              <a:t>Select one of the central icons to add a table, chart, SmartArt, image or media</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B95440ED-8C89-4301-B204-2D326E26EA6F}" type="datetime1">
              <a:rPr lang="en-GB" smtClean="0"/>
              <a:t>31/07/2023</a:t>
            </a:fld>
            <a:endParaRPr lang="en-GB" dirty="0"/>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endParaRPr lang="en-GB" dirty="0"/>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dirty="0"/>
          </a:p>
        </p:txBody>
      </p:sp>
      <p:sp>
        <p:nvSpPr>
          <p:cNvPr id="4" name="Text Placeholder 3">
            <a:extLst>
              <a:ext uri="{FF2B5EF4-FFF2-40B4-BE49-F238E27FC236}">
                <a16:creationId xmlns:a16="http://schemas.microsoft.com/office/drawing/2014/main" id="{2D2EE1AF-A60C-0DAE-29BA-0F1D2FBF76CB}"/>
              </a:ext>
            </a:extLst>
          </p:cNvPr>
          <p:cNvSpPr>
            <a:spLocks noGrp="1"/>
          </p:cNvSpPr>
          <p:nvPr>
            <p:ph type="body" sz="quarter" idx="18" hasCustomPrompt="1"/>
          </p:nvPr>
        </p:nvSpPr>
        <p:spPr>
          <a:xfrm>
            <a:off x="803213" y="2553415"/>
            <a:ext cx="11607376" cy="841875"/>
          </a:xfrm>
        </p:spPr>
        <p:txBody>
          <a:bodyPr/>
          <a:lstStyle>
            <a:lvl1pPr>
              <a:defRPr/>
            </a:lvl1pPr>
          </a:lstStyle>
          <a:p>
            <a:pPr lvl="0"/>
            <a:r>
              <a:rPr lang="en-GB" dirty="0"/>
              <a:t>Click to add text</a:t>
            </a:r>
            <a:endParaRPr lang="en-AU" dirty="0"/>
          </a:p>
        </p:txBody>
      </p:sp>
    </p:spTree>
    <p:extLst>
      <p:ext uri="{BB962C8B-B14F-4D97-AF65-F5344CB8AC3E}">
        <p14:creationId xmlns:p14="http://schemas.microsoft.com/office/powerpoint/2010/main" val="346540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DFAE338-542F-062A-113E-84D5DEAC9297}"/>
              </a:ext>
            </a:extLst>
          </p:cNvPr>
          <p:cNvSpPr>
            <a:spLocks noGrp="1" noChangeAspect="1"/>
          </p:cNvSpPr>
          <p:nvPr>
            <p:ph type="pic" sz="quarter" idx="14" hasCustomPrompt="1"/>
          </p:nvPr>
        </p:nvSpPr>
        <p:spPr>
          <a:xfrm>
            <a:off x="8011154" y="2235933"/>
            <a:ext cx="7099177" cy="7470064"/>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bg1">
              <a:lumMod val="75000"/>
            </a:schemeClr>
          </a:solidFill>
        </p:spPr>
        <p:txBody>
          <a:bodyPr wrap="square" lIns="2520000" tIns="288000" rIns="360000" bIns="360000" anchor="t" anchorCtr="0">
            <a:noAutofit/>
          </a:bodyPr>
          <a:lstStyle>
            <a:lvl1pPr algn="r">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Text Placeholder 8">
            <a:extLst>
              <a:ext uri="{FF2B5EF4-FFF2-40B4-BE49-F238E27FC236}">
                <a16:creationId xmlns:a16="http://schemas.microsoft.com/office/drawing/2014/main" id="{3399DAD4-A874-4EAB-AB3C-820568E6E783}"/>
              </a:ext>
            </a:extLst>
          </p:cNvPr>
          <p:cNvSpPr>
            <a:spLocks noGrp="1"/>
          </p:cNvSpPr>
          <p:nvPr>
            <p:ph type="body" sz="quarter" idx="13"/>
          </p:nvPr>
        </p:nvSpPr>
        <p:spPr>
          <a:xfrm>
            <a:off x="803212" y="2846200"/>
            <a:ext cx="9821625" cy="6173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803212" y="599396"/>
            <a:ext cx="9821625" cy="1122501"/>
          </a:xfrm>
        </p:spPr>
        <p:txBody>
          <a:body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3B49C342-B9AA-BE4C-DBA6-A414FD6F6656}"/>
              </a:ext>
            </a:extLst>
          </p:cNvPr>
          <p:cNvSpPr>
            <a:spLocks noGrp="1"/>
          </p:cNvSpPr>
          <p:nvPr>
            <p:ph type="body" sz="quarter" idx="16"/>
          </p:nvPr>
        </p:nvSpPr>
        <p:spPr>
          <a:xfrm>
            <a:off x="13291766" y="6085433"/>
            <a:ext cx="1818565" cy="3620562"/>
          </a:xfrm>
          <a:custGeom>
            <a:avLst/>
            <a:gdLst>
              <a:gd name="connsiteX0" fmla="*/ 1099846 w 1099846"/>
              <a:gd name="connsiteY0" fmla="*/ 0 h 2322320"/>
              <a:gd name="connsiteX1" fmla="*/ 1099846 w 1099846"/>
              <a:gd name="connsiteY1" fmla="*/ 2322320 h 2322320"/>
              <a:gd name="connsiteX2" fmla="*/ 0 w 1099846"/>
              <a:gd name="connsiteY2" fmla="*/ 2322320 h 2322320"/>
            </a:gdLst>
            <a:ahLst/>
            <a:cxnLst>
              <a:cxn ang="0">
                <a:pos x="connsiteX0" y="connsiteY0"/>
              </a:cxn>
              <a:cxn ang="0">
                <a:pos x="connsiteX1" y="connsiteY1"/>
              </a:cxn>
              <a:cxn ang="0">
                <a:pos x="connsiteX2" y="connsiteY2"/>
              </a:cxn>
            </a:cxnLst>
            <a:rect l="l" t="t" r="r" b="b"/>
            <a:pathLst>
              <a:path w="1099846" h="2322320">
                <a:moveTo>
                  <a:pt x="1099846" y="0"/>
                </a:moveTo>
                <a:lnTo>
                  <a:pt x="1099846" y="2322320"/>
                </a:lnTo>
                <a:lnTo>
                  <a:pt x="0" y="2322320"/>
                </a:lnTo>
                <a:close/>
              </a:path>
            </a:pathLst>
          </a:custGeom>
          <a:solidFill>
            <a:schemeClr val="tx2">
              <a:alpha val="65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Date Placeholder 38">
            <a:extLst>
              <a:ext uri="{FF2B5EF4-FFF2-40B4-BE49-F238E27FC236}">
                <a16:creationId xmlns:a16="http://schemas.microsoft.com/office/drawing/2014/main" id="{F698BA25-4BD0-67D4-7C71-C0E01B8EC811}"/>
              </a:ext>
            </a:extLst>
          </p:cNvPr>
          <p:cNvSpPr>
            <a:spLocks noGrp="1"/>
          </p:cNvSpPr>
          <p:nvPr>
            <p:ph type="dt" sz="half" idx="17"/>
          </p:nvPr>
        </p:nvSpPr>
        <p:spPr/>
        <p:txBody>
          <a:bodyPr/>
          <a:lstStyle/>
          <a:p>
            <a:fld id="{920A0E56-D0C5-4B3E-813B-A90A31A1DAA6}" type="datetime1">
              <a:rPr lang="en-GB" smtClean="0"/>
              <a:t>31/07/2023</a:t>
            </a:fld>
            <a:endParaRPr lang="en-GB" dirty="0"/>
          </a:p>
        </p:txBody>
      </p:sp>
      <p:sp>
        <p:nvSpPr>
          <p:cNvPr id="40" name="Footer Placeholder 39">
            <a:extLst>
              <a:ext uri="{FF2B5EF4-FFF2-40B4-BE49-F238E27FC236}">
                <a16:creationId xmlns:a16="http://schemas.microsoft.com/office/drawing/2014/main" id="{9C50C287-886F-8EE0-566B-F65B7FD7A54F}"/>
              </a:ext>
            </a:extLst>
          </p:cNvPr>
          <p:cNvSpPr>
            <a:spLocks noGrp="1"/>
          </p:cNvSpPr>
          <p:nvPr>
            <p:ph type="ftr" sz="quarter" idx="18"/>
          </p:nvPr>
        </p:nvSpPr>
        <p:spPr/>
        <p:txBody>
          <a:bodyPr/>
          <a:lstStyle/>
          <a:p>
            <a:r>
              <a:rPr lang="en-GB"/>
              <a:t>To add a Footer, select 'Insert &gt; Header &amp; Footer'</a:t>
            </a:r>
            <a:endParaRPr lang="en-GB" dirty="0"/>
          </a:p>
        </p:txBody>
      </p:sp>
      <p:sp>
        <p:nvSpPr>
          <p:cNvPr id="41" name="Slide Number Placeholder 40">
            <a:extLst>
              <a:ext uri="{FF2B5EF4-FFF2-40B4-BE49-F238E27FC236}">
                <a16:creationId xmlns:a16="http://schemas.microsoft.com/office/drawing/2014/main" id="{ECB20DFD-4DFE-0F76-52E2-4F336B547E1E}"/>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29618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laarge image">
    <p:spTree>
      <p:nvGrpSpPr>
        <p:cNvPr id="1" name=""/>
        <p:cNvGrpSpPr/>
        <p:nvPr/>
      </p:nvGrpSpPr>
      <p:grpSpPr>
        <a:xfrm>
          <a:off x="0" y="0"/>
          <a:ext cx="0" cy="0"/>
          <a:chOff x="0" y="0"/>
          <a:chExt cx="0" cy="0"/>
        </a:xfrm>
      </p:grpSpPr>
      <p:sp>
        <p:nvSpPr>
          <p:cNvPr id="29" name="Picture Placeholder 28">
            <a:extLst>
              <a:ext uri="{FF2B5EF4-FFF2-40B4-BE49-F238E27FC236}">
                <a16:creationId xmlns:a16="http://schemas.microsoft.com/office/drawing/2014/main" id="{84F04595-8F0F-9159-49EE-2EF24C129E8A}"/>
              </a:ext>
            </a:extLst>
          </p:cNvPr>
          <p:cNvSpPr>
            <a:spLocks noGrp="1" noChangeAspect="1"/>
          </p:cNvSpPr>
          <p:nvPr>
            <p:ph type="pic" sz="quarter" idx="14" hasCustomPrompt="1"/>
          </p:nvPr>
        </p:nvSpPr>
        <p:spPr>
          <a:xfrm>
            <a:off x="1" y="2235933"/>
            <a:ext cx="15119350" cy="7455375"/>
          </a:xfrm>
          <a:prstGeom prst="rect">
            <a:avLst/>
          </a:prstGeom>
          <a:solidFill>
            <a:schemeClr val="bg1">
              <a:lumMod val="75000"/>
            </a:schemeClr>
          </a:solidFill>
        </p:spPr>
        <p:txBody>
          <a:bodyPr wrap="square" lIns="648000" tIns="288000" rIns="4320000" bIns="360000" anchor="t" anchorCtr="0">
            <a:noAutofit/>
          </a:bodyPr>
          <a:lstStyle>
            <a:lvl1pPr algn="l">
              <a:defRPr sz="2182"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803213" y="599396"/>
            <a:ext cx="6250125" cy="1122501"/>
          </a:xfrm>
        </p:spPr>
        <p:txBody>
          <a:bodyPr/>
          <a:lstStyle/>
          <a:p>
            <a:r>
              <a:rPr lang="en-US"/>
              <a:t>Click to edit Master title style</a:t>
            </a:r>
            <a:endParaRPr lang="en-AU" dirty="0"/>
          </a:p>
        </p:txBody>
      </p:sp>
      <p:sp>
        <p:nvSpPr>
          <p:cNvPr id="2" name="Date Placeholder 1">
            <a:extLst>
              <a:ext uri="{FF2B5EF4-FFF2-40B4-BE49-F238E27FC236}">
                <a16:creationId xmlns:a16="http://schemas.microsoft.com/office/drawing/2014/main" id="{029D1A89-6D04-E6B7-642A-FC4A5D65F2FE}"/>
              </a:ext>
            </a:extLst>
          </p:cNvPr>
          <p:cNvSpPr>
            <a:spLocks noGrp="1"/>
          </p:cNvSpPr>
          <p:nvPr>
            <p:ph type="dt" sz="half" idx="17"/>
          </p:nvPr>
        </p:nvSpPr>
        <p:spPr/>
        <p:txBody>
          <a:bodyPr/>
          <a:lstStyle>
            <a:lvl1pPr>
              <a:defRPr>
                <a:solidFill>
                  <a:schemeClr val="accent6"/>
                </a:solidFill>
              </a:defRPr>
            </a:lvl1pPr>
          </a:lstStyle>
          <a:p>
            <a:fld id="{3C048CFF-D5A4-4BED-AD1A-14E8D2CBA798}" type="datetime1">
              <a:rPr lang="en-GB" smtClean="0"/>
              <a:pPr/>
              <a:t>31/07/2023</a:t>
            </a:fld>
            <a:endParaRPr lang="en-GB" dirty="0"/>
          </a:p>
        </p:txBody>
      </p:sp>
      <p:sp>
        <p:nvSpPr>
          <p:cNvPr id="4" name="Footer Placeholder 3">
            <a:extLst>
              <a:ext uri="{FF2B5EF4-FFF2-40B4-BE49-F238E27FC236}">
                <a16:creationId xmlns:a16="http://schemas.microsoft.com/office/drawing/2014/main" id="{EF0ACF10-A8A1-158D-77C0-F1470495E064}"/>
              </a:ext>
            </a:extLst>
          </p:cNvPr>
          <p:cNvSpPr>
            <a:spLocks noGrp="1"/>
          </p:cNvSpPr>
          <p:nvPr>
            <p:ph type="ftr" sz="quarter" idx="18"/>
          </p:nvPr>
        </p:nvSpPr>
        <p:spPr/>
        <p:txBody>
          <a:bodyPr/>
          <a:lstStyle>
            <a:lvl1pPr>
              <a:defRPr>
                <a:solidFill>
                  <a:schemeClr val="accent6"/>
                </a:solidFill>
              </a:defRPr>
            </a:lvl1p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17DED0C4-FEDA-7F07-651E-81D65BEE7C93}"/>
              </a:ext>
            </a:extLst>
          </p:cNvPr>
          <p:cNvSpPr>
            <a:spLocks noGrp="1"/>
          </p:cNvSpPr>
          <p:nvPr>
            <p:ph type="sldNum" sz="quarter" idx="19"/>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7" name="Text Placeholder 6">
            <a:extLst>
              <a:ext uri="{FF2B5EF4-FFF2-40B4-BE49-F238E27FC236}">
                <a16:creationId xmlns:a16="http://schemas.microsoft.com/office/drawing/2014/main" id="{F2C391D5-CDF7-2EA7-BE15-53AD611FD5D2}"/>
              </a:ext>
            </a:extLst>
          </p:cNvPr>
          <p:cNvSpPr>
            <a:spLocks noGrp="1"/>
          </p:cNvSpPr>
          <p:nvPr>
            <p:ph type="body" sz="quarter" idx="16"/>
          </p:nvPr>
        </p:nvSpPr>
        <p:spPr>
          <a:xfrm>
            <a:off x="8011154" y="2235933"/>
            <a:ext cx="7099177" cy="7470064"/>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tx2">
              <a:alpha val="65000"/>
            </a:schemeClr>
          </a:solidFill>
        </p:spPr>
        <p:txBody>
          <a:bodyPr wrap="square">
            <a:noAutofit/>
          </a:bodyPr>
          <a:lstStyle>
            <a:lvl1pPr>
              <a:spcBef>
                <a:spcPts val="0"/>
              </a:spcBef>
              <a:defRPr sz="624">
                <a:noFill/>
              </a:defRPr>
            </a:lvl1pPr>
            <a:lvl2pPr marL="0" indent="0">
              <a:spcBef>
                <a:spcPts val="0"/>
              </a:spcBef>
              <a:buNone/>
              <a:defRPr sz="624">
                <a:noFill/>
              </a:defRPr>
            </a:lvl2pPr>
            <a:lvl3pPr marL="0" indent="0">
              <a:spcBef>
                <a:spcPts val="0"/>
              </a:spcBef>
              <a:buNone/>
              <a:defRPr sz="624">
                <a:noFill/>
              </a:defRPr>
            </a:lvl3pPr>
            <a:lvl4pPr>
              <a:spcBef>
                <a:spcPts val="0"/>
              </a:spcBef>
              <a:defRPr sz="624" b="0">
                <a:noFill/>
              </a:defRPr>
            </a:lvl4pPr>
            <a:lvl5pPr>
              <a:spcBef>
                <a:spcPts val="0"/>
              </a:spcBef>
              <a:defRPr sz="624">
                <a:noFill/>
              </a:defRPr>
            </a:lvl5pPr>
            <a:lvl6pPr>
              <a:spcBef>
                <a:spcPts val="0"/>
              </a:spcBef>
              <a:defRPr sz="624">
                <a:noFill/>
              </a:defRPr>
            </a:lvl6pPr>
            <a:lvl7pPr>
              <a:spcBef>
                <a:spcPts val="0"/>
              </a:spcBef>
              <a:defRPr sz="624">
                <a:noFill/>
              </a:defRPr>
            </a:lvl7pPr>
            <a:lvl8pPr>
              <a:spcBef>
                <a:spcPts val="0"/>
              </a:spcBef>
              <a:defRPr sz="624">
                <a:noFill/>
              </a:defRPr>
            </a:lvl8pPr>
            <a:lvl9pPr>
              <a:spcBef>
                <a:spcPts val="0"/>
              </a:spcBef>
              <a:defRPr sz="624">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101104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67AD34C0-2B69-0CD4-3E46-603BBC6C59EF}"/>
              </a:ext>
            </a:extLst>
          </p:cNvPr>
          <p:cNvGraphicFramePr>
            <a:graphicFrameLocks noChangeAspect="1"/>
          </p:cNvGraphicFramePr>
          <p:nvPr userDrawn="1">
            <p:custDataLst>
              <p:tags r:id="rId27"/>
            </p:custDataLst>
            <p:extLst>
              <p:ext uri="{D42A27DB-BD31-4B8C-83A1-F6EECF244321}">
                <p14:modId xmlns:p14="http://schemas.microsoft.com/office/powerpoint/2010/main" val="1453648717"/>
              </p:ext>
            </p:extLst>
          </p:nvPr>
        </p:nvGraphicFramePr>
        <p:xfrm>
          <a:off x="2627" y="2477"/>
          <a:ext cx="2626" cy="2475"/>
        </p:xfrm>
        <a:graphic>
          <a:graphicData uri="http://schemas.openxmlformats.org/presentationml/2006/ole">
            <mc:AlternateContent xmlns:mc="http://schemas.openxmlformats.org/markup-compatibility/2006">
              <mc:Choice xmlns:v="urn:schemas-microsoft-com:vml" Requires="v">
                <p:oleObj name="think-cell Slide" r:id="rId28" imgW="328" imgH="328" progId="TCLayout.ActiveDocument.1">
                  <p:embed/>
                </p:oleObj>
              </mc:Choice>
              <mc:Fallback>
                <p:oleObj name="think-cell Slide" r:id="rId28" imgW="328" imgH="328" progId="TCLayout.ActiveDocument.1">
                  <p:embed/>
                  <p:pic>
                    <p:nvPicPr>
                      <p:cNvPr id="9" name="Object 8" hidden="1">
                        <a:extLst>
                          <a:ext uri="{FF2B5EF4-FFF2-40B4-BE49-F238E27FC236}">
                            <a16:creationId xmlns:a16="http://schemas.microsoft.com/office/drawing/2014/main" id="{67AD34C0-2B69-0CD4-3E46-603BBC6C59EF}"/>
                          </a:ext>
                        </a:extLst>
                      </p:cNvPr>
                      <p:cNvPicPr/>
                      <p:nvPr/>
                    </p:nvPicPr>
                    <p:blipFill>
                      <a:blip r:embed="rId29"/>
                      <a:stretch>
                        <a:fillRect/>
                      </a:stretch>
                    </p:blipFill>
                    <p:spPr>
                      <a:xfrm>
                        <a:off x="2627" y="2477"/>
                        <a:ext cx="2626" cy="2475"/>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 uri="{C183D7F6-B498-43B3-948B-1728B52AA6E4}">
                <adec:decorative xmlns:adec="http://schemas.microsoft.com/office/drawing/2017/decorative" val="1"/>
              </a:ext>
            </a:extLst>
          </p:cNvPr>
          <p:cNvSpPr/>
          <p:nvPr userDrawn="1"/>
        </p:nvSpPr>
        <p:spPr>
          <a:xfrm>
            <a:off x="1" y="1"/>
            <a:ext cx="15119350" cy="2245000"/>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2806"/>
          </a:p>
        </p:txBody>
      </p:sp>
      <p:grpSp>
        <p:nvGrpSpPr>
          <p:cNvPr id="11" name="Group 10">
            <a:extLst>
              <a:ext uri="{FF2B5EF4-FFF2-40B4-BE49-F238E27FC236}">
                <a16:creationId xmlns:a16="http://schemas.microsoft.com/office/drawing/2014/main" id="{C0F69CC5-725A-DC9C-EE57-E4195036E597}"/>
              </a:ext>
              <a:ext uri="{C183D7F6-B498-43B3-948B-1728B52AA6E4}">
                <adec:decorative xmlns:adec="http://schemas.microsoft.com/office/drawing/2017/decorative" val="1"/>
              </a:ext>
            </a:extLst>
          </p:cNvPr>
          <p:cNvGrpSpPr/>
          <p:nvPr userDrawn="1"/>
        </p:nvGrpSpPr>
        <p:grpSpPr>
          <a:xfrm>
            <a:off x="11767375" y="1"/>
            <a:ext cx="3351977" cy="2245000"/>
            <a:chOff x="7792497" y="1"/>
            <a:chExt cx="1351502" cy="1269998"/>
          </a:xfrm>
        </p:grpSpPr>
        <p:sp>
          <p:nvSpPr>
            <p:cNvPr id="39" name="Free-form: Shape 38">
              <a:extLst>
                <a:ext uri="{FF2B5EF4-FFF2-40B4-BE49-F238E27FC236}">
                  <a16:creationId xmlns:a16="http://schemas.microsoft.com/office/drawing/2014/main" id="{ACD74EFB-1EB2-C902-2EB7-7A5AC47A3130}"/>
                </a:ext>
                <a:ext uri="{C183D7F6-B498-43B3-948B-1728B52AA6E4}">
                  <adec:decorative xmlns:adec="http://schemas.microsoft.com/office/drawing/2017/decorative" val="1"/>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2806"/>
            </a:p>
          </p:txBody>
        </p:sp>
        <p:sp>
          <p:nvSpPr>
            <p:cNvPr id="40" name="Free-form: Shape 39">
              <a:extLst>
                <a:ext uri="{FF2B5EF4-FFF2-40B4-BE49-F238E27FC236}">
                  <a16:creationId xmlns:a16="http://schemas.microsoft.com/office/drawing/2014/main" id="{E7241B76-7122-AE56-0EFB-6DFFD069ADBB}"/>
                </a:ext>
                <a:ext uri="{C183D7F6-B498-43B3-948B-1728B52AA6E4}">
                  <adec:decorative xmlns:adec="http://schemas.microsoft.com/office/drawing/2017/decorative" val="1"/>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2806"/>
            </a:p>
          </p:txBody>
        </p:sp>
        <p:sp>
          <p:nvSpPr>
            <p:cNvPr id="41" name="Free-form: Shape 40">
              <a:extLst>
                <a:ext uri="{FF2B5EF4-FFF2-40B4-BE49-F238E27FC236}">
                  <a16:creationId xmlns:a16="http://schemas.microsoft.com/office/drawing/2014/main" id="{1AB8811A-2AF9-3D1A-7290-BC7B6EA26CFE}"/>
                </a:ext>
                <a:ext uri="{C183D7F6-B498-43B3-948B-1728B52AA6E4}">
                  <adec:decorative xmlns:adec="http://schemas.microsoft.com/office/drawing/2017/decorative" val="1"/>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2806"/>
            </a:p>
          </p:txBody>
        </p:sp>
        <p:sp>
          <p:nvSpPr>
            <p:cNvPr id="42" name="Free-form: Shape 41">
              <a:extLst>
                <a:ext uri="{FF2B5EF4-FFF2-40B4-BE49-F238E27FC236}">
                  <a16:creationId xmlns:a16="http://schemas.microsoft.com/office/drawing/2014/main" id="{F88C237B-3642-81D4-58BC-F75C75257471}"/>
                </a:ext>
                <a:ext uri="{C183D7F6-B498-43B3-948B-1728B52AA6E4}">
                  <adec:decorative xmlns:adec="http://schemas.microsoft.com/office/drawing/2017/decorative" val="1"/>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2806"/>
            </a:p>
          </p:txBody>
        </p:sp>
      </p:grpSp>
      <p:sp>
        <p:nvSpPr>
          <p:cNvPr id="4" name="Date Placeholder 3"/>
          <p:cNvSpPr>
            <a:spLocks noGrp="1"/>
          </p:cNvSpPr>
          <p:nvPr>
            <p:ph type="dt" sz="half" idx="2"/>
          </p:nvPr>
        </p:nvSpPr>
        <p:spPr>
          <a:xfrm>
            <a:off x="9205800" y="9905985"/>
            <a:ext cx="3204790" cy="561250"/>
          </a:xfrm>
          <a:prstGeom prst="rect">
            <a:avLst/>
          </a:prstGeom>
        </p:spPr>
        <p:txBody>
          <a:bodyPr vert="horz" lIns="0" tIns="0" rIns="0" bIns="0" rtlCol="0" anchor="ctr"/>
          <a:lstStyle>
            <a:lvl1pPr algn="r">
              <a:defRPr sz="1558">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803216" y="599396"/>
            <a:ext cx="10714499" cy="1122501"/>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803212" y="2846200"/>
            <a:ext cx="13333599" cy="617375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803213" y="9905985"/>
            <a:ext cx="7409918" cy="561250"/>
          </a:xfrm>
          <a:prstGeom prst="rect">
            <a:avLst/>
          </a:prstGeom>
        </p:spPr>
        <p:txBody>
          <a:bodyPr vert="horz" lIns="0" tIns="0" rIns="0" bIns="0" rtlCol="0" anchor="ctr"/>
          <a:lstStyle>
            <a:lvl1pPr algn="l">
              <a:defRPr sz="1558">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13787837" y="9905985"/>
            <a:ext cx="892875" cy="561250"/>
          </a:xfrm>
          <a:prstGeom prst="rect">
            <a:avLst/>
          </a:prstGeom>
        </p:spPr>
        <p:txBody>
          <a:bodyPr vert="horz" lIns="0" tIns="0" rIns="0" bIns="0" rtlCol="0" anchor="ctr"/>
          <a:lstStyle>
            <a:lvl1pPr algn="l">
              <a:defRPr sz="1558">
                <a:solidFill>
                  <a:schemeClr val="accent6"/>
                </a:solidFill>
              </a:defRPr>
            </a:lvl1pPr>
          </a:lstStyle>
          <a:p>
            <a:r>
              <a:rPr lang="en-GB"/>
              <a:t>Page </a:t>
            </a:r>
            <a:fld id="{F5AEA0E0-5CC6-4BD0-905C-A0021E419432}" type="slidenum">
              <a:rPr lang="en-GB" smtClean="0"/>
              <a:pPr/>
              <a:t>‹#›</a:t>
            </a:fld>
            <a:endParaRPr lang="en-GB" dirty="0"/>
          </a:p>
        </p:txBody>
      </p:sp>
      <p:sp>
        <p:nvSpPr>
          <p:cNvPr id="7" name="MSIPCMContentMarking">
            <a:extLst>
              <a:ext uri="{FF2B5EF4-FFF2-40B4-BE49-F238E27FC236}">
                <a16:creationId xmlns:a16="http://schemas.microsoft.com/office/drawing/2014/main" id="{C1CB3AF3-4B80-E700-28DB-DCCFCACEA543}"/>
              </a:ext>
              <a:ext uri="{C183D7F6-B498-43B3-948B-1728B52AA6E4}">
                <adec:decorative xmlns:adec="http://schemas.microsoft.com/office/drawing/2017/decorative" val="1"/>
              </a:ext>
            </a:extLst>
          </p:cNvPr>
          <p:cNvSpPr txBox="1"/>
          <p:nvPr userDrawn="1"/>
        </p:nvSpPr>
        <p:spPr>
          <a:xfrm>
            <a:off x="6846683" y="10316718"/>
            <a:ext cx="1425985" cy="287899"/>
          </a:xfrm>
          <a:prstGeom prst="rect">
            <a:avLst/>
          </a:prstGeom>
          <a:noFill/>
        </p:spPr>
        <p:txBody>
          <a:bodyPr vert="horz" wrap="square" lIns="0" tIns="0" rIns="0" bIns="0" rtlCol="0" anchor="ctr" anchorCtr="1">
            <a:spAutoFit/>
          </a:bodyPr>
          <a:lstStyle/>
          <a:p>
            <a:pPr algn="ctr">
              <a:spcBef>
                <a:spcPts val="0"/>
              </a:spcBef>
              <a:spcAft>
                <a:spcPts val="0"/>
              </a:spcAft>
            </a:pPr>
            <a:r>
              <a:rPr lang="en-AU" sz="1871" dirty="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0" r:id="rId1"/>
    <p:sldLayoutId id="2147483677" r:id="rId2"/>
    <p:sldLayoutId id="2147483678" r:id="rId3"/>
    <p:sldLayoutId id="2147483692" r:id="rId4"/>
    <p:sldLayoutId id="2147483650" r:id="rId5"/>
    <p:sldLayoutId id="2147483652" r:id="rId6"/>
    <p:sldLayoutId id="2147483691" r:id="rId7"/>
    <p:sldLayoutId id="2147483664" r:id="rId8"/>
    <p:sldLayoutId id="2147483681" r:id="rId9"/>
    <p:sldLayoutId id="2147483662" r:id="rId10"/>
    <p:sldLayoutId id="2147483680" r:id="rId11"/>
    <p:sldLayoutId id="2147483689" r:id="rId12"/>
    <p:sldLayoutId id="2147483693" r:id="rId13"/>
    <p:sldLayoutId id="2147483690" r:id="rId14"/>
    <p:sldLayoutId id="2147483675" r:id="rId15"/>
    <p:sldLayoutId id="2147483655"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Lst>
  <p:hf hdr="0" dt="0"/>
  <p:txStyles>
    <p:titleStyle>
      <a:lvl1pPr algn="l" defTabSz="1425332" rtl="0" eaLnBrk="1" latinLnBrk="0" hangingPunct="1">
        <a:lnSpc>
          <a:spcPct val="100000"/>
        </a:lnSpc>
        <a:spcBef>
          <a:spcPct val="0"/>
        </a:spcBef>
        <a:buNone/>
        <a:defRPr sz="3585" kern="1200">
          <a:solidFill>
            <a:schemeClr val="accent6"/>
          </a:solidFill>
          <a:latin typeface="+mj-lt"/>
          <a:ea typeface="+mj-ea"/>
          <a:cs typeface="+mj-cs"/>
        </a:defRPr>
      </a:lvl1pPr>
    </p:titleStyle>
    <p:bodyStyle>
      <a:lvl1pPr marL="0" indent="0" algn="l" defTabSz="1425332" rtl="0" eaLnBrk="1" latinLnBrk="0" hangingPunct="1">
        <a:lnSpc>
          <a:spcPct val="100000"/>
        </a:lnSpc>
        <a:spcBef>
          <a:spcPts val="935"/>
        </a:spcBef>
        <a:buFont typeface="Arial" panose="020B0604020202020204" pitchFamily="34" charset="0"/>
        <a:buNone/>
        <a:defRPr sz="2806" b="1" kern="1200">
          <a:solidFill>
            <a:schemeClr val="accent6"/>
          </a:solidFill>
          <a:latin typeface="+mn-lt"/>
          <a:ea typeface="+mn-ea"/>
          <a:cs typeface="+mn-cs"/>
        </a:defRPr>
      </a:lvl1pPr>
      <a:lvl2pPr marL="0" indent="0" algn="l" defTabSz="1425332" rtl="0" eaLnBrk="1" latinLnBrk="0" hangingPunct="1">
        <a:lnSpc>
          <a:spcPct val="100000"/>
        </a:lnSpc>
        <a:spcBef>
          <a:spcPts val="935"/>
        </a:spcBef>
        <a:buFont typeface="Arial" panose="020B0604020202020204" pitchFamily="34" charset="0"/>
        <a:buNone/>
        <a:defRPr sz="2806" kern="1200">
          <a:solidFill>
            <a:schemeClr val="accent6"/>
          </a:solidFill>
          <a:latin typeface="+mn-lt"/>
          <a:ea typeface="+mn-ea"/>
          <a:cs typeface="+mn-cs"/>
        </a:defRPr>
      </a:lvl2pPr>
      <a:lvl3pPr marL="280577" indent="-280577" algn="l" defTabSz="1425332" rtl="0" eaLnBrk="1" latinLnBrk="0" hangingPunct="1">
        <a:lnSpc>
          <a:spcPct val="100000"/>
        </a:lnSpc>
        <a:spcBef>
          <a:spcPts val="935"/>
        </a:spcBef>
        <a:buClr>
          <a:schemeClr val="accent3"/>
        </a:buClr>
        <a:buFont typeface="Arial" panose="020B0604020202020204" pitchFamily="34" charset="0"/>
        <a:buChar char="•"/>
        <a:defRPr sz="2806" kern="1200">
          <a:solidFill>
            <a:schemeClr val="accent6"/>
          </a:solidFill>
          <a:latin typeface="+mn-lt"/>
          <a:ea typeface="+mn-ea"/>
          <a:cs typeface="+mn-cs"/>
        </a:defRPr>
      </a:lvl3pPr>
      <a:lvl4pPr marL="561154" indent="-280577" algn="l" defTabSz="1425332" rtl="0" eaLnBrk="1" latinLnBrk="0" hangingPunct="1">
        <a:lnSpc>
          <a:spcPct val="100000"/>
        </a:lnSpc>
        <a:spcBef>
          <a:spcPts val="1871"/>
        </a:spcBef>
        <a:spcAft>
          <a:spcPts val="1871"/>
        </a:spcAft>
        <a:buClr>
          <a:schemeClr val="accent2"/>
        </a:buClr>
        <a:buFont typeface="Arial" panose="020B0604020202020204" pitchFamily="34" charset="0"/>
        <a:buChar char="•"/>
        <a:defRPr sz="2806" b="0" i="0" kern="1200">
          <a:solidFill>
            <a:schemeClr val="accent6"/>
          </a:solidFill>
          <a:latin typeface="+mn-lt"/>
          <a:ea typeface="+mn-ea"/>
          <a:cs typeface="+mn-cs"/>
        </a:defRPr>
      </a:lvl4pPr>
      <a:lvl5pPr marL="0" indent="0" algn="l" defTabSz="1425332" rtl="0" eaLnBrk="1" latinLnBrk="0" hangingPunct="1">
        <a:lnSpc>
          <a:spcPct val="100000"/>
        </a:lnSpc>
        <a:spcBef>
          <a:spcPts val="935"/>
        </a:spcBef>
        <a:buFont typeface="Arial" panose="020B0604020202020204" pitchFamily="34" charset="0"/>
        <a:buNone/>
        <a:defRPr sz="2182" b="1" kern="1200">
          <a:solidFill>
            <a:schemeClr val="accent6"/>
          </a:solidFill>
          <a:latin typeface="+mn-lt"/>
          <a:ea typeface="+mn-ea"/>
          <a:cs typeface="+mn-cs"/>
        </a:defRPr>
      </a:lvl5pPr>
      <a:lvl6pPr marL="0" indent="0" algn="l" defTabSz="1425332" rtl="0" eaLnBrk="1" latinLnBrk="0" hangingPunct="1">
        <a:lnSpc>
          <a:spcPct val="100000"/>
        </a:lnSpc>
        <a:spcBef>
          <a:spcPts val="935"/>
        </a:spcBef>
        <a:buFont typeface="Arial" panose="020B0604020202020204" pitchFamily="34" charset="0"/>
        <a:buNone/>
        <a:defRPr sz="2182" kern="1200">
          <a:solidFill>
            <a:schemeClr val="tx1"/>
          </a:solidFill>
          <a:latin typeface="+mn-lt"/>
          <a:ea typeface="+mn-ea"/>
          <a:cs typeface="+mn-cs"/>
        </a:defRPr>
      </a:lvl6pPr>
      <a:lvl7pPr marL="0" indent="0" algn="l" defTabSz="1425332"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7pPr>
      <a:lvl8pPr marL="0" indent="0" algn="l" defTabSz="1425332"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8pPr>
      <a:lvl9pPr marL="0" indent="0" algn="l" defTabSz="1425332"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9pPr>
    </p:bodyStyle>
    <p:otherStyle>
      <a:defPPr>
        <a:defRPr lang="en-US"/>
      </a:defPPr>
      <a:lvl1pPr marL="0" algn="l" defTabSz="1425332" rtl="0" eaLnBrk="1" latinLnBrk="0" hangingPunct="1">
        <a:defRPr sz="2806" kern="1200">
          <a:solidFill>
            <a:schemeClr val="tx1"/>
          </a:solidFill>
          <a:latin typeface="+mn-lt"/>
          <a:ea typeface="+mn-ea"/>
          <a:cs typeface="+mn-cs"/>
        </a:defRPr>
      </a:lvl1pPr>
      <a:lvl2pPr marL="712667" algn="l" defTabSz="1425332" rtl="0" eaLnBrk="1" latinLnBrk="0" hangingPunct="1">
        <a:defRPr sz="2806" kern="1200">
          <a:solidFill>
            <a:schemeClr val="tx1"/>
          </a:solidFill>
          <a:latin typeface="+mn-lt"/>
          <a:ea typeface="+mn-ea"/>
          <a:cs typeface="+mn-cs"/>
        </a:defRPr>
      </a:lvl2pPr>
      <a:lvl3pPr marL="1425332" algn="l" defTabSz="1425332" rtl="0" eaLnBrk="1" latinLnBrk="0" hangingPunct="1">
        <a:defRPr sz="2806" kern="1200">
          <a:solidFill>
            <a:schemeClr val="tx1"/>
          </a:solidFill>
          <a:latin typeface="+mn-lt"/>
          <a:ea typeface="+mn-ea"/>
          <a:cs typeface="+mn-cs"/>
        </a:defRPr>
      </a:lvl3pPr>
      <a:lvl4pPr marL="2137999" algn="l" defTabSz="1425332" rtl="0" eaLnBrk="1" latinLnBrk="0" hangingPunct="1">
        <a:defRPr sz="2806" kern="1200">
          <a:solidFill>
            <a:schemeClr val="tx1"/>
          </a:solidFill>
          <a:latin typeface="+mn-lt"/>
          <a:ea typeface="+mn-ea"/>
          <a:cs typeface="+mn-cs"/>
        </a:defRPr>
      </a:lvl4pPr>
      <a:lvl5pPr marL="2850664" algn="l" defTabSz="1425332" rtl="0" eaLnBrk="1" latinLnBrk="0" hangingPunct="1">
        <a:defRPr sz="2806" kern="1200">
          <a:solidFill>
            <a:schemeClr val="tx1"/>
          </a:solidFill>
          <a:latin typeface="+mn-lt"/>
          <a:ea typeface="+mn-ea"/>
          <a:cs typeface="+mn-cs"/>
        </a:defRPr>
      </a:lvl5pPr>
      <a:lvl6pPr marL="3563331" algn="l" defTabSz="1425332" rtl="0" eaLnBrk="1" latinLnBrk="0" hangingPunct="1">
        <a:defRPr sz="2806" kern="1200">
          <a:solidFill>
            <a:schemeClr val="tx1"/>
          </a:solidFill>
          <a:latin typeface="+mn-lt"/>
          <a:ea typeface="+mn-ea"/>
          <a:cs typeface="+mn-cs"/>
        </a:defRPr>
      </a:lvl6pPr>
      <a:lvl7pPr marL="4275997" algn="l" defTabSz="1425332" rtl="0" eaLnBrk="1" latinLnBrk="0" hangingPunct="1">
        <a:defRPr sz="2806" kern="1200">
          <a:solidFill>
            <a:schemeClr val="tx1"/>
          </a:solidFill>
          <a:latin typeface="+mn-lt"/>
          <a:ea typeface="+mn-ea"/>
          <a:cs typeface="+mn-cs"/>
        </a:defRPr>
      </a:lvl7pPr>
      <a:lvl8pPr marL="4988663" algn="l" defTabSz="1425332" rtl="0" eaLnBrk="1" latinLnBrk="0" hangingPunct="1">
        <a:defRPr sz="2806" kern="1200">
          <a:solidFill>
            <a:schemeClr val="tx1"/>
          </a:solidFill>
          <a:latin typeface="+mn-lt"/>
          <a:ea typeface="+mn-ea"/>
          <a:cs typeface="+mn-cs"/>
        </a:defRPr>
      </a:lvl8pPr>
      <a:lvl9pPr marL="5701329" algn="l" defTabSz="1425332"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oleObject" Target="../embeddings/oleObject6.bin"/><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slideLayout" Target="../slideLayouts/slideLayout5.xml"/><Relationship Id="rId1" Type="http://schemas.openxmlformats.org/officeDocument/2006/relationships/tags" Target="../tags/tag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emf"/><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oleObject" Target="../embeddings/oleObject7.bin"/><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slideLayout" Target="../slideLayouts/slideLayout15.xml"/><Relationship Id="rId1" Type="http://schemas.openxmlformats.org/officeDocument/2006/relationships/tags" Target="../tags/tag8.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emf"/><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notesSlide" Target="../notesSlides/notesSlide1.xml"/><Relationship Id="rId7" Type="http://schemas.openxmlformats.org/officeDocument/2006/relationships/image" Target="../media/image15.svg"/><Relationship Id="rId2" Type="http://schemas.openxmlformats.org/officeDocument/2006/relationships/slideLayout" Target="../slideLayouts/slideLayout15.xml"/><Relationship Id="rId1" Type="http://schemas.openxmlformats.org/officeDocument/2006/relationships/tags" Target="../tags/tag9.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emf"/><Relationship Id="rId10" Type="http://schemas.openxmlformats.org/officeDocument/2006/relationships/image" Target="../media/image18.png"/><Relationship Id="rId4" Type="http://schemas.openxmlformats.org/officeDocument/2006/relationships/oleObject" Target="../embeddings/oleObject8.bin"/><Relationship Id="rId9" Type="http://schemas.openxmlformats.org/officeDocument/2006/relationships/image" Target="../media/image17.svg"/></Relationships>
</file>

<file path=ppt/slides/_rels/slide5.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28.png"/><Relationship Id="rId18" Type="http://schemas.openxmlformats.org/officeDocument/2006/relationships/image" Target="../media/image33.svg"/><Relationship Id="rId26" Type="http://schemas.openxmlformats.org/officeDocument/2006/relationships/image" Target="../media/image41.svg"/><Relationship Id="rId3" Type="http://schemas.openxmlformats.org/officeDocument/2006/relationships/oleObject" Target="../embeddings/oleObject9.bin"/><Relationship Id="rId21" Type="http://schemas.openxmlformats.org/officeDocument/2006/relationships/image" Target="../media/image36.png"/><Relationship Id="rId7" Type="http://schemas.openxmlformats.org/officeDocument/2006/relationships/image" Target="../media/image22.png"/><Relationship Id="rId12" Type="http://schemas.openxmlformats.org/officeDocument/2006/relationships/image" Target="../media/image27.svg"/><Relationship Id="rId17" Type="http://schemas.openxmlformats.org/officeDocument/2006/relationships/image" Target="../media/image32.png"/><Relationship Id="rId25" Type="http://schemas.openxmlformats.org/officeDocument/2006/relationships/image" Target="../media/image40.png"/><Relationship Id="rId2" Type="http://schemas.openxmlformats.org/officeDocument/2006/relationships/slideLayout" Target="../slideLayouts/slideLayout15.xml"/><Relationship Id="rId16" Type="http://schemas.openxmlformats.org/officeDocument/2006/relationships/image" Target="../media/image31.svg"/><Relationship Id="rId20" Type="http://schemas.openxmlformats.org/officeDocument/2006/relationships/image" Target="../media/image35.svg"/><Relationship Id="rId1" Type="http://schemas.openxmlformats.org/officeDocument/2006/relationships/tags" Target="../tags/tag10.xml"/><Relationship Id="rId6" Type="http://schemas.openxmlformats.org/officeDocument/2006/relationships/image" Target="../media/image21.svg"/><Relationship Id="rId11" Type="http://schemas.openxmlformats.org/officeDocument/2006/relationships/image" Target="../media/image26.png"/><Relationship Id="rId24" Type="http://schemas.openxmlformats.org/officeDocument/2006/relationships/image" Target="../media/image39.svg"/><Relationship Id="rId5" Type="http://schemas.openxmlformats.org/officeDocument/2006/relationships/image" Target="../media/image20.png"/><Relationship Id="rId15" Type="http://schemas.openxmlformats.org/officeDocument/2006/relationships/image" Target="../media/image30.png"/><Relationship Id="rId23" Type="http://schemas.openxmlformats.org/officeDocument/2006/relationships/image" Target="../media/image38.png"/><Relationship Id="rId28" Type="http://schemas.openxmlformats.org/officeDocument/2006/relationships/image" Target="../media/image43.svg"/><Relationship Id="rId10" Type="http://schemas.openxmlformats.org/officeDocument/2006/relationships/image" Target="../media/image25.svg"/><Relationship Id="rId19" Type="http://schemas.openxmlformats.org/officeDocument/2006/relationships/image" Target="../media/image34.png"/><Relationship Id="rId4" Type="http://schemas.openxmlformats.org/officeDocument/2006/relationships/image" Target="../media/image1.emf"/><Relationship Id="rId9" Type="http://schemas.openxmlformats.org/officeDocument/2006/relationships/image" Target="../media/image24.png"/><Relationship Id="rId14" Type="http://schemas.openxmlformats.org/officeDocument/2006/relationships/image" Target="../media/image29.svg"/><Relationship Id="rId22" Type="http://schemas.openxmlformats.org/officeDocument/2006/relationships/image" Target="../media/image37.svg"/><Relationship Id="rId27" Type="http://schemas.openxmlformats.org/officeDocument/2006/relationships/image" Target="../media/image4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8A8BBA0-F2FD-2DB8-936A-695C5803E4E8}"/>
              </a:ext>
            </a:extLst>
          </p:cNvPr>
          <p:cNvSpPr>
            <a:spLocks noGrp="1"/>
          </p:cNvSpPr>
          <p:nvPr>
            <p:ph type="title" idx="4294967295"/>
          </p:nvPr>
        </p:nvSpPr>
        <p:spPr>
          <a:xfrm>
            <a:off x="803275" y="869950"/>
            <a:ext cx="7589838" cy="224472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1425332" rtl="0" eaLnBrk="1" fontAlgn="auto" latinLnBrk="0" hangingPunct="1">
              <a:lnSpc>
                <a:spcPct val="100000"/>
              </a:lnSpc>
              <a:spcBef>
                <a:spcPts val="935"/>
              </a:spcBef>
              <a:spcAft>
                <a:spcPts val="0"/>
              </a:spcAft>
              <a:buClrTx/>
              <a:buSzTx/>
              <a:buFont typeface="Arial" panose="020B0604020202020204" pitchFamily="34" charset="0"/>
              <a:buNone/>
              <a:tabLst/>
              <a:defRPr/>
            </a:pPr>
            <a:r>
              <a:rPr kumimoji="0" lang="en-AU" sz="5400" b="0" i="0" u="none" strike="noStrike" kern="1200" cap="none" spc="0" normalizeH="0" baseline="0" noProof="0" dirty="0">
                <a:ln>
                  <a:noFill/>
                </a:ln>
                <a:solidFill>
                  <a:schemeClr val="accent6"/>
                </a:solidFill>
                <a:effectLst/>
                <a:uLnTx/>
                <a:uFillTx/>
                <a:latin typeface="+mn-lt"/>
                <a:ea typeface="+mn-ea"/>
                <a:cs typeface="+mn-cs"/>
              </a:rPr>
              <a:t>Engagement consultation framework</a:t>
            </a:r>
            <a:endParaRPr kumimoji="0" lang="en-US" sz="4832" b="0" i="0" u="none" strike="noStrike" kern="1200" cap="none" spc="0" normalizeH="0" baseline="0" noProof="0" dirty="0">
              <a:ln>
                <a:noFill/>
              </a:ln>
              <a:solidFill>
                <a:schemeClr val="accent6"/>
              </a:solidFill>
              <a:effectLst/>
              <a:uLnTx/>
              <a:uFillTx/>
              <a:latin typeface="+mn-lt"/>
              <a:ea typeface="+mn-ea"/>
              <a:cs typeface="+mn-cs"/>
            </a:endParaRPr>
          </a:p>
        </p:txBody>
      </p:sp>
      <p:sp>
        <p:nvSpPr>
          <p:cNvPr id="6" name="Slide Number Placeholder 5">
            <a:extLst>
              <a:ext uri="{FF2B5EF4-FFF2-40B4-BE49-F238E27FC236}">
                <a16:creationId xmlns:a16="http://schemas.microsoft.com/office/drawing/2014/main" id="{172BB307-D6A8-BDA1-12D3-B3E56A3CB238}"/>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1</a:t>
            </a:fld>
            <a:endParaRPr lang="en-GB" dirty="0"/>
          </a:p>
        </p:txBody>
      </p:sp>
    </p:spTree>
    <p:extLst>
      <p:ext uri="{BB962C8B-B14F-4D97-AF65-F5344CB8AC3E}">
        <p14:creationId xmlns:p14="http://schemas.microsoft.com/office/powerpoint/2010/main" val="936122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B58F704-B5BE-E17F-D7BC-7D8BC39D8BA6}"/>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71164613"/>
              </p:ext>
            </p:extLst>
          </p:nvPr>
        </p:nvGraphicFramePr>
        <p:xfrm>
          <a:off x="2246" y="3063"/>
          <a:ext cx="2246" cy="2246"/>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5" name="Object 4" hidden="1">
                        <a:extLst>
                          <a:ext uri="{FF2B5EF4-FFF2-40B4-BE49-F238E27FC236}">
                            <a16:creationId xmlns:a16="http://schemas.microsoft.com/office/drawing/2014/main" id="{CB58F704-B5BE-E17F-D7BC-7D8BC39D8BA6}"/>
                          </a:ext>
                          <a:ext uri="{C183D7F6-B498-43B3-948B-1728B52AA6E4}">
                            <adec:decorative xmlns:adec="http://schemas.microsoft.com/office/drawing/2017/decorative" val="1"/>
                          </a:ext>
                        </a:extLst>
                      </p:cNvPr>
                      <p:cNvPicPr/>
                      <p:nvPr/>
                    </p:nvPicPr>
                    <p:blipFill>
                      <a:blip r:embed="rId4"/>
                      <a:stretch>
                        <a:fillRect/>
                      </a:stretch>
                    </p:blipFill>
                    <p:spPr>
                      <a:xfrm>
                        <a:off x="2246" y="3063"/>
                        <a:ext cx="2246" cy="2246"/>
                      </a:xfrm>
                      <a:prstGeom prst="rect">
                        <a:avLst/>
                      </a:prstGeom>
                    </p:spPr>
                  </p:pic>
                </p:oleObj>
              </mc:Fallback>
            </mc:AlternateContent>
          </a:graphicData>
        </a:graphic>
      </p:graphicFrame>
      <p:sp>
        <p:nvSpPr>
          <p:cNvPr id="20" name="Rectangle 19">
            <a:extLst>
              <a:ext uri="{FF2B5EF4-FFF2-40B4-BE49-F238E27FC236}">
                <a16:creationId xmlns:a16="http://schemas.microsoft.com/office/drawing/2014/main" id="{CA872FB5-C08D-8116-9756-2E241882B525}"/>
              </a:ext>
              <a:ext uri="{C183D7F6-B498-43B3-948B-1728B52AA6E4}">
                <adec:decorative xmlns:adec="http://schemas.microsoft.com/office/drawing/2017/decorative" val="1"/>
              </a:ext>
            </a:extLst>
          </p:cNvPr>
          <p:cNvSpPr/>
          <p:nvPr/>
        </p:nvSpPr>
        <p:spPr>
          <a:xfrm>
            <a:off x="-1" y="2225839"/>
            <a:ext cx="15119351" cy="1752611"/>
          </a:xfrm>
          <a:prstGeom prst="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1134008">
              <a:defRPr/>
            </a:pPr>
            <a:endParaRPr lang="en-AU" sz="2233">
              <a:solidFill>
                <a:prstClr val="white"/>
              </a:solidFill>
            </a:endParaRPr>
          </a:p>
        </p:txBody>
      </p:sp>
      <p:sp>
        <p:nvSpPr>
          <p:cNvPr id="2" name="Title 1">
            <a:extLst>
              <a:ext uri="{FF2B5EF4-FFF2-40B4-BE49-F238E27FC236}">
                <a16:creationId xmlns:a16="http://schemas.microsoft.com/office/drawing/2014/main" id="{9EB9DA63-D8E2-574A-60AA-E71ECAE1E6B6}"/>
              </a:ext>
            </a:extLst>
          </p:cNvPr>
          <p:cNvSpPr>
            <a:spLocks noGrp="1"/>
          </p:cNvSpPr>
          <p:nvPr>
            <p:ph type="title"/>
          </p:nvPr>
        </p:nvSpPr>
        <p:spPr>
          <a:xfrm>
            <a:off x="803215" y="600122"/>
            <a:ext cx="10714500" cy="1122329"/>
          </a:xfrm>
        </p:spPr>
        <p:txBody>
          <a:bodyPr vert="horz"/>
          <a:lstStyle/>
          <a:p>
            <a:r>
              <a:rPr lang="en-AU" dirty="0">
                <a:latin typeface="+mn-lt"/>
              </a:rPr>
              <a:t>Post-objection consultation framework overview</a:t>
            </a:r>
          </a:p>
        </p:txBody>
      </p:sp>
      <p:sp>
        <p:nvSpPr>
          <p:cNvPr id="8" name="TextBox 7">
            <a:extLst>
              <a:ext uri="{FF2B5EF4-FFF2-40B4-BE49-F238E27FC236}">
                <a16:creationId xmlns:a16="http://schemas.microsoft.com/office/drawing/2014/main" id="{8ABF8980-D8F7-C6C3-E1D8-79FFFA76BCCE}"/>
              </a:ext>
            </a:extLst>
          </p:cNvPr>
          <p:cNvSpPr txBox="1"/>
          <p:nvPr/>
        </p:nvSpPr>
        <p:spPr>
          <a:xfrm>
            <a:off x="803215" y="2435897"/>
            <a:ext cx="13557108" cy="1258358"/>
          </a:xfrm>
          <a:prstGeom prst="rect">
            <a:avLst/>
          </a:prstGeom>
          <a:noFill/>
        </p:spPr>
        <p:txBody>
          <a:bodyPr wrap="square" lIns="0" rtlCol="0">
            <a:spAutoFit/>
          </a:bodyPr>
          <a:lstStyle/>
          <a:p>
            <a:pPr defTabSz="1293053">
              <a:lnSpc>
                <a:spcPct val="114000"/>
              </a:lnSpc>
              <a:defRPr/>
            </a:pPr>
            <a:r>
              <a:rPr lang="en-AU" sz="1800" b="1" dirty="0"/>
              <a:t>The three key components of the consultation framework are:</a:t>
            </a:r>
          </a:p>
          <a:p>
            <a:pPr defTabSz="1293053">
              <a:lnSpc>
                <a:spcPct val="114000"/>
              </a:lnSpc>
              <a:defRPr/>
            </a:pPr>
            <a:r>
              <a:rPr lang="en-AU" sz="1600" dirty="0"/>
              <a:t>Customer experience principles that serve as a guide for the consultation experience</a:t>
            </a:r>
          </a:p>
          <a:p>
            <a:pPr defTabSz="1293053">
              <a:lnSpc>
                <a:spcPct val="114000"/>
              </a:lnSpc>
              <a:defRPr/>
            </a:pPr>
            <a:r>
              <a:rPr lang="en-AU" sz="1600" dirty="0"/>
              <a:t>A standardised process approach to post-objection consultation presented in a clear and jargon-free format</a:t>
            </a:r>
          </a:p>
          <a:p>
            <a:pPr defTabSz="1293053">
              <a:lnSpc>
                <a:spcPct val="114000"/>
              </a:lnSpc>
              <a:defRPr/>
            </a:pPr>
            <a:r>
              <a:rPr lang="en-AU" sz="1600" dirty="0"/>
              <a:t>A matrix for internal use that outlines the key high-level differences in the post-objection consultation process dependent on contributing factors</a:t>
            </a:r>
          </a:p>
        </p:txBody>
      </p:sp>
      <p:cxnSp>
        <p:nvCxnSpPr>
          <p:cNvPr id="10" name="Connector: Elbow 9">
            <a:extLst>
              <a:ext uri="{FF2B5EF4-FFF2-40B4-BE49-F238E27FC236}">
                <a16:creationId xmlns:a16="http://schemas.microsoft.com/office/drawing/2014/main" id="{68D3E8D4-F55A-E816-2FC5-C45F84B1C097}"/>
              </a:ext>
              <a:ext uri="{C183D7F6-B498-43B3-948B-1728B52AA6E4}">
                <adec:decorative xmlns:adec="http://schemas.microsoft.com/office/drawing/2017/decorative" val="1"/>
              </a:ext>
            </a:extLst>
          </p:cNvPr>
          <p:cNvCxnSpPr>
            <a:cxnSpLocks/>
            <a:endCxn id="27" idx="0"/>
          </p:cNvCxnSpPr>
          <p:nvPr/>
        </p:nvCxnSpPr>
        <p:spPr>
          <a:xfrm rot="10800000" flipV="1">
            <a:off x="2317267" y="4518071"/>
            <a:ext cx="5264502" cy="472183"/>
          </a:xfrm>
          <a:prstGeom prst="bentConnector2">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220EB7CD-4B0A-B11F-358E-564E0485F2A8}"/>
              </a:ext>
              <a:ext uri="{C183D7F6-B498-43B3-948B-1728B52AA6E4}">
                <adec:decorative xmlns:adec="http://schemas.microsoft.com/office/drawing/2017/decorative" val="1"/>
              </a:ext>
            </a:extLst>
          </p:cNvPr>
          <p:cNvCxnSpPr>
            <a:cxnSpLocks/>
            <a:endCxn id="26" idx="0"/>
          </p:cNvCxnSpPr>
          <p:nvPr/>
        </p:nvCxnSpPr>
        <p:spPr>
          <a:xfrm>
            <a:off x="7581770" y="4521941"/>
            <a:ext cx="5245998" cy="468313"/>
          </a:xfrm>
          <a:prstGeom prst="bentConnector2">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B239087-85D7-036A-F0F1-1A4AB72074DF}"/>
              </a:ext>
              <a:ext uri="{C183D7F6-B498-43B3-948B-1728B52AA6E4}">
                <adec:decorative xmlns:adec="http://schemas.microsoft.com/office/drawing/2017/decorative" val="1"/>
              </a:ext>
            </a:extLst>
          </p:cNvPr>
          <p:cNvCxnSpPr>
            <a:cxnSpLocks/>
            <a:endCxn id="25" idx="0"/>
          </p:cNvCxnSpPr>
          <p:nvPr/>
        </p:nvCxnSpPr>
        <p:spPr>
          <a:xfrm flipH="1">
            <a:off x="7558852" y="3995230"/>
            <a:ext cx="2106" cy="995025"/>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CAD8A2A2-F6C6-F8F3-1A08-6D5103C6E173}"/>
              </a:ext>
            </a:extLst>
          </p:cNvPr>
          <p:cNvSpPr txBox="1"/>
          <p:nvPr/>
        </p:nvSpPr>
        <p:spPr>
          <a:xfrm>
            <a:off x="713033" y="4990255"/>
            <a:ext cx="3208468" cy="614655"/>
          </a:xfrm>
          <a:prstGeom prst="rect">
            <a:avLst/>
          </a:prstGeom>
          <a:noFill/>
        </p:spPr>
        <p:txBody>
          <a:bodyPr wrap="square" rtlCol="0">
            <a:spAutoFit/>
          </a:bodyPr>
          <a:lstStyle/>
          <a:p>
            <a:pPr algn="ctr" defTabSz="1293053">
              <a:defRPr/>
            </a:pPr>
            <a:r>
              <a:rPr lang="en-AU" sz="1697" b="1" dirty="0">
                <a:solidFill>
                  <a:schemeClr val="accent5"/>
                </a:solidFill>
              </a:rPr>
              <a:t>1. Customer experience principles</a:t>
            </a:r>
          </a:p>
        </p:txBody>
      </p:sp>
      <p:sp>
        <p:nvSpPr>
          <p:cNvPr id="13" name="Rectangle: Rounded Corners 12">
            <a:extLst>
              <a:ext uri="{FF2B5EF4-FFF2-40B4-BE49-F238E27FC236}">
                <a16:creationId xmlns:a16="http://schemas.microsoft.com/office/drawing/2014/main" id="{06FE4887-9E08-D92F-8535-30E44305A3CA}"/>
              </a:ext>
              <a:ext uri="{C183D7F6-B498-43B3-948B-1728B52AA6E4}">
                <adec:decorative xmlns:adec="http://schemas.microsoft.com/office/drawing/2017/decorative" val="1"/>
              </a:ext>
            </a:extLst>
          </p:cNvPr>
          <p:cNvSpPr>
            <a:spLocks/>
          </p:cNvSpPr>
          <p:nvPr/>
        </p:nvSpPr>
        <p:spPr>
          <a:xfrm>
            <a:off x="540804" y="5623134"/>
            <a:ext cx="3552926" cy="3360590"/>
          </a:xfrm>
          <a:prstGeom prst="roundRect">
            <a:avLst>
              <a:gd name="adj" fmla="val 461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93053">
              <a:defRPr/>
            </a:pPr>
            <a:endParaRPr lang="en-AU" sz="2545">
              <a:solidFill>
                <a:prstClr val="white"/>
              </a:solidFill>
            </a:endParaRPr>
          </a:p>
        </p:txBody>
      </p:sp>
      <p:sp>
        <p:nvSpPr>
          <p:cNvPr id="15" name="Rectangle: Rounded Corners 14">
            <a:extLst>
              <a:ext uri="{FF2B5EF4-FFF2-40B4-BE49-F238E27FC236}">
                <a16:creationId xmlns:a16="http://schemas.microsoft.com/office/drawing/2014/main" id="{2DDC120A-3791-97FF-2BE0-5534205A7737}"/>
              </a:ext>
              <a:ext uri="{C183D7F6-B498-43B3-948B-1728B52AA6E4}">
                <adec:decorative xmlns:adec="http://schemas.microsoft.com/office/drawing/2017/decorative" val="1"/>
              </a:ext>
            </a:extLst>
          </p:cNvPr>
          <p:cNvSpPr/>
          <p:nvPr/>
        </p:nvSpPr>
        <p:spPr>
          <a:xfrm>
            <a:off x="4822974" y="5623134"/>
            <a:ext cx="5471759" cy="3360590"/>
          </a:xfrm>
          <a:prstGeom prst="roundRect">
            <a:avLst>
              <a:gd name="adj" fmla="val 351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93053">
              <a:defRPr/>
            </a:pPr>
            <a:endParaRPr lang="en-AU" sz="2545" dirty="0">
              <a:solidFill>
                <a:prstClr val="white"/>
              </a:solidFill>
            </a:endParaRPr>
          </a:p>
        </p:txBody>
      </p:sp>
      <p:sp>
        <p:nvSpPr>
          <p:cNvPr id="17" name="Rectangle: Rounded Corners 16">
            <a:extLst>
              <a:ext uri="{FF2B5EF4-FFF2-40B4-BE49-F238E27FC236}">
                <a16:creationId xmlns:a16="http://schemas.microsoft.com/office/drawing/2014/main" id="{CAA66A02-FF15-3A2B-4364-F03C4649AA9F}"/>
              </a:ext>
              <a:ext uri="{C183D7F6-B498-43B3-948B-1728B52AA6E4}">
                <adec:decorative xmlns:adec="http://schemas.microsoft.com/office/drawing/2017/decorative" val="1"/>
              </a:ext>
            </a:extLst>
          </p:cNvPr>
          <p:cNvSpPr>
            <a:spLocks/>
          </p:cNvSpPr>
          <p:nvPr/>
        </p:nvSpPr>
        <p:spPr>
          <a:xfrm>
            <a:off x="11051303" y="5623134"/>
            <a:ext cx="3552926" cy="3360590"/>
          </a:xfrm>
          <a:prstGeom prst="roundRect">
            <a:avLst>
              <a:gd name="adj" fmla="val 461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93053">
              <a:defRPr/>
            </a:pPr>
            <a:endParaRPr lang="en-AU" sz="2545">
              <a:solidFill>
                <a:prstClr val="white"/>
              </a:solidFill>
            </a:endParaRPr>
          </a:p>
        </p:txBody>
      </p:sp>
      <p:sp>
        <p:nvSpPr>
          <p:cNvPr id="32" name="Isosceles Triangle 31">
            <a:extLst>
              <a:ext uri="{FF2B5EF4-FFF2-40B4-BE49-F238E27FC236}">
                <a16:creationId xmlns:a16="http://schemas.microsoft.com/office/drawing/2014/main" id="{7ED65120-77EB-820E-7A1A-8395022DE832}"/>
              </a:ext>
              <a:ext uri="{C183D7F6-B498-43B3-948B-1728B52AA6E4}">
                <adec:decorative xmlns:adec="http://schemas.microsoft.com/office/drawing/2017/decorative" val="1"/>
              </a:ext>
            </a:extLst>
          </p:cNvPr>
          <p:cNvSpPr/>
          <p:nvPr/>
        </p:nvSpPr>
        <p:spPr>
          <a:xfrm rot="5400000">
            <a:off x="4337899" y="7213111"/>
            <a:ext cx="282343" cy="17223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93053">
              <a:defRPr/>
            </a:pPr>
            <a:endParaRPr lang="en-AU" sz="2545">
              <a:solidFill>
                <a:prstClr val="white"/>
              </a:solidFill>
            </a:endParaRPr>
          </a:p>
        </p:txBody>
      </p:sp>
      <p:sp>
        <p:nvSpPr>
          <p:cNvPr id="33" name="Isosceles Triangle 32">
            <a:extLst>
              <a:ext uri="{FF2B5EF4-FFF2-40B4-BE49-F238E27FC236}">
                <a16:creationId xmlns:a16="http://schemas.microsoft.com/office/drawing/2014/main" id="{EE9B0E32-A3E4-5055-D6D0-0AB00F5F3418}"/>
              </a:ext>
              <a:ext uri="{C183D7F6-B498-43B3-948B-1728B52AA6E4}">
                <adec:decorative xmlns:adec="http://schemas.microsoft.com/office/drawing/2017/decorative" val="1"/>
              </a:ext>
            </a:extLst>
          </p:cNvPr>
          <p:cNvSpPr/>
          <p:nvPr/>
        </p:nvSpPr>
        <p:spPr>
          <a:xfrm rot="5400000">
            <a:off x="10533858" y="7223897"/>
            <a:ext cx="282343" cy="17223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93053">
              <a:defRPr/>
            </a:pPr>
            <a:endParaRPr lang="en-AU" sz="2545">
              <a:solidFill>
                <a:prstClr val="white"/>
              </a:solidFill>
            </a:endParaRPr>
          </a:p>
        </p:txBody>
      </p:sp>
      <p:grpSp>
        <p:nvGrpSpPr>
          <p:cNvPr id="3" name="Group 2">
            <a:extLst>
              <a:ext uri="{FF2B5EF4-FFF2-40B4-BE49-F238E27FC236}">
                <a16:creationId xmlns:a16="http://schemas.microsoft.com/office/drawing/2014/main" id="{C8C98810-A03B-DC4A-509E-33A4C14445BE}"/>
              </a:ext>
              <a:ext uri="{C183D7F6-B498-43B3-948B-1728B52AA6E4}">
                <adec:decorative xmlns:adec="http://schemas.microsoft.com/office/drawing/2017/decorative" val="1"/>
              </a:ext>
            </a:extLst>
          </p:cNvPr>
          <p:cNvGrpSpPr/>
          <p:nvPr/>
        </p:nvGrpSpPr>
        <p:grpSpPr>
          <a:xfrm>
            <a:off x="2738229" y="7519861"/>
            <a:ext cx="757965" cy="757965"/>
            <a:chOff x="4040414" y="1595564"/>
            <a:chExt cx="1325925" cy="1325925"/>
          </a:xfrm>
        </p:grpSpPr>
        <p:sp>
          <p:nvSpPr>
            <p:cNvPr id="4" name="Oval 3">
              <a:extLst>
                <a:ext uri="{FF2B5EF4-FFF2-40B4-BE49-F238E27FC236}">
                  <a16:creationId xmlns:a16="http://schemas.microsoft.com/office/drawing/2014/main" id="{EB622954-A528-CB93-205E-26A7EF3BB45E}"/>
                </a:ext>
              </a:extLst>
            </p:cNvPr>
            <p:cNvSpPr/>
            <p:nvPr/>
          </p:nvSpPr>
          <p:spPr>
            <a:xfrm>
              <a:off x="4040414" y="1595564"/>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6" name="Graphic 5">
              <a:extLst>
                <a:ext uri="{FF2B5EF4-FFF2-40B4-BE49-F238E27FC236}">
                  <a16:creationId xmlns:a16="http://schemas.microsoft.com/office/drawing/2014/main" id="{715CFDB7-F1CD-C526-CD69-6FCFD79FA71A}"/>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4126015" y="1681165"/>
              <a:ext cx="1154722" cy="1154722"/>
            </a:xfrm>
            <a:prstGeom prst="rect">
              <a:avLst/>
            </a:prstGeom>
          </p:spPr>
        </p:pic>
      </p:grpSp>
      <p:grpSp>
        <p:nvGrpSpPr>
          <p:cNvPr id="7" name="Group 6">
            <a:extLst>
              <a:ext uri="{FF2B5EF4-FFF2-40B4-BE49-F238E27FC236}">
                <a16:creationId xmlns:a16="http://schemas.microsoft.com/office/drawing/2014/main" id="{6206E752-5921-5549-C5C9-59D3D9DA7D1A}"/>
              </a:ext>
              <a:ext uri="{C183D7F6-B498-43B3-948B-1728B52AA6E4}">
                <adec:decorative xmlns:adec="http://schemas.microsoft.com/office/drawing/2017/decorative" val="1"/>
              </a:ext>
            </a:extLst>
          </p:cNvPr>
          <p:cNvGrpSpPr/>
          <p:nvPr/>
        </p:nvGrpSpPr>
        <p:grpSpPr>
          <a:xfrm>
            <a:off x="1137901" y="6055998"/>
            <a:ext cx="757965" cy="757965"/>
            <a:chOff x="660280" y="1835355"/>
            <a:chExt cx="1325925" cy="1325925"/>
          </a:xfrm>
        </p:grpSpPr>
        <p:sp>
          <p:nvSpPr>
            <p:cNvPr id="14" name="Oval 13">
              <a:extLst>
                <a:ext uri="{FF2B5EF4-FFF2-40B4-BE49-F238E27FC236}">
                  <a16:creationId xmlns:a16="http://schemas.microsoft.com/office/drawing/2014/main" id="{9AB518DB-20A4-28CF-1923-82164BB231F5}"/>
                </a:ext>
              </a:extLst>
            </p:cNvPr>
            <p:cNvSpPr/>
            <p:nvPr/>
          </p:nvSpPr>
          <p:spPr>
            <a:xfrm>
              <a:off x="660280" y="1835355"/>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16" name="Graphic 15">
              <a:extLst>
                <a:ext uri="{FF2B5EF4-FFF2-40B4-BE49-F238E27FC236}">
                  <a16:creationId xmlns:a16="http://schemas.microsoft.com/office/drawing/2014/main" id="{429CE641-E682-891E-7698-6074FC183D2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753234" y="1928308"/>
              <a:ext cx="1140017" cy="1140017"/>
            </a:xfrm>
            <a:prstGeom prst="rect">
              <a:avLst/>
            </a:prstGeom>
          </p:spPr>
        </p:pic>
      </p:grpSp>
      <p:grpSp>
        <p:nvGrpSpPr>
          <p:cNvPr id="35" name="Group 34">
            <a:extLst>
              <a:ext uri="{FF2B5EF4-FFF2-40B4-BE49-F238E27FC236}">
                <a16:creationId xmlns:a16="http://schemas.microsoft.com/office/drawing/2014/main" id="{C5A392BE-E6BC-CD93-CFD8-0CFFCDF8ED94}"/>
              </a:ext>
              <a:ext uri="{C183D7F6-B498-43B3-948B-1728B52AA6E4}">
                <adec:decorative xmlns:adec="http://schemas.microsoft.com/office/drawing/2017/decorative" val="1"/>
              </a:ext>
            </a:extLst>
          </p:cNvPr>
          <p:cNvGrpSpPr/>
          <p:nvPr/>
        </p:nvGrpSpPr>
        <p:grpSpPr>
          <a:xfrm>
            <a:off x="2738229" y="6055998"/>
            <a:ext cx="757965" cy="757965"/>
            <a:chOff x="10205797" y="1835355"/>
            <a:chExt cx="1325925" cy="1325925"/>
          </a:xfrm>
        </p:grpSpPr>
        <p:sp>
          <p:nvSpPr>
            <p:cNvPr id="36" name="Oval 35">
              <a:extLst>
                <a:ext uri="{FF2B5EF4-FFF2-40B4-BE49-F238E27FC236}">
                  <a16:creationId xmlns:a16="http://schemas.microsoft.com/office/drawing/2014/main" id="{AC235623-CF19-CE4C-9424-54C839407971}"/>
                </a:ext>
              </a:extLst>
            </p:cNvPr>
            <p:cNvSpPr/>
            <p:nvPr/>
          </p:nvSpPr>
          <p:spPr>
            <a:xfrm>
              <a:off x="10205797" y="1835355"/>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37" name="Graphic 36">
              <a:extLst>
                <a:ext uri="{FF2B5EF4-FFF2-40B4-BE49-F238E27FC236}">
                  <a16:creationId xmlns:a16="http://schemas.microsoft.com/office/drawing/2014/main" id="{3ACDFAA5-CD65-4631-2203-0587D3F06586}"/>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10303723" y="1933680"/>
              <a:ext cx="1130073" cy="1130073"/>
            </a:xfrm>
            <a:prstGeom prst="rect">
              <a:avLst/>
            </a:prstGeom>
          </p:spPr>
        </p:pic>
      </p:grpSp>
      <p:grpSp>
        <p:nvGrpSpPr>
          <p:cNvPr id="39" name="Group 38">
            <a:extLst>
              <a:ext uri="{FF2B5EF4-FFF2-40B4-BE49-F238E27FC236}">
                <a16:creationId xmlns:a16="http://schemas.microsoft.com/office/drawing/2014/main" id="{72A0570B-3AF6-D14C-2DFE-0DE971C856F9}"/>
              </a:ext>
              <a:ext uri="{C183D7F6-B498-43B3-948B-1728B52AA6E4}">
                <adec:decorative xmlns:adec="http://schemas.microsoft.com/office/drawing/2017/decorative" val="1"/>
              </a:ext>
            </a:extLst>
          </p:cNvPr>
          <p:cNvGrpSpPr/>
          <p:nvPr/>
        </p:nvGrpSpPr>
        <p:grpSpPr>
          <a:xfrm>
            <a:off x="1137901" y="7520607"/>
            <a:ext cx="757965" cy="757965"/>
            <a:chOff x="4478486" y="1835355"/>
            <a:chExt cx="1325925" cy="1325925"/>
          </a:xfrm>
        </p:grpSpPr>
        <p:sp>
          <p:nvSpPr>
            <p:cNvPr id="40" name="Oval 39">
              <a:extLst>
                <a:ext uri="{FF2B5EF4-FFF2-40B4-BE49-F238E27FC236}">
                  <a16:creationId xmlns:a16="http://schemas.microsoft.com/office/drawing/2014/main" id="{E41962C2-0BDB-958C-675F-8897082A16E2}"/>
                </a:ext>
              </a:extLst>
            </p:cNvPr>
            <p:cNvSpPr/>
            <p:nvPr/>
          </p:nvSpPr>
          <p:spPr>
            <a:xfrm>
              <a:off x="4478486" y="1835355"/>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41" name="Graphic 40">
              <a:extLst>
                <a:ext uri="{FF2B5EF4-FFF2-40B4-BE49-F238E27FC236}">
                  <a16:creationId xmlns:a16="http://schemas.microsoft.com/office/drawing/2014/main" id="{7162C942-9D91-A09D-2E3C-CAFFB27A5D4C}"/>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4603588" y="1960456"/>
              <a:ext cx="1075721" cy="1075721"/>
            </a:xfrm>
            <a:prstGeom prst="rect">
              <a:avLst/>
            </a:prstGeom>
          </p:spPr>
        </p:pic>
      </p:grpSp>
      <p:sp>
        <p:nvSpPr>
          <p:cNvPr id="43" name="TextBox 42">
            <a:extLst>
              <a:ext uri="{FF2B5EF4-FFF2-40B4-BE49-F238E27FC236}">
                <a16:creationId xmlns:a16="http://schemas.microsoft.com/office/drawing/2014/main" id="{5EF7CE30-D85B-6285-860C-807A4D5ADFA2}"/>
              </a:ext>
            </a:extLst>
          </p:cNvPr>
          <p:cNvSpPr txBox="1"/>
          <p:nvPr/>
        </p:nvSpPr>
        <p:spPr>
          <a:xfrm>
            <a:off x="692099" y="6934579"/>
            <a:ext cx="1649569" cy="307777"/>
          </a:xfrm>
          <a:prstGeom prst="rect">
            <a:avLst/>
          </a:prstGeom>
          <a:noFill/>
        </p:spPr>
        <p:txBody>
          <a:bodyPr wrap="square" lIns="44643" rIns="44643" rtlCol="0">
            <a:spAutoFit/>
          </a:bodyPr>
          <a:lstStyle>
            <a:defPPr>
              <a:defRPr lang="en-US"/>
            </a:defPPr>
            <a:lvl1pPr algn="ctr">
              <a:defRPr sz="1400" b="1">
                <a:latin typeface="Montserrat" panose="00000500000000000000" pitchFamily="2" charset="0"/>
              </a:defRPr>
            </a:lvl1pPr>
          </a:lstStyle>
          <a:p>
            <a:pPr defTabSz="1134008">
              <a:defRPr/>
            </a:pPr>
            <a:r>
              <a:rPr lang="en-US" dirty="0">
                <a:solidFill>
                  <a:schemeClr val="accent6"/>
                </a:solidFill>
                <a:latin typeface="+mn-lt"/>
              </a:rPr>
              <a:t>Transparent</a:t>
            </a:r>
          </a:p>
        </p:txBody>
      </p:sp>
      <p:sp>
        <p:nvSpPr>
          <p:cNvPr id="44" name="TextBox 43">
            <a:extLst>
              <a:ext uri="{FF2B5EF4-FFF2-40B4-BE49-F238E27FC236}">
                <a16:creationId xmlns:a16="http://schemas.microsoft.com/office/drawing/2014/main" id="{E4CBD105-28AA-EFD5-0688-F0C22C6A766D}"/>
              </a:ext>
            </a:extLst>
          </p:cNvPr>
          <p:cNvSpPr txBox="1"/>
          <p:nvPr/>
        </p:nvSpPr>
        <p:spPr>
          <a:xfrm>
            <a:off x="2292427" y="6924082"/>
            <a:ext cx="1649569" cy="307777"/>
          </a:xfrm>
          <a:prstGeom prst="rect">
            <a:avLst/>
          </a:prstGeom>
          <a:noFill/>
        </p:spPr>
        <p:txBody>
          <a:bodyPr wrap="square" lIns="44643" rIns="44643" rtlCol="0">
            <a:spAutoFit/>
          </a:bodyPr>
          <a:lstStyle/>
          <a:p>
            <a:pPr algn="ctr" defTabSz="1134008">
              <a:defRPr/>
            </a:pPr>
            <a:r>
              <a:rPr lang="en-US" sz="1400" b="1" dirty="0">
                <a:solidFill>
                  <a:schemeClr val="accent6"/>
                </a:solidFill>
              </a:rPr>
              <a:t>Voice</a:t>
            </a:r>
          </a:p>
        </p:txBody>
      </p:sp>
      <p:sp>
        <p:nvSpPr>
          <p:cNvPr id="45" name="TextBox 44">
            <a:extLst>
              <a:ext uri="{FF2B5EF4-FFF2-40B4-BE49-F238E27FC236}">
                <a16:creationId xmlns:a16="http://schemas.microsoft.com/office/drawing/2014/main" id="{C7EBCC5B-0974-FDBC-BF03-D362F03DD347}"/>
              </a:ext>
            </a:extLst>
          </p:cNvPr>
          <p:cNvSpPr txBox="1"/>
          <p:nvPr/>
        </p:nvSpPr>
        <p:spPr>
          <a:xfrm>
            <a:off x="692099" y="8334692"/>
            <a:ext cx="1649569" cy="307777"/>
          </a:xfrm>
          <a:prstGeom prst="rect">
            <a:avLst/>
          </a:prstGeom>
          <a:noFill/>
        </p:spPr>
        <p:txBody>
          <a:bodyPr wrap="square" lIns="44643" rIns="44643" rtlCol="0">
            <a:spAutoFit/>
          </a:bodyPr>
          <a:lstStyle/>
          <a:p>
            <a:pPr algn="ctr" defTabSz="1134008">
              <a:defRPr/>
            </a:pPr>
            <a:r>
              <a:rPr lang="en-US" sz="1400" b="1" dirty="0">
                <a:solidFill>
                  <a:schemeClr val="accent6"/>
                </a:solidFill>
              </a:rPr>
              <a:t>Fairness</a:t>
            </a:r>
          </a:p>
        </p:txBody>
      </p:sp>
      <p:sp>
        <p:nvSpPr>
          <p:cNvPr id="42" name="TextBox 41">
            <a:extLst>
              <a:ext uri="{FF2B5EF4-FFF2-40B4-BE49-F238E27FC236}">
                <a16:creationId xmlns:a16="http://schemas.microsoft.com/office/drawing/2014/main" id="{0875D33E-54E6-2036-8B84-6B3C1099653A}"/>
              </a:ext>
            </a:extLst>
          </p:cNvPr>
          <p:cNvSpPr txBox="1"/>
          <p:nvPr/>
        </p:nvSpPr>
        <p:spPr>
          <a:xfrm>
            <a:off x="2292427" y="8347175"/>
            <a:ext cx="1649569" cy="307777"/>
          </a:xfrm>
          <a:prstGeom prst="rect">
            <a:avLst/>
          </a:prstGeom>
          <a:noFill/>
        </p:spPr>
        <p:txBody>
          <a:bodyPr wrap="square" lIns="44643" rIns="44643" rtlCol="0">
            <a:spAutoFit/>
          </a:bodyPr>
          <a:lstStyle/>
          <a:p>
            <a:pPr algn="ctr" defTabSz="1134008">
              <a:defRPr/>
            </a:pPr>
            <a:r>
              <a:rPr lang="en-US" sz="1400" b="1" dirty="0">
                <a:solidFill>
                  <a:schemeClr val="accent6"/>
                </a:solidFill>
              </a:rPr>
              <a:t>Education</a:t>
            </a:r>
          </a:p>
        </p:txBody>
      </p:sp>
      <p:sp>
        <p:nvSpPr>
          <p:cNvPr id="25" name="TextBox 24">
            <a:extLst>
              <a:ext uri="{FF2B5EF4-FFF2-40B4-BE49-F238E27FC236}">
                <a16:creationId xmlns:a16="http://schemas.microsoft.com/office/drawing/2014/main" id="{B14D5B2E-83CD-9365-9102-707E970338D6}"/>
              </a:ext>
            </a:extLst>
          </p:cNvPr>
          <p:cNvSpPr txBox="1"/>
          <p:nvPr/>
        </p:nvSpPr>
        <p:spPr>
          <a:xfrm>
            <a:off x="5401980" y="4990255"/>
            <a:ext cx="4313743" cy="614655"/>
          </a:xfrm>
          <a:prstGeom prst="rect">
            <a:avLst/>
          </a:prstGeom>
          <a:noFill/>
        </p:spPr>
        <p:txBody>
          <a:bodyPr wrap="square" rtlCol="0">
            <a:spAutoFit/>
          </a:bodyPr>
          <a:lstStyle/>
          <a:p>
            <a:pPr algn="ctr" defTabSz="1293053">
              <a:defRPr/>
            </a:pPr>
            <a:r>
              <a:rPr lang="en-AU" sz="1697" b="1" dirty="0">
                <a:solidFill>
                  <a:schemeClr val="accent5"/>
                </a:solidFill>
              </a:rPr>
              <a:t>2. Standard post-objection </a:t>
            </a:r>
            <a:br>
              <a:rPr lang="en-AU" sz="1697" b="1" dirty="0">
                <a:solidFill>
                  <a:schemeClr val="accent5"/>
                </a:solidFill>
              </a:rPr>
            </a:br>
            <a:r>
              <a:rPr lang="en-AU" sz="1697" b="1" dirty="0">
                <a:solidFill>
                  <a:schemeClr val="accent5"/>
                </a:solidFill>
              </a:rPr>
              <a:t>consultation process</a:t>
            </a:r>
          </a:p>
        </p:txBody>
      </p:sp>
      <p:pic>
        <p:nvPicPr>
          <p:cNvPr id="128" name="Picture 127" descr="Screenshot of consultation process. Full version on page 4">
            <a:extLst>
              <a:ext uri="{FF2B5EF4-FFF2-40B4-BE49-F238E27FC236}">
                <a16:creationId xmlns:a16="http://schemas.microsoft.com/office/drawing/2014/main" id="{F1B31CDA-DDFD-8B19-2F3D-FD27DD163AD4}"/>
              </a:ext>
            </a:extLst>
          </p:cNvPr>
          <p:cNvPicPr>
            <a:picLocks noChangeAspect="1"/>
          </p:cNvPicPr>
          <p:nvPr/>
        </p:nvPicPr>
        <p:blipFill>
          <a:blip r:embed="rId13"/>
          <a:stretch>
            <a:fillRect/>
          </a:stretch>
        </p:blipFill>
        <p:spPr>
          <a:xfrm>
            <a:off x="4943471" y="6233771"/>
            <a:ext cx="5308608" cy="2091884"/>
          </a:xfrm>
          <a:prstGeom prst="rect">
            <a:avLst/>
          </a:prstGeom>
        </p:spPr>
      </p:pic>
      <p:sp>
        <p:nvSpPr>
          <p:cNvPr id="26" name="TextBox 25">
            <a:extLst>
              <a:ext uri="{FF2B5EF4-FFF2-40B4-BE49-F238E27FC236}">
                <a16:creationId xmlns:a16="http://schemas.microsoft.com/office/drawing/2014/main" id="{682BDB1C-0974-897B-3F21-35A3D94B1DCC}"/>
              </a:ext>
            </a:extLst>
          </p:cNvPr>
          <p:cNvSpPr txBox="1"/>
          <p:nvPr/>
        </p:nvSpPr>
        <p:spPr>
          <a:xfrm>
            <a:off x="11223534" y="4990254"/>
            <a:ext cx="3208468" cy="614655"/>
          </a:xfrm>
          <a:prstGeom prst="rect">
            <a:avLst/>
          </a:prstGeom>
          <a:noFill/>
        </p:spPr>
        <p:txBody>
          <a:bodyPr wrap="square" rtlCol="0">
            <a:spAutoFit/>
          </a:bodyPr>
          <a:lstStyle/>
          <a:p>
            <a:pPr algn="ctr" defTabSz="1293053">
              <a:defRPr/>
            </a:pPr>
            <a:r>
              <a:rPr lang="en-AU" sz="1697" b="1" dirty="0">
                <a:solidFill>
                  <a:schemeClr val="accent5"/>
                </a:solidFill>
              </a:rPr>
              <a:t>3. Matrix variations and internal process maps</a:t>
            </a:r>
          </a:p>
        </p:txBody>
      </p:sp>
      <p:pic>
        <p:nvPicPr>
          <p:cNvPr id="130" name="Picture 129" descr="Screenshot of example matrix variations and internal process maps. Specific details on page 5.">
            <a:extLst>
              <a:ext uri="{FF2B5EF4-FFF2-40B4-BE49-F238E27FC236}">
                <a16:creationId xmlns:a16="http://schemas.microsoft.com/office/drawing/2014/main" id="{B3DA2523-F6CE-83B8-334D-93FC758896D7}"/>
              </a:ext>
            </a:extLst>
          </p:cNvPr>
          <p:cNvPicPr>
            <a:picLocks noChangeAspect="1"/>
          </p:cNvPicPr>
          <p:nvPr/>
        </p:nvPicPr>
        <p:blipFill>
          <a:blip r:embed="rId14"/>
          <a:stretch>
            <a:fillRect/>
          </a:stretch>
        </p:blipFill>
        <p:spPr>
          <a:xfrm>
            <a:off x="11517715" y="5795673"/>
            <a:ext cx="2686061" cy="2968080"/>
          </a:xfrm>
          <a:prstGeom prst="rect">
            <a:avLst/>
          </a:prstGeom>
        </p:spPr>
      </p:pic>
    </p:spTree>
    <p:extLst>
      <p:ext uri="{BB962C8B-B14F-4D97-AF65-F5344CB8AC3E}">
        <p14:creationId xmlns:p14="http://schemas.microsoft.com/office/powerpoint/2010/main" val="371051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7AC34B97-99B0-8125-68D4-A705D1A8D2C4}"/>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224871319"/>
              </p:ext>
            </p:extLst>
          </p:nvPr>
        </p:nvGraphicFramePr>
        <p:xfrm>
          <a:off x="2246" y="3063"/>
          <a:ext cx="2246" cy="2246"/>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16" name="Object 15" hidden="1">
                        <a:extLst>
                          <a:ext uri="{FF2B5EF4-FFF2-40B4-BE49-F238E27FC236}">
                            <a16:creationId xmlns:a16="http://schemas.microsoft.com/office/drawing/2014/main" id="{7AC34B97-99B0-8125-68D4-A705D1A8D2C4}"/>
                          </a:ext>
                          <a:ext uri="{C183D7F6-B498-43B3-948B-1728B52AA6E4}">
                            <adec:decorative xmlns:adec="http://schemas.microsoft.com/office/drawing/2017/decorative" val="1"/>
                          </a:ext>
                        </a:extLst>
                      </p:cNvPr>
                      <p:cNvPicPr/>
                      <p:nvPr/>
                    </p:nvPicPr>
                    <p:blipFill>
                      <a:blip r:embed="rId4"/>
                      <a:stretch>
                        <a:fillRect/>
                      </a:stretch>
                    </p:blipFill>
                    <p:spPr>
                      <a:xfrm>
                        <a:off x="2246" y="3063"/>
                        <a:ext cx="2246" cy="2246"/>
                      </a:xfrm>
                      <a:prstGeom prst="rect">
                        <a:avLst/>
                      </a:prstGeom>
                    </p:spPr>
                  </p:pic>
                </p:oleObj>
              </mc:Fallback>
            </mc:AlternateContent>
          </a:graphicData>
        </a:graphic>
      </p:graphicFrame>
      <p:sp>
        <p:nvSpPr>
          <p:cNvPr id="21" name="Title 20">
            <a:extLst>
              <a:ext uri="{FF2B5EF4-FFF2-40B4-BE49-F238E27FC236}">
                <a16:creationId xmlns:a16="http://schemas.microsoft.com/office/drawing/2014/main" id="{7CFA14B7-9E41-EDE7-E598-9989E15507B4}"/>
              </a:ext>
            </a:extLst>
          </p:cNvPr>
          <p:cNvSpPr>
            <a:spLocks noGrp="1"/>
          </p:cNvSpPr>
          <p:nvPr>
            <p:ph type="title"/>
          </p:nvPr>
        </p:nvSpPr>
        <p:spPr>
          <a:xfrm>
            <a:off x="803216" y="599396"/>
            <a:ext cx="10714499" cy="1122501"/>
          </a:xfrm>
        </p:spPr>
        <p:txBody>
          <a:bodyPr vert="horz"/>
          <a:lstStyle/>
          <a:p>
            <a:r>
              <a:rPr lang="en-AU" dirty="0"/>
              <a:t>1. Post-objection consultation CX Principles</a:t>
            </a:r>
          </a:p>
        </p:txBody>
      </p:sp>
      <p:sp>
        <p:nvSpPr>
          <p:cNvPr id="4" name="Rectangle 3">
            <a:extLst>
              <a:ext uri="{FF2B5EF4-FFF2-40B4-BE49-F238E27FC236}">
                <a16:creationId xmlns:a16="http://schemas.microsoft.com/office/drawing/2014/main" id="{F3FF37ED-E9A3-002C-3ED1-9A0566221635}"/>
              </a:ext>
              <a:ext uri="{C183D7F6-B498-43B3-948B-1728B52AA6E4}">
                <adec:decorative xmlns:adec="http://schemas.microsoft.com/office/drawing/2017/decorative" val="1"/>
              </a:ext>
            </a:extLst>
          </p:cNvPr>
          <p:cNvSpPr/>
          <p:nvPr/>
        </p:nvSpPr>
        <p:spPr>
          <a:xfrm>
            <a:off x="-1" y="2225839"/>
            <a:ext cx="15119351" cy="1752611"/>
          </a:xfrm>
          <a:prstGeom prst="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1134008">
              <a:defRPr/>
            </a:pPr>
            <a:endParaRPr lang="en-AU" sz="2233">
              <a:solidFill>
                <a:prstClr val="white"/>
              </a:solidFill>
            </a:endParaRPr>
          </a:p>
        </p:txBody>
      </p:sp>
      <p:sp>
        <p:nvSpPr>
          <p:cNvPr id="2" name="TextBox 1">
            <a:extLst>
              <a:ext uri="{FF2B5EF4-FFF2-40B4-BE49-F238E27FC236}">
                <a16:creationId xmlns:a16="http://schemas.microsoft.com/office/drawing/2014/main" id="{D114637C-F183-9219-959C-C5EFEE47D9EA}"/>
              </a:ext>
            </a:extLst>
          </p:cNvPr>
          <p:cNvSpPr txBox="1"/>
          <p:nvPr/>
        </p:nvSpPr>
        <p:spPr>
          <a:xfrm>
            <a:off x="803216" y="2511707"/>
            <a:ext cx="13469305" cy="830997"/>
          </a:xfrm>
          <a:prstGeom prst="rect">
            <a:avLst/>
          </a:prstGeom>
          <a:noFill/>
        </p:spPr>
        <p:txBody>
          <a:bodyPr wrap="square" lIns="0" rtlCol="0">
            <a:spAutoFit/>
          </a:bodyPr>
          <a:lstStyle/>
          <a:p>
            <a:pPr defTabSz="1134008">
              <a:defRPr/>
            </a:pPr>
            <a:r>
              <a:rPr lang="en-AU" sz="1600" dirty="0">
                <a:solidFill>
                  <a:prstClr val="black"/>
                </a:solidFill>
              </a:rPr>
              <a:t>These principles were developed based on the framing of procedural justice, DTP consultation meeting summary report, feedback from focus groups and 1:1’s, and conversations with statutory planning teams on what success looks like. These principles call out what council’s want community members to experience when engaging in the objection process. </a:t>
            </a:r>
          </a:p>
        </p:txBody>
      </p:sp>
      <p:grpSp>
        <p:nvGrpSpPr>
          <p:cNvPr id="42" name="Group 41">
            <a:extLst>
              <a:ext uri="{FF2B5EF4-FFF2-40B4-BE49-F238E27FC236}">
                <a16:creationId xmlns:a16="http://schemas.microsoft.com/office/drawing/2014/main" id="{73527534-C5DB-763F-CABB-36C7756F59CB}"/>
              </a:ext>
              <a:ext uri="{C183D7F6-B498-43B3-948B-1728B52AA6E4}">
                <adec:decorative xmlns:adec="http://schemas.microsoft.com/office/drawing/2017/decorative" val="1"/>
              </a:ext>
            </a:extLst>
          </p:cNvPr>
          <p:cNvGrpSpPr/>
          <p:nvPr/>
        </p:nvGrpSpPr>
        <p:grpSpPr>
          <a:xfrm>
            <a:off x="11042710" y="4768260"/>
            <a:ext cx="1644285" cy="1644285"/>
            <a:chOff x="4040414" y="1595564"/>
            <a:chExt cx="1325925" cy="1325925"/>
          </a:xfrm>
        </p:grpSpPr>
        <p:sp>
          <p:nvSpPr>
            <p:cNvPr id="67" name="Oval 66">
              <a:extLst>
                <a:ext uri="{FF2B5EF4-FFF2-40B4-BE49-F238E27FC236}">
                  <a16:creationId xmlns:a16="http://schemas.microsoft.com/office/drawing/2014/main" id="{D2168091-777E-E7A3-6495-C5B0A850DC3D}"/>
                </a:ext>
              </a:extLst>
            </p:cNvPr>
            <p:cNvSpPr/>
            <p:nvPr/>
          </p:nvSpPr>
          <p:spPr>
            <a:xfrm>
              <a:off x="4040414" y="1595564"/>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13" name="Graphic 12">
              <a:extLst>
                <a:ext uri="{FF2B5EF4-FFF2-40B4-BE49-F238E27FC236}">
                  <a16:creationId xmlns:a16="http://schemas.microsoft.com/office/drawing/2014/main" id="{95497F02-B33D-2E23-5F1E-40FF170E4CD6}"/>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4126015" y="1681165"/>
              <a:ext cx="1154722" cy="1154722"/>
            </a:xfrm>
            <a:prstGeom prst="rect">
              <a:avLst/>
            </a:prstGeom>
          </p:spPr>
        </p:pic>
      </p:grpSp>
      <p:sp>
        <p:nvSpPr>
          <p:cNvPr id="73" name="TextBox 72">
            <a:extLst>
              <a:ext uri="{FF2B5EF4-FFF2-40B4-BE49-F238E27FC236}">
                <a16:creationId xmlns:a16="http://schemas.microsoft.com/office/drawing/2014/main" id="{E7A13D85-DD64-E6CD-4A33-D759DB1FF859}"/>
              </a:ext>
            </a:extLst>
          </p:cNvPr>
          <p:cNvSpPr txBox="1"/>
          <p:nvPr/>
        </p:nvSpPr>
        <p:spPr>
          <a:xfrm>
            <a:off x="1714617" y="6583898"/>
            <a:ext cx="2455406" cy="1847878"/>
          </a:xfrm>
          <a:prstGeom prst="rect">
            <a:avLst/>
          </a:prstGeom>
          <a:noFill/>
        </p:spPr>
        <p:txBody>
          <a:bodyPr wrap="square" lIns="44643" rIns="44643" rtlCol="0">
            <a:spAutoFit/>
          </a:bodyPr>
          <a:lstStyle>
            <a:defPPr>
              <a:defRPr lang="en-US"/>
            </a:defPPr>
            <a:lvl1pPr algn="ctr">
              <a:defRPr sz="1400" b="1">
                <a:latin typeface="Montserrat" panose="00000500000000000000" pitchFamily="2" charset="0"/>
              </a:defRPr>
            </a:lvl1pPr>
          </a:lstStyle>
          <a:p>
            <a:pPr defTabSz="1134008">
              <a:defRPr/>
            </a:pPr>
            <a:r>
              <a:rPr lang="en-US" sz="1984" dirty="0">
                <a:solidFill>
                  <a:schemeClr val="accent6"/>
                </a:solidFill>
                <a:latin typeface="+mn-lt"/>
              </a:rPr>
              <a:t>Transparent</a:t>
            </a:r>
          </a:p>
          <a:p>
            <a:pPr defTabSz="1134008">
              <a:defRPr/>
            </a:pPr>
            <a:endParaRPr lang="en-US" sz="1984" dirty="0">
              <a:solidFill>
                <a:schemeClr val="accent6"/>
              </a:solidFill>
              <a:latin typeface="+mn-lt"/>
            </a:endParaRPr>
          </a:p>
          <a:p>
            <a:pPr defTabSz="1134008">
              <a:defRPr/>
            </a:pPr>
            <a:r>
              <a:rPr lang="en-AU" sz="1488" b="0" dirty="0">
                <a:solidFill>
                  <a:schemeClr val="accent6"/>
                </a:solidFill>
                <a:latin typeface="+mn-lt"/>
              </a:rPr>
              <a:t>The process is transparent and inclusive so that all parties have the relevant information to fairly articulate their opinions</a:t>
            </a:r>
          </a:p>
        </p:txBody>
      </p:sp>
      <p:grpSp>
        <p:nvGrpSpPr>
          <p:cNvPr id="30" name="Group 29">
            <a:extLst>
              <a:ext uri="{FF2B5EF4-FFF2-40B4-BE49-F238E27FC236}">
                <a16:creationId xmlns:a16="http://schemas.microsoft.com/office/drawing/2014/main" id="{90EB3A46-8FB7-A8C0-DCE4-8BD33CCA2991}"/>
              </a:ext>
              <a:ext uri="{C183D7F6-B498-43B3-948B-1728B52AA6E4}">
                <adec:decorative xmlns:adec="http://schemas.microsoft.com/office/drawing/2017/decorative" val="1"/>
              </a:ext>
            </a:extLst>
          </p:cNvPr>
          <p:cNvGrpSpPr/>
          <p:nvPr/>
        </p:nvGrpSpPr>
        <p:grpSpPr>
          <a:xfrm>
            <a:off x="2111332" y="4768260"/>
            <a:ext cx="1644285" cy="1644285"/>
            <a:chOff x="660280" y="1835355"/>
            <a:chExt cx="1325925" cy="1325925"/>
          </a:xfrm>
        </p:grpSpPr>
        <p:sp>
          <p:nvSpPr>
            <p:cNvPr id="12" name="Oval 11">
              <a:extLst>
                <a:ext uri="{FF2B5EF4-FFF2-40B4-BE49-F238E27FC236}">
                  <a16:creationId xmlns:a16="http://schemas.microsoft.com/office/drawing/2014/main" id="{DD37D7CD-781C-4C30-FFF7-91464603466E}"/>
                </a:ext>
              </a:extLst>
            </p:cNvPr>
            <p:cNvSpPr/>
            <p:nvPr/>
          </p:nvSpPr>
          <p:spPr>
            <a:xfrm>
              <a:off x="660280" y="1835355"/>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54" name="Graphic 53">
              <a:extLst>
                <a:ext uri="{FF2B5EF4-FFF2-40B4-BE49-F238E27FC236}">
                  <a16:creationId xmlns:a16="http://schemas.microsoft.com/office/drawing/2014/main" id="{32C66709-52DC-54E9-FCBA-4E5847B56C59}"/>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753234" y="1928308"/>
              <a:ext cx="1140017" cy="1140017"/>
            </a:xfrm>
            <a:prstGeom prst="rect">
              <a:avLst/>
            </a:prstGeom>
          </p:spPr>
        </p:pic>
      </p:grpSp>
      <p:sp>
        <p:nvSpPr>
          <p:cNvPr id="76" name="TextBox 75">
            <a:extLst>
              <a:ext uri="{FF2B5EF4-FFF2-40B4-BE49-F238E27FC236}">
                <a16:creationId xmlns:a16="http://schemas.microsoft.com/office/drawing/2014/main" id="{D9334209-223C-01A8-8DE2-D014D05A1308}"/>
              </a:ext>
            </a:extLst>
          </p:cNvPr>
          <p:cNvSpPr txBox="1"/>
          <p:nvPr/>
        </p:nvSpPr>
        <p:spPr>
          <a:xfrm>
            <a:off x="4655102" y="6583898"/>
            <a:ext cx="2455406" cy="1618905"/>
          </a:xfrm>
          <a:prstGeom prst="rect">
            <a:avLst/>
          </a:prstGeom>
          <a:noFill/>
        </p:spPr>
        <p:txBody>
          <a:bodyPr wrap="square" lIns="44643" rIns="44643" rtlCol="0">
            <a:spAutoFit/>
          </a:bodyPr>
          <a:lstStyle/>
          <a:p>
            <a:pPr algn="ctr" defTabSz="1134008">
              <a:defRPr/>
            </a:pPr>
            <a:r>
              <a:rPr lang="en-US" sz="1984" b="1" dirty="0">
                <a:solidFill>
                  <a:schemeClr val="accent6"/>
                </a:solidFill>
              </a:rPr>
              <a:t>Voice</a:t>
            </a:r>
          </a:p>
          <a:p>
            <a:pPr algn="ctr" defTabSz="1134008">
              <a:defRPr/>
            </a:pPr>
            <a:endParaRPr lang="en-US" sz="1984" b="1" dirty="0">
              <a:solidFill>
                <a:schemeClr val="accent6"/>
              </a:solidFill>
            </a:endParaRPr>
          </a:p>
          <a:p>
            <a:pPr algn="ctr" defTabSz="1134008">
              <a:defRPr/>
            </a:pPr>
            <a:r>
              <a:rPr lang="en-AU" sz="1488" dirty="0">
                <a:solidFill>
                  <a:schemeClr val="accent6"/>
                </a:solidFill>
              </a:rPr>
              <a:t>All parties have opportunities for genuine interaction and to raise concerns</a:t>
            </a:r>
          </a:p>
        </p:txBody>
      </p:sp>
      <p:grpSp>
        <p:nvGrpSpPr>
          <p:cNvPr id="34" name="Group 33">
            <a:extLst>
              <a:ext uri="{FF2B5EF4-FFF2-40B4-BE49-F238E27FC236}">
                <a16:creationId xmlns:a16="http://schemas.microsoft.com/office/drawing/2014/main" id="{FC3CEAD2-2F6A-C04A-B62D-A1A76D23C0F7}"/>
              </a:ext>
              <a:ext uri="{C183D7F6-B498-43B3-948B-1728B52AA6E4}">
                <adec:decorative xmlns:adec="http://schemas.microsoft.com/office/drawing/2017/decorative" val="1"/>
              </a:ext>
            </a:extLst>
          </p:cNvPr>
          <p:cNvGrpSpPr/>
          <p:nvPr/>
        </p:nvGrpSpPr>
        <p:grpSpPr>
          <a:xfrm>
            <a:off x="5051816" y="4768260"/>
            <a:ext cx="1644285" cy="1644285"/>
            <a:chOff x="10205797" y="1835355"/>
            <a:chExt cx="1325925" cy="1325925"/>
          </a:xfrm>
        </p:grpSpPr>
        <p:sp>
          <p:nvSpPr>
            <p:cNvPr id="72" name="Oval 71">
              <a:extLst>
                <a:ext uri="{FF2B5EF4-FFF2-40B4-BE49-F238E27FC236}">
                  <a16:creationId xmlns:a16="http://schemas.microsoft.com/office/drawing/2014/main" id="{2C5C33DB-009F-C9A4-D0B4-C274012F9364}"/>
                </a:ext>
              </a:extLst>
            </p:cNvPr>
            <p:cNvSpPr/>
            <p:nvPr/>
          </p:nvSpPr>
          <p:spPr>
            <a:xfrm>
              <a:off x="10205797" y="1835355"/>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3" name="Graphic 2">
              <a:extLst>
                <a:ext uri="{FF2B5EF4-FFF2-40B4-BE49-F238E27FC236}">
                  <a16:creationId xmlns:a16="http://schemas.microsoft.com/office/drawing/2014/main" id="{9FA13D0B-846F-3322-3229-B2E542134478}"/>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10303723" y="1933680"/>
              <a:ext cx="1130073" cy="1130073"/>
            </a:xfrm>
            <a:prstGeom prst="rect">
              <a:avLst/>
            </a:prstGeom>
          </p:spPr>
        </p:pic>
      </p:grpSp>
      <p:sp>
        <p:nvSpPr>
          <p:cNvPr id="9" name="TextBox 8">
            <a:extLst>
              <a:ext uri="{FF2B5EF4-FFF2-40B4-BE49-F238E27FC236}">
                <a16:creationId xmlns:a16="http://schemas.microsoft.com/office/drawing/2014/main" id="{8976FD2B-1A73-9A78-168A-176EF45CD36B}"/>
              </a:ext>
            </a:extLst>
          </p:cNvPr>
          <p:cNvSpPr txBox="1"/>
          <p:nvPr/>
        </p:nvSpPr>
        <p:spPr>
          <a:xfrm>
            <a:off x="7705512" y="6583898"/>
            <a:ext cx="2455406" cy="2305824"/>
          </a:xfrm>
          <a:prstGeom prst="rect">
            <a:avLst/>
          </a:prstGeom>
          <a:noFill/>
        </p:spPr>
        <p:txBody>
          <a:bodyPr wrap="square" lIns="44643" rIns="44643" rtlCol="0">
            <a:spAutoFit/>
          </a:bodyPr>
          <a:lstStyle/>
          <a:p>
            <a:pPr algn="ctr" defTabSz="1134008">
              <a:defRPr/>
            </a:pPr>
            <a:r>
              <a:rPr lang="en-US" sz="1984" b="1" dirty="0">
                <a:solidFill>
                  <a:schemeClr val="accent6"/>
                </a:solidFill>
              </a:rPr>
              <a:t>Fairness</a:t>
            </a:r>
          </a:p>
          <a:p>
            <a:pPr algn="ctr" defTabSz="1134008">
              <a:defRPr/>
            </a:pPr>
            <a:endParaRPr lang="en-US" sz="1984" b="1" dirty="0">
              <a:solidFill>
                <a:schemeClr val="accent6"/>
              </a:solidFill>
            </a:endParaRPr>
          </a:p>
          <a:p>
            <a:pPr algn="ctr" defTabSz="1134008">
              <a:defRPr/>
            </a:pPr>
            <a:r>
              <a:rPr lang="en-AU" sz="1488" dirty="0">
                <a:solidFill>
                  <a:schemeClr val="accent6"/>
                </a:solidFill>
              </a:rPr>
              <a:t>Objectors experience a process that is fair, balanced, consistent, and provides reasonable opportunities for genuine engagement and consideration</a:t>
            </a:r>
          </a:p>
        </p:txBody>
      </p:sp>
      <p:grpSp>
        <p:nvGrpSpPr>
          <p:cNvPr id="31" name="Group 30">
            <a:extLst>
              <a:ext uri="{FF2B5EF4-FFF2-40B4-BE49-F238E27FC236}">
                <a16:creationId xmlns:a16="http://schemas.microsoft.com/office/drawing/2014/main" id="{9D85AC63-4676-448A-F426-3713F6F6592D}"/>
              </a:ext>
              <a:ext uri="{C183D7F6-B498-43B3-948B-1728B52AA6E4}">
                <adec:decorative xmlns:adec="http://schemas.microsoft.com/office/drawing/2017/decorative" val="1"/>
              </a:ext>
            </a:extLst>
          </p:cNvPr>
          <p:cNvGrpSpPr/>
          <p:nvPr/>
        </p:nvGrpSpPr>
        <p:grpSpPr>
          <a:xfrm>
            <a:off x="8102226" y="4768260"/>
            <a:ext cx="1644285" cy="1644285"/>
            <a:chOff x="4478486" y="1835355"/>
            <a:chExt cx="1325925" cy="1325925"/>
          </a:xfrm>
        </p:grpSpPr>
        <p:sp>
          <p:nvSpPr>
            <p:cNvPr id="8" name="Oval 7">
              <a:extLst>
                <a:ext uri="{FF2B5EF4-FFF2-40B4-BE49-F238E27FC236}">
                  <a16:creationId xmlns:a16="http://schemas.microsoft.com/office/drawing/2014/main" id="{92A7C320-9302-A282-B3E1-F8F5AF1766DF}"/>
                </a:ext>
              </a:extLst>
            </p:cNvPr>
            <p:cNvSpPr/>
            <p:nvPr/>
          </p:nvSpPr>
          <p:spPr>
            <a:xfrm>
              <a:off x="4478486" y="1835355"/>
              <a:ext cx="1325925" cy="13259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11" name="Graphic 10">
              <a:extLst>
                <a:ext uri="{FF2B5EF4-FFF2-40B4-BE49-F238E27FC236}">
                  <a16:creationId xmlns:a16="http://schemas.microsoft.com/office/drawing/2014/main" id="{9B9A8DF2-340C-ABE2-3477-4FBCB6152025}"/>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4603588" y="1960456"/>
              <a:ext cx="1075721" cy="1075721"/>
            </a:xfrm>
            <a:prstGeom prst="rect">
              <a:avLst/>
            </a:prstGeom>
          </p:spPr>
        </p:pic>
      </p:grpSp>
      <p:sp>
        <p:nvSpPr>
          <p:cNvPr id="74" name="TextBox 73">
            <a:extLst>
              <a:ext uri="{FF2B5EF4-FFF2-40B4-BE49-F238E27FC236}">
                <a16:creationId xmlns:a16="http://schemas.microsoft.com/office/drawing/2014/main" id="{E76B80ED-8926-7C40-9526-0A8059FB5618}"/>
              </a:ext>
            </a:extLst>
          </p:cNvPr>
          <p:cNvSpPr txBox="1"/>
          <p:nvPr/>
        </p:nvSpPr>
        <p:spPr>
          <a:xfrm>
            <a:off x="10645996" y="6583898"/>
            <a:ext cx="2455406" cy="1847878"/>
          </a:xfrm>
          <a:prstGeom prst="rect">
            <a:avLst/>
          </a:prstGeom>
          <a:noFill/>
        </p:spPr>
        <p:txBody>
          <a:bodyPr wrap="square" lIns="44643" rIns="44643" rtlCol="0">
            <a:spAutoFit/>
          </a:bodyPr>
          <a:lstStyle/>
          <a:p>
            <a:pPr algn="ctr" defTabSz="1134008">
              <a:defRPr/>
            </a:pPr>
            <a:r>
              <a:rPr lang="en-US" sz="1984" b="1" dirty="0">
                <a:solidFill>
                  <a:schemeClr val="accent6"/>
                </a:solidFill>
              </a:rPr>
              <a:t>Education</a:t>
            </a:r>
          </a:p>
          <a:p>
            <a:pPr algn="ctr" defTabSz="1134008">
              <a:defRPr/>
            </a:pPr>
            <a:endParaRPr lang="en-US" sz="1984" b="1" dirty="0">
              <a:solidFill>
                <a:schemeClr val="accent6"/>
              </a:solidFill>
            </a:endParaRPr>
          </a:p>
          <a:p>
            <a:pPr algn="ctr" defTabSz="1134008">
              <a:defRPr/>
            </a:pPr>
            <a:r>
              <a:rPr lang="en-AU" sz="1488" dirty="0">
                <a:solidFill>
                  <a:schemeClr val="accent6"/>
                </a:solidFill>
              </a:rPr>
              <a:t>Objectors and Applicants should feel educated and informed throughout the process as to why outcomes were reached</a:t>
            </a:r>
          </a:p>
        </p:txBody>
      </p:sp>
      <p:sp>
        <p:nvSpPr>
          <p:cNvPr id="5" name="TextBox 4">
            <a:extLst>
              <a:ext uri="{FF2B5EF4-FFF2-40B4-BE49-F238E27FC236}">
                <a16:creationId xmlns:a16="http://schemas.microsoft.com/office/drawing/2014/main" id="{C84AACB0-1139-3155-2FE8-4B98DBB1F777}"/>
              </a:ext>
            </a:extLst>
          </p:cNvPr>
          <p:cNvSpPr txBox="1"/>
          <p:nvPr/>
        </p:nvSpPr>
        <p:spPr>
          <a:xfrm>
            <a:off x="359983" y="9707696"/>
            <a:ext cx="3509673" cy="769441"/>
          </a:xfrm>
          <a:prstGeom prst="rect">
            <a:avLst/>
          </a:prstGeom>
          <a:noFill/>
          <a:ln>
            <a:solidFill>
              <a:srgbClr val="FF0000"/>
            </a:solidFill>
          </a:ln>
        </p:spPr>
        <p:txBody>
          <a:bodyPr wrap="square" lIns="91440" tIns="45720" rIns="91440" bIns="45720" rtlCol="0" anchor="t">
            <a:spAutoFit/>
          </a:bodyPr>
          <a:lstStyle/>
          <a:p>
            <a:r>
              <a:rPr lang="en-AU" sz="1100" b="1" dirty="0">
                <a:solidFill>
                  <a:srgbClr val="FF0000"/>
                </a:solidFill>
                <a:latin typeface="Arial"/>
                <a:cs typeface="Arial"/>
              </a:rPr>
              <a:t>Implementation notes</a:t>
            </a:r>
            <a:r>
              <a:rPr lang="en-AU" sz="1100" dirty="0">
                <a:solidFill>
                  <a:srgbClr val="FF0000"/>
                </a:solidFill>
                <a:latin typeface="Arial"/>
                <a:cs typeface="Arial"/>
              </a:rPr>
              <a:t>: Delete these notes prior to publishing this solution.</a:t>
            </a:r>
          </a:p>
          <a:p>
            <a:r>
              <a:rPr lang="en-AU" sz="1100" dirty="0">
                <a:solidFill>
                  <a:srgbClr val="FF0000"/>
                </a:solidFill>
                <a:latin typeface="Arial"/>
                <a:cs typeface="Arial"/>
              </a:rPr>
              <a:t>These principles are a guide and should be reviewed and updated to suit your Council’s principles.</a:t>
            </a:r>
          </a:p>
        </p:txBody>
      </p:sp>
    </p:spTree>
    <p:extLst>
      <p:ext uri="{BB962C8B-B14F-4D97-AF65-F5344CB8AC3E}">
        <p14:creationId xmlns:p14="http://schemas.microsoft.com/office/powerpoint/2010/main" val="3993200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a:extLst>
              <a:ext uri="{FF2B5EF4-FFF2-40B4-BE49-F238E27FC236}">
                <a16:creationId xmlns:a16="http://schemas.microsoft.com/office/drawing/2014/main" id="{21EED38F-E18B-3F39-C3F5-583D1574852A}"/>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211238883"/>
              </p:ext>
            </p:extLst>
          </p:nvPr>
        </p:nvGraphicFramePr>
        <p:xfrm>
          <a:off x="2246" y="3063"/>
          <a:ext cx="2246" cy="2246"/>
        </p:xfrm>
        <a:graphic>
          <a:graphicData uri="http://schemas.openxmlformats.org/presentationml/2006/ole">
            <mc:AlternateContent xmlns:mc="http://schemas.openxmlformats.org/markup-compatibility/2006">
              <mc:Choice xmlns:v="urn:schemas-microsoft-com:vml" Requires="v">
                <p:oleObj name="think-cell Slide" r:id="rId4" imgW="328" imgH="328" progId="TCLayout.ActiveDocument.1">
                  <p:embed/>
                </p:oleObj>
              </mc:Choice>
              <mc:Fallback>
                <p:oleObj name="think-cell Slide" r:id="rId4" imgW="328" imgH="328" progId="TCLayout.ActiveDocument.1">
                  <p:embed/>
                  <p:pic>
                    <p:nvPicPr>
                      <p:cNvPr id="9" name="Object 8">
                        <a:extLst>
                          <a:ext uri="{FF2B5EF4-FFF2-40B4-BE49-F238E27FC236}">
                            <a16:creationId xmlns:a16="http://schemas.microsoft.com/office/drawing/2014/main" id="{21EED38F-E18B-3F39-C3F5-583D1574852A}"/>
                          </a:ext>
                          <a:ext uri="{C183D7F6-B498-43B3-948B-1728B52AA6E4}">
                            <adec:decorative xmlns:adec="http://schemas.microsoft.com/office/drawing/2017/decorative" val="1"/>
                          </a:ext>
                        </a:extLst>
                      </p:cNvPr>
                      <p:cNvPicPr/>
                      <p:nvPr/>
                    </p:nvPicPr>
                    <p:blipFill>
                      <a:blip r:embed="rId5"/>
                      <a:stretch>
                        <a:fillRect/>
                      </a:stretch>
                    </p:blipFill>
                    <p:spPr>
                      <a:xfrm>
                        <a:off x="2246" y="3063"/>
                        <a:ext cx="2246" cy="2246"/>
                      </a:xfrm>
                      <a:prstGeom prst="rect">
                        <a:avLst/>
                      </a:prstGeom>
                    </p:spPr>
                  </p:pic>
                </p:oleObj>
              </mc:Fallback>
            </mc:AlternateContent>
          </a:graphicData>
        </a:graphic>
      </p:graphicFrame>
      <p:sp>
        <p:nvSpPr>
          <p:cNvPr id="21" name="Title 20">
            <a:extLst>
              <a:ext uri="{FF2B5EF4-FFF2-40B4-BE49-F238E27FC236}">
                <a16:creationId xmlns:a16="http://schemas.microsoft.com/office/drawing/2014/main" id="{7CFA14B7-9E41-EDE7-E598-9989E15507B4}"/>
              </a:ext>
            </a:extLst>
          </p:cNvPr>
          <p:cNvSpPr>
            <a:spLocks noGrp="1"/>
          </p:cNvSpPr>
          <p:nvPr>
            <p:ph type="title"/>
          </p:nvPr>
        </p:nvSpPr>
        <p:spPr/>
        <p:txBody>
          <a:bodyPr vert="horz"/>
          <a:lstStyle/>
          <a:p>
            <a:r>
              <a:rPr lang="en-AU" dirty="0"/>
              <a:t>2. Post-objection consultation Process</a:t>
            </a:r>
          </a:p>
        </p:txBody>
      </p:sp>
      <p:sp>
        <p:nvSpPr>
          <p:cNvPr id="1148" name="TextBox 1147">
            <a:extLst>
              <a:ext uri="{FF2B5EF4-FFF2-40B4-BE49-F238E27FC236}">
                <a16:creationId xmlns:a16="http://schemas.microsoft.com/office/drawing/2014/main" id="{C83F99DA-79BF-303D-ECA6-67C87CEBA4A7}"/>
              </a:ext>
            </a:extLst>
          </p:cNvPr>
          <p:cNvSpPr txBox="1">
            <a:spLocks/>
          </p:cNvSpPr>
          <p:nvPr/>
        </p:nvSpPr>
        <p:spPr>
          <a:xfrm>
            <a:off x="324820" y="9033435"/>
            <a:ext cx="4581134" cy="1396844"/>
          </a:xfrm>
          <a:prstGeom prst="rect">
            <a:avLst/>
          </a:prstGeom>
          <a:noFill/>
          <a:ln w="12700">
            <a:solidFill>
              <a:schemeClr val="accent6"/>
            </a:solidFill>
          </a:ln>
        </p:spPr>
        <p:txBody>
          <a:bodyPr wrap="square" lIns="356355" rIns="356355" rtlCol="0" anchor="ctr">
            <a:noAutofit/>
          </a:bodyPr>
          <a:lstStyle/>
          <a:p>
            <a:pPr defTabSz="659709"/>
            <a:r>
              <a:rPr lang="en-AU" sz="1200" dirty="0">
                <a:solidFill>
                  <a:srgbClr val="465762"/>
                </a:solidFill>
              </a:rPr>
              <a:t>This process map outlines the standard approach for managing post-objection consultations. This has been designed in a clear, jargon-free format that is intended to be made publicly available (on council’s website) to ensure visibility and greater community understanding regarding the consultation process</a:t>
            </a:r>
          </a:p>
        </p:txBody>
      </p:sp>
      <p:cxnSp>
        <p:nvCxnSpPr>
          <p:cNvPr id="6" name="Straight Connector 5">
            <a:extLst>
              <a:ext uri="{FF2B5EF4-FFF2-40B4-BE49-F238E27FC236}">
                <a16:creationId xmlns:a16="http://schemas.microsoft.com/office/drawing/2014/main" id="{5C0E2F4E-27E0-2525-2562-C788F66FC196}"/>
              </a:ext>
              <a:ext uri="{C183D7F6-B498-43B3-948B-1728B52AA6E4}">
                <adec:decorative xmlns:adec="http://schemas.microsoft.com/office/drawing/2017/decorative" val="1"/>
              </a:ext>
            </a:extLst>
          </p:cNvPr>
          <p:cNvCxnSpPr>
            <a:cxnSpLocks/>
            <a:stCxn id="20" idx="6"/>
            <a:endCxn id="1042" idx="2"/>
          </p:cNvCxnSpPr>
          <p:nvPr/>
        </p:nvCxnSpPr>
        <p:spPr>
          <a:xfrm>
            <a:off x="11763777" y="3806339"/>
            <a:ext cx="1446074"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9881FA9-A332-8718-6951-67A4A1099CCC}"/>
              </a:ext>
              <a:ext uri="{C183D7F6-B498-43B3-948B-1728B52AA6E4}">
                <adec:decorative xmlns:adec="http://schemas.microsoft.com/office/drawing/2017/decorative" val="1"/>
              </a:ext>
            </a:extLst>
          </p:cNvPr>
          <p:cNvCxnSpPr>
            <a:cxnSpLocks/>
            <a:stCxn id="8" idx="4"/>
          </p:cNvCxnSpPr>
          <p:nvPr/>
        </p:nvCxnSpPr>
        <p:spPr>
          <a:xfrm>
            <a:off x="2042961"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728E09D-046F-E08F-1697-F2A49CB1E0E0}"/>
              </a:ext>
              <a:ext uri="{C183D7F6-B498-43B3-948B-1728B52AA6E4}">
                <adec:decorative xmlns:adec="http://schemas.microsoft.com/office/drawing/2017/decorative" val="1"/>
              </a:ext>
            </a:extLst>
          </p:cNvPr>
          <p:cNvCxnSpPr>
            <a:cxnSpLocks/>
            <a:stCxn id="33" idx="4"/>
          </p:cNvCxnSpPr>
          <p:nvPr/>
        </p:nvCxnSpPr>
        <p:spPr>
          <a:xfrm>
            <a:off x="3649648"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979B08D-3A01-11A9-6D7F-2ABFFB4A5274}"/>
              </a:ext>
              <a:ext uri="{C183D7F6-B498-43B3-948B-1728B52AA6E4}">
                <adec:decorative xmlns:adec="http://schemas.microsoft.com/office/drawing/2017/decorative" val="1"/>
              </a:ext>
            </a:extLst>
          </p:cNvPr>
          <p:cNvCxnSpPr>
            <a:cxnSpLocks/>
          </p:cNvCxnSpPr>
          <p:nvPr/>
        </p:nvCxnSpPr>
        <p:spPr>
          <a:xfrm>
            <a:off x="5371211"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14" name="Graphic 10">
            <a:extLst>
              <a:ext uri="{FF2B5EF4-FFF2-40B4-BE49-F238E27FC236}">
                <a16:creationId xmlns:a16="http://schemas.microsoft.com/office/drawing/2014/main" id="{F3E981A9-54D0-0E17-F7A0-A4B94B55C37C}"/>
              </a:ext>
              <a:ext uri="{C183D7F6-B498-43B3-948B-1728B52AA6E4}">
                <adec:decorative xmlns:adec="http://schemas.microsoft.com/office/drawing/2017/decorative" val="1"/>
              </a:ext>
            </a:extLst>
          </p:cNvPr>
          <p:cNvGrpSpPr/>
          <p:nvPr/>
        </p:nvGrpSpPr>
        <p:grpSpPr>
          <a:xfrm>
            <a:off x="5535998" y="4186606"/>
            <a:ext cx="307632" cy="346825"/>
            <a:chOff x="4788250" y="4735731"/>
            <a:chExt cx="266018" cy="299898"/>
          </a:xfrm>
          <a:solidFill>
            <a:schemeClr val="accent1"/>
          </a:solidFill>
        </p:grpSpPr>
        <p:sp>
          <p:nvSpPr>
            <p:cNvPr id="1044" name="Freeform: Shape 1043">
              <a:extLst>
                <a:ext uri="{FF2B5EF4-FFF2-40B4-BE49-F238E27FC236}">
                  <a16:creationId xmlns:a16="http://schemas.microsoft.com/office/drawing/2014/main" id="{D8976325-D31E-A3D7-0565-572C5C5847A7}"/>
                </a:ext>
              </a:extLst>
            </p:cNvPr>
            <p:cNvSpPr/>
            <p:nvPr/>
          </p:nvSpPr>
          <p:spPr>
            <a:xfrm>
              <a:off x="4864679" y="4838967"/>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3650"/>
                    <a:pt x="0" y="5476"/>
                  </a:cubicBezTo>
                  <a:cubicBezTo>
                    <a:pt x="0" y="9126"/>
                    <a:pt x="1711" y="10951"/>
                    <a:pt x="5247" y="10951"/>
                  </a:cubicBezTo>
                  <a:lnTo>
                    <a:pt x="59774" y="10951"/>
                  </a:lnTo>
                  <a:cubicBezTo>
                    <a:pt x="63310" y="10951"/>
                    <a:pt x="65021" y="9126"/>
                    <a:pt x="65021" y="5476"/>
                  </a:cubicBezTo>
                  <a:cubicBezTo>
                    <a:pt x="65021" y="3650"/>
                    <a:pt x="63310" y="0"/>
                    <a:pt x="59774" y="0"/>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45" name="Freeform: Shape 1044">
              <a:extLst>
                <a:ext uri="{FF2B5EF4-FFF2-40B4-BE49-F238E27FC236}">
                  <a16:creationId xmlns:a16="http://schemas.microsoft.com/office/drawing/2014/main" id="{230D0471-4FDB-B697-7D6A-B2F6639E6ABE}"/>
                </a:ext>
              </a:extLst>
            </p:cNvPr>
            <p:cNvSpPr/>
            <p:nvPr/>
          </p:nvSpPr>
          <p:spPr>
            <a:xfrm>
              <a:off x="4864679" y="4873531"/>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1825"/>
                    <a:pt x="0" y="5476"/>
                  </a:cubicBezTo>
                  <a:cubicBezTo>
                    <a:pt x="0" y="7301"/>
                    <a:pt x="1711" y="10951"/>
                    <a:pt x="5247" y="10951"/>
                  </a:cubicBezTo>
                  <a:lnTo>
                    <a:pt x="59774" y="10951"/>
                  </a:lnTo>
                  <a:cubicBezTo>
                    <a:pt x="63310" y="10951"/>
                    <a:pt x="65021" y="7301"/>
                    <a:pt x="65021" y="5476"/>
                  </a:cubicBezTo>
                  <a:cubicBezTo>
                    <a:pt x="65021" y="1825"/>
                    <a:pt x="63310" y="0"/>
                    <a:pt x="59774" y="0"/>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46" name="Freeform: Shape 1045">
              <a:extLst>
                <a:ext uri="{FF2B5EF4-FFF2-40B4-BE49-F238E27FC236}">
                  <a16:creationId xmlns:a16="http://schemas.microsoft.com/office/drawing/2014/main" id="{DBE10165-0CCE-31C7-0989-D395459917C6}"/>
                </a:ext>
              </a:extLst>
            </p:cNvPr>
            <p:cNvSpPr/>
            <p:nvPr/>
          </p:nvSpPr>
          <p:spPr>
            <a:xfrm>
              <a:off x="4864679" y="4905016"/>
              <a:ext cx="65021" cy="10038"/>
            </a:xfrm>
            <a:custGeom>
              <a:avLst/>
              <a:gdLst>
                <a:gd name="connsiteX0" fmla="*/ 59774 w 65021"/>
                <a:gd name="connsiteY0" fmla="*/ 0 h 10038"/>
                <a:gd name="connsiteX1" fmla="*/ 5247 w 65021"/>
                <a:gd name="connsiteY1" fmla="*/ 0 h 10038"/>
                <a:gd name="connsiteX2" fmla="*/ 0 w 65021"/>
                <a:gd name="connsiteY2" fmla="*/ 5019 h 10038"/>
                <a:gd name="connsiteX3" fmla="*/ 5247 w 65021"/>
                <a:gd name="connsiteY3" fmla="*/ 10038 h 10038"/>
                <a:gd name="connsiteX4" fmla="*/ 59774 w 65021"/>
                <a:gd name="connsiteY4" fmla="*/ 10038 h 10038"/>
                <a:gd name="connsiteX5" fmla="*/ 65021 w 65021"/>
                <a:gd name="connsiteY5" fmla="*/ 5019 h 10038"/>
                <a:gd name="connsiteX6" fmla="*/ 59774 w 65021"/>
                <a:gd name="connsiteY6" fmla="*/ 0 h 1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038">
                  <a:moveTo>
                    <a:pt x="59774" y="0"/>
                  </a:moveTo>
                  <a:lnTo>
                    <a:pt x="5247" y="0"/>
                  </a:lnTo>
                  <a:cubicBezTo>
                    <a:pt x="1711" y="0"/>
                    <a:pt x="0" y="3308"/>
                    <a:pt x="0" y="5019"/>
                  </a:cubicBezTo>
                  <a:cubicBezTo>
                    <a:pt x="0" y="8327"/>
                    <a:pt x="1711" y="10038"/>
                    <a:pt x="5247" y="10038"/>
                  </a:cubicBezTo>
                  <a:lnTo>
                    <a:pt x="59774" y="10038"/>
                  </a:lnTo>
                  <a:cubicBezTo>
                    <a:pt x="63310" y="10038"/>
                    <a:pt x="65021" y="8327"/>
                    <a:pt x="65021" y="5019"/>
                  </a:cubicBezTo>
                  <a:cubicBezTo>
                    <a:pt x="65021" y="3308"/>
                    <a:pt x="63310" y="0"/>
                    <a:pt x="59774" y="0"/>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47" name="Freeform: Shape 1046">
              <a:extLst>
                <a:ext uri="{FF2B5EF4-FFF2-40B4-BE49-F238E27FC236}">
                  <a16:creationId xmlns:a16="http://schemas.microsoft.com/office/drawing/2014/main" id="{82D15B2A-7D60-0411-0AEE-07104D3E61C0}"/>
                </a:ext>
              </a:extLst>
            </p:cNvPr>
            <p:cNvSpPr/>
            <p:nvPr/>
          </p:nvSpPr>
          <p:spPr>
            <a:xfrm>
              <a:off x="4829659" y="4835659"/>
              <a:ext cx="19164" cy="19164"/>
            </a:xfrm>
            <a:custGeom>
              <a:avLst/>
              <a:gdLst>
                <a:gd name="connsiteX0" fmla="*/ 9582 w 19164"/>
                <a:gd name="connsiteY0" fmla="*/ 0 h 19164"/>
                <a:gd name="connsiteX1" fmla="*/ 0 w 19164"/>
                <a:gd name="connsiteY1" fmla="*/ 9582 h 19164"/>
                <a:gd name="connsiteX2" fmla="*/ 9582 w 19164"/>
                <a:gd name="connsiteY2" fmla="*/ 19165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5"/>
                    <a:pt x="9582" y="19165"/>
                  </a:cubicBezTo>
                  <a:cubicBezTo>
                    <a:pt x="14829" y="19165"/>
                    <a:pt x="19164" y="14830"/>
                    <a:pt x="19164" y="9582"/>
                  </a:cubicBezTo>
                  <a:cubicBezTo>
                    <a:pt x="19164" y="4335"/>
                    <a:pt x="14829" y="0"/>
                    <a:pt x="9582" y="0"/>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48" name="Freeform: Shape 1047">
              <a:extLst>
                <a:ext uri="{FF2B5EF4-FFF2-40B4-BE49-F238E27FC236}">
                  <a16:creationId xmlns:a16="http://schemas.microsoft.com/office/drawing/2014/main" id="{495EDD33-DC6D-520E-45CA-A3CBDB264A8B}"/>
                </a:ext>
              </a:extLst>
            </p:cNvPr>
            <p:cNvSpPr/>
            <p:nvPr/>
          </p:nvSpPr>
          <p:spPr>
            <a:xfrm>
              <a:off x="4829659" y="4868512"/>
              <a:ext cx="19164" cy="19164"/>
            </a:xfrm>
            <a:custGeom>
              <a:avLst/>
              <a:gdLst>
                <a:gd name="connsiteX0" fmla="*/ 9582 w 19164"/>
                <a:gd name="connsiteY0" fmla="*/ 0 h 19164"/>
                <a:gd name="connsiteX1" fmla="*/ 0 w 19164"/>
                <a:gd name="connsiteY1" fmla="*/ 9582 h 19164"/>
                <a:gd name="connsiteX2" fmla="*/ 9582 w 19164"/>
                <a:gd name="connsiteY2" fmla="*/ 19164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4"/>
                    <a:pt x="9582" y="19164"/>
                  </a:cubicBezTo>
                  <a:cubicBezTo>
                    <a:pt x="14829" y="19164"/>
                    <a:pt x="19164" y="14830"/>
                    <a:pt x="19164" y="9582"/>
                  </a:cubicBezTo>
                  <a:cubicBezTo>
                    <a:pt x="19164" y="4335"/>
                    <a:pt x="14829" y="0"/>
                    <a:pt x="9582" y="0"/>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49" name="Freeform: Shape 1048">
              <a:extLst>
                <a:ext uri="{FF2B5EF4-FFF2-40B4-BE49-F238E27FC236}">
                  <a16:creationId xmlns:a16="http://schemas.microsoft.com/office/drawing/2014/main" id="{548A3300-8C52-1B50-3684-9A6EDC06CADB}"/>
                </a:ext>
              </a:extLst>
            </p:cNvPr>
            <p:cNvSpPr/>
            <p:nvPr/>
          </p:nvSpPr>
          <p:spPr>
            <a:xfrm>
              <a:off x="4829659" y="4901707"/>
              <a:ext cx="19164" cy="18365"/>
            </a:xfrm>
            <a:custGeom>
              <a:avLst/>
              <a:gdLst>
                <a:gd name="connsiteX0" fmla="*/ 9582 w 19164"/>
                <a:gd name="connsiteY0" fmla="*/ 0 h 18365"/>
                <a:gd name="connsiteX1" fmla="*/ 0 w 19164"/>
                <a:gd name="connsiteY1" fmla="*/ 9240 h 18365"/>
                <a:gd name="connsiteX2" fmla="*/ 9582 w 19164"/>
                <a:gd name="connsiteY2" fmla="*/ 18366 h 18365"/>
                <a:gd name="connsiteX3" fmla="*/ 19164 w 19164"/>
                <a:gd name="connsiteY3" fmla="*/ 9240 h 18365"/>
                <a:gd name="connsiteX4" fmla="*/ 9582 w 19164"/>
                <a:gd name="connsiteY4" fmla="*/ 0 h 18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8365">
                  <a:moveTo>
                    <a:pt x="9582" y="0"/>
                  </a:moveTo>
                  <a:cubicBezTo>
                    <a:pt x="4335" y="0"/>
                    <a:pt x="0" y="4106"/>
                    <a:pt x="0" y="9240"/>
                  </a:cubicBezTo>
                  <a:cubicBezTo>
                    <a:pt x="0" y="14373"/>
                    <a:pt x="4335" y="18366"/>
                    <a:pt x="9582" y="18366"/>
                  </a:cubicBezTo>
                  <a:cubicBezTo>
                    <a:pt x="14829" y="18366"/>
                    <a:pt x="19164" y="14259"/>
                    <a:pt x="19164" y="9240"/>
                  </a:cubicBezTo>
                  <a:cubicBezTo>
                    <a:pt x="19164" y="4221"/>
                    <a:pt x="14829" y="0"/>
                    <a:pt x="9582" y="0"/>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50" name="Freeform: Shape 1049">
              <a:extLst>
                <a:ext uri="{FF2B5EF4-FFF2-40B4-BE49-F238E27FC236}">
                  <a16:creationId xmlns:a16="http://schemas.microsoft.com/office/drawing/2014/main" id="{8734BD28-0141-E8CA-FF1F-058214C6B270}"/>
                </a:ext>
              </a:extLst>
            </p:cNvPr>
            <p:cNvSpPr/>
            <p:nvPr/>
          </p:nvSpPr>
          <p:spPr>
            <a:xfrm>
              <a:off x="4788250" y="4735731"/>
              <a:ext cx="192783" cy="265904"/>
            </a:xfrm>
            <a:custGeom>
              <a:avLst/>
              <a:gdLst>
                <a:gd name="connsiteX0" fmla="*/ 127420 w 192783"/>
                <a:gd name="connsiteY0" fmla="*/ 255295 h 265904"/>
                <a:gd name="connsiteX1" fmla="*/ 26465 w 192783"/>
                <a:gd name="connsiteY1" fmla="*/ 255295 h 265904"/>
                <a:gd name="connsiteX2" fmla="*/ 12434 w 192783"/>
                <a:gd name="connsiteY2" fmla="*/ 241265 h 265904"/>
                <a:gd name="connsiteX3" fmla="*/ 12434 w 192783"/>
                <a:gd name="connsiteY3" fmla="*/ 66732 h 265904"/>
                <a:gd name="connsiteX4" fmla="*/ 26465 w 192783"/>
                <a:gd name="connsiteY4" fmla="*/ 50877 h 265904"/>
                <a:gd name="connsiteX5" fmla="*/ 43690 w 192783"/>
                <a:gd name="connsiteY5" fmla="*/ 50877 h 265904"/>
                <a:gd name="connsiteX6" fmla="*/ 43690 w 192783"/>
                <a:gd name="connsiteY6" fmla="*/ 52588 h 265904"/>
                <a:gd name="connsiteX7" fmla="*/ 56010 w 192783"/>
                <a:gd name="connsiteY7" fmla="*/ 64908 h 265904"/>
                <a:gd name="connsiteX8" fmla="*/ 136888 w 192783"/>
                <a:gd name="connsiteY8" fmla="*/ 64908 h 265904"/>
                <a:gd name="connsiteX9" fmla="*/ 149207 w 192783"/>
                <a:gd name="connsiteY9" fmla="*/ 52588 h 265904"/>
                <a:gd name="connsiteX10" fmla="*/ 149207 w 192783"/>
                <a:gd name="connsiteY10" fmla="*/ 50877 h 265904"/>
                <a:gd name="connsiteX11" fmla="*/ 166433 w 192783"/>
                <a:gd name="connsiteY11" fmla="*/ 50877 h 265904"/>
                <a:gd name="connsiteX12" fmla="*/ 180464 w 192783"/>
                <a:gd name="connsiteY12" fmla="*/ 66732 h 265904"/>
                <a:gd name="connsiteX13" fmla="*/ 180464 w 192783"/>
                <a:gd name="connsiteY13" fmla="*/ 159474 h 265904"/>
                <a:gd name="connsiteX14" fmla="*/ 192783 w 192783"/>
                <a:gd name="connsiteY14" fmla="*/ 156622 h 265904"/>
                <a:gd name="connsiteX15" fmla="*/ 192783 w 192783"/>
                <a:gd name="connsiteY15" fmla="*/ 66732 h 265904"/>
                <a:gd name="connsiteX16" fmla="*/ 166433 w 192783"/>
                <a:gd name="connsiteY16" fmla="*/ 40382 h 265904"/>
                <a:gd name="connsiteX17" fmla="*/ 149207 w 192783"/>
                <a:gd name="connsiteY17" fmla="*/ 40382 h 265904"/>
                <a:gd name="connsiteX18" fmla="*/ 149207 w 192783"/>
                <a:gd name="connsiteY18" fmla="*/ 26351 h 265904"/>
                <a:gd name="connsiteX19" fmla="*/ 136888 w 192783"/>
                <a:gd name="connsiteY19" fmla="*/ 14031 h 265904"/>
                <a:gd name="connsiteX20" fmla="*/ 108712 w 192783"/>
                <a:gd name="connsiteY20" fmla="*/ 14031 h 265904"/>
                <a:gd name="connsiteX21" fmla="*/ 108712 w 192783"/>
                <a:gd name="connsiteY21" fmla="*/ 12320 h 265904"/>
                <a:gd name="connsiteX22" fmla="*/ 96392 w 192783"/>
                <a:gd name="connsiteY22" fmla="*/ 0 h 265904"/>
                <a:gd name="connsiteX23" fmla="*/ 84072 w 192783"/>
                <a:gd name="connsiteY23" fmla="*/ 12320 h 265904"/>
                <a:gd name="connsiteX24" fmla="*/ 84072 w 192783"/>
                <a:gd name="connsiteY24" fmla="*/ 14031 h 265904"/>
                <a:gd name="connsiteX25" fmla="*/ 55896 w 192783"/>
                <a:gd name="connsiteY25" fmla="*/ 14031 h 265904"/>
                <a:gd name="connsiteX26" fmla="*/ 43576 w 192783"/>
                <a:gd name="connsiteY26" fmla="*/ 26351 h 265904"/>
                <a:gd name="connsiteX27" fmla="*/ 43576 w 192783"/>
                <a:gd name="connsiteY27" fmla="*/ 40382 h 265904"/>
                <a:gd name="connsiteX28" fmla="*/ 26351 w 192783"/>
                <a:gd name="connsiteY28" fmla="*/ 40382 h 265904"/>
                <a:gd name="connsiteX29" fmla="*/ 0 w 192783"/>
                <a:gd name="connsiteY29" fmla="*/ 66732 h 265904"/>
                <a:gd name="connsiteX30" fmla="*/ 0 w 192783"/>
                <a:gd name="connsiteY30" fmla="*/ 241265 h 265904"/>
                <a:gd name="connsiteX31" fmla="*/ 26351 w 192783"/>
                <a:gd name="connsiteY31" fmla="*/ 265904 h 265904"/>
                <a:gd name="connsiteX32" fmla="*/ 130385 w 192783"/>
                <a:gd name="connsiteY32" fmla="*/ 265904 h 265904"/>
                <a:gd name="connsiteX33" fmla="*/ 127306 w 192783"/>
                <a:gd name="connsiteY33" fmla="*/ 255295 h 265904"/>
                <a:gd name="connsiteX34" fmla="*/ 54185 w 192783"/>
                <a:gd name="connsiteY34" fmla="*/ 24526 h 265904"/>
                <a:gd name="connsiteX35" fmla="*/ 138599 w 192783"/>
                <a:gd name="connsiteY35" fmla="*/ 24526 h 265904"/>
                <a:gd name="connsiteX36" fmla="*/ 138599 w 192783"/>
                <a:gd name="connsiteY36" fmla="*/ 54413 h 265904"/>
                <a:gd name="connsiteX37" fmla="*/ 54185 w 192783"/>
                <a:gd name="connsiteY37" fmla="*/ 54413 h 265904"/>
                <a:gd name="connsiteX38" fmla="*/ 54185 w 192783"/>
                <a:gd name="connsiteY38" fmla="*/ 24526 h 26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2783" h="265904">
                  <a:moveTo>
                    <a:pt x="127420" y="255295"/>
                  </a:moveTo>
                  <a:lnTo>
                    <a:pt x="26465" y="255295"/>
                  </a:lnTo>
                  <a:cubicBezTo>
                    <a:pt x="17681" y="255295"/>
                    <a:pt x="12434" y="248223"/>
                    <a:pt x="12434" y="241265"/>
                  </a:cubicBezTo>
                  <a:lnTo>
                    <a:pt x="12434" y="66732"/>
                  </a:lnTo>
                  <a:cubicBezTo>
                    <a:pt x="12434" y="57949"/>
                    <a:pt x="17681" y="50877"/>
                    <a:pt x="26465" y="50877"/>
                  </a:cubicBezTo>
                  <a:lnTo>
                    <a:pt x="43690" y="50877"/>
                  </a:lnTo>
                  <a:lnTo>
                    <a:pt x="43690" y="52588"/>
                  </a:lnTo>
                  <a:cubicBezTo>
                    <a:pt x="43690" y="59660"/>
                    <a:pt x="48937" y="64908"/>
                    <a:pt x="56010" y="64908"/>
                  </a:cubicBezTo>
                  <a:lnTo>
                    <a:pt x="136888" y="64908"/>
                  </a:lnTo>
                  <a:cubicBezTo>
                    <a:pt x="143960" y="64908"/>
                    <a:pt x="149207" y="59660"/>
                    <a:pt x="149207" y="52588"/>
                  </a:cubicBezTo>
                  <a:lnTo>
                    <a:pt x="149207" y="50877"/>
                  </a:lnTo>
                  <a:lnTo>
                    <a:pt x="166433" y="50877"/>
                  </a:lnTo>
                  <a:cubicBezTo>
                    <a:pt x="175216" y="50877"/>
                    <a:pt x="180464" y="57949"/>
                    <a:pt x="180464" y="66732"/>
                  </a:cubicBezTo>
                  <a:lnTo>
                    <a:pt x="180464" y="159474"/>
                  </a:lnTo>
                  <a:lnTo>
                    <a:pt x="192783" y="156622"/>
                  </a:lnTo>
                  <a:lnTo>
                    <a:pt x="192783" y="66732"/>
                  </a:lnTo>
                  <a:cubicBezTo>
                    <a:pt x="192783" y="52702"/>
                    <a:pt x="180464" y="40382"/>
                    <a:pt x="166433" y="40382"/>
                  </a:cubicBezTo>
                  <a:lnTo>
                    <a:pt x="149207" y="40382"/>
                  </a:lnTo>
                  <a:lnTo>
                    <a:pt x="149207" y="26351"/>
                  </a:lnTo>
                  <a:cubicBezTo>
                    <a:pt x="149207" y="19278"/>
                    <a:pt x="143960" y="14031"/>
                    <a:pt x="136888" y="14031"/>
                  </a:cubicBezTo>
                  <a:lnTo>
                    <a:pt x="108712" y="14031"/>
                  </a:lnTo>
                  <a:lnTo>
                    <a:pt x="108712" y="12320"/>
                  </a:lnTo>
                  <a:cubicBezTo>
                    <a:pt x="108712" y="5247"/>
                    <a:pt x="103464" y="0"/>
                    <a:pt x="96392" y="0"/>
                  </a:cubicBezTo>
                  <a:cubicBezTo>
                    <a:pt x="89319" y="0"/>
                    <a:pt x="84072" y="5247"/>
                    <a:pt x="84072" y="12320"/>
                  </a:cubicBezTo>
                  <a:lnTo>
                    <a:pt x="84072" y="14031"/>
                  </a:lnTo>
                  <a:lnTo>
                    <a:pt x="55896" y="14031"/>
                  </a:lnTo>
                  <a:cubicBezTo>
                    <a:pt x="48823" y="14031"/>
                    <a:pt x="43576" y="19278"/>
                    <a:pt x="43576" y="26351"/>
                  </a:cubicBezTo>
                  <a:lnTo>
                    <a:pt x="43576" y="40382"/>
                  </a:lnTo>
                  <a:lnTo>
                    <a:pt x="26351" y="40382"/>
                  </a:lnTo>
                  <a:cubicBezTo>
                    <a:pt x="12320" y="40382"/>
                    <a:pt x="0" y="52702"/>
                    <a:pt x="0" y="66732"/>
                  </a:cubicBezTo>
                  <a:lnTo>
                    <a:pt x="0" y="241265"/>
                  </a:lnTo>
                  <a:cubicBezTo>
                    <a:pt x="0" y="255295"/>
                    <a:pt x="12320" y="265904"/>
                    <a:pt x="26351" y="265904"/>
                  </a:cubicBezTo>
                  <a:lnTo>
                    <a:pt x="130385" y="265904"/>
                  </a:lnTo>
                  <a:lnTo>
                    <a:pt x="127306" y="255295"/>
                  </a:lnTo>
                  <a:close/>
                  <a:moveTo>
                    <a:pt x="54185" y="24526"/>
                  </a:moveTo>
                  <a:lnTo>
                    <a:pt x="138599" y="24526"/>
                  </a:lnTo>
                  <a:lnTo>
                    <a:pt x="138599" y="54413"/>
                  </a:lnTo>
                  <a:lnTo>
                    <a:pt x="54185" y="54413"/>
                  </a:lnTo>
                  <a:lnTo>
                    <a:pt x="54185" y="24526"/>
                  </a:lnTo>
                  <a:close/>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51" name="Freeform: Shape 1050">
              <a:extLst>
                <a:ext uri="{FF2B5EF4-FFF2-40B4-BE49-F238E27FC236}">
                  <a16:creationId xmlns:a16="http://schemas.microsoft.com/office/drawing/2014/main" id="{AB00A609-6CAD-CBA0-0FE0-668AB134918E}"/>
                </a:ext>
              </a:extLst>
            </p:cNvPr>
            <p:cNvSpPr/>
            <p:nvPr/>
          </p:nvSpPr>
          <p:spPr>
            <a:xfrm>
              <a:off x="4921259" y="4902620"/>
              <a:ext cx="133009" cy="133009"/>
            </a:xfrm>
            <a:custGeom>
              <a:avLst/>
              <a:gdLst>
                <a:gd name="connsiteX0" fmla="*/ 129473 w 133009"/>
                <a:gd name="connsiteY0" fmla="*/ 45059 h 133009"/>
                <a:gd name="connsiteX1" fmla="*/ 126849 w 133009"/>
                <a:gd name="connsiteY1" fmla="*/ 42321 h 133009"/>
                <a:gd name="connsiteX2" fmla="*/ 122971 w 133009"/>
                <a:gd name="connsiteY2" fmla="*/ 42321 h 133009"/>
                <a:gd name="connsiteX3" fmla="*/ 120119 w 133009"/>
                <a:gd name="connsiteY3" fmla="*/ 48823 h 133009"/>
                <a:gd name="connsiteX4" fmla="*/ 122971 w 133009"/>
                <a:gd name="connsiteY4" fmla="*/ 66619 h 133009"/>
                <a:gd name="connsiteX5" fmla="*/ 66504 w 133009"/>
                <a:gd name="connsiteY5" fmla="*/ 123085 h 133009"/>
                <a:gd name="connsiteX6" fmla="*/ 10038 w 133009"/>
                <a:gd name="connsiteY6" fmla="*/ 66619 h 133009"/>
                <a:gd name="connsiteX7" fmla="*/ 66504 w 133009"/>
                <a:gd name="connsiteY7" fmla="*/ 10153 h 133009"/>
                <a:gd name="connsiteX8" fmla="*/ 105974 w 133009"/>
                <a:gd name="connsiteY8" fmla="*/ 26237 h 133009"/>
                <a:gd name="connsiteX9" fmla="*/ 109510 w 133009"/>
                <a:gd name="connsiteY9" fmla="*/ 27834 h 133009"/>
                <a:gd name="connsiteX10" fmla="*/ 109510 w 133009"/>
                <a:gd name="connsiteY10" fmla="*/ 27834 h 133009"/>
                <a:gd name="connsiteX11" fmla="*/ 113046 w 133009"/>
                <a:gd name="connsiteY11" fmla="*/ 26465 h 133009"/>
                <a:gd name="connsiteX12" fmla="*/ 114643 w 133009"/>
                <a:gd name="connsiteY12" fmla="*/ 22929 h 133009"/>
                <a:gd name="connsiteX13" fmla="*/ 113275 w 133009"/>
                <a:gd name="connsiteY13" fmla="*/ 19278 h 133009"/>
                <a:gd name="connsiteX14" fmla="*/ 66504 w 133009"/>
                <a:gd name="connsiteY14" fmla="*/ 0 h 133009"/>
                <a:gd name="connsiteX15" fmla="*/ 0 w 133009"/>
                <a:gd name="connsiteY15" fmla="*/ 66505 h 133009"/>
                <a:gd name="connsiteX16" fmla="*/ 66504 w 133009"/>
                <a:gd name="connsiteY16" fmla="*/ 133009 h 133009"/>
                <a:gd name="connsiteX17" fmla="*/ 133009 w 133009"/>
                <a:gd name="connsiteY17" fmla="*/ 66505 h 133009"/>
                <a:gd name="connsiteX18" fmla="*/ 129473 w 133009"/>
                <a:gd name="connsiteY18" fmla="*/ 45059 h 133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3009" h="133009">
                  <a:moveTo>
                    <a:pt x="129473" y="45059"/>
                  </a:moveTo>
                  <a:cubicBezTo>
                    <a:pt x="129017" y="43804"/>
                    <a:pt x="127990" y="42777"/>
                    <a:pt x="126849" y="42321"/>
                  </a:cubicBezTo>
                  <a:cubicBezTo>
                    <a:pt x="125595" y="41751"/>
                    <a:pt x="124225" y="41751"/>
                    <a:pt x="122971" y="42321"/>
                  </a:cubicBezTo>
                  <a:cubicBezTo>
                    <a:pt x="120347" y="43348"/>
                    <a:pt x="119092" y="46314"/>
                    <a:pt x="120119" y="48823"/>
                  </a:cubicBezTo>
                  <a:cubicBezTo>
                    <a:pt x="122743" y="55440"/>
                    <a:pt x="122971" y="59432"/>
                    <a:pt x="122971" y="66619"/>
                  </a:cubicBezTo>
                  <a:cubicBezTo>
                    <a:pt x="122971" y="97761"/>
                    <a:pt x="97647" y="123085"/>
                    <a:pt x="66504" y="123085"/>
                  </a:cubicBezTo>
                  <a:cubicBezTo>
                    <a:pt x="35363" y="123085"/>
                    <a:pt x="10038" y="97761"/>
                    <a:pt x="10038" y="66619"/>
                  </a:cubicBezTo>
                  <a:cubicBezTo>
                    <a:pt x="10038" y="35477"/>
                    <a:pt x="35363" y="10153"/>
                    <a:pt x="66504" y="10153"/>
                  </a:cubicBezTo>
                  <a:cubicBezTo>
                    <a:pt x="82133" y="10153"/>
                    <a:pt x="95251" y="14830"/>
                    <a:pt x="105974" y="26237"/>
                  </a:cubicBezTo>
                  <a:cubicBezTo>
                    <a:pt x="106886" y="27264"/>
                    <a:pt x="108141" y="27834"/>
                    <a:pt x="109510" y="27834"/>
                  </a:cubicBezTo>
                  <a:lnTo>
                    <a:pt x="109510" y="27834"/>
                  </a:lnTo>
                  <a:cubicBezTo>
                    <a:pt x="110879" y="27834"/>
                    <a:pt x="112134" y="27378"/>
                    <a:pt x="113046" y="26465"/>
                  </a:cubicBezTo>
                  <a:cubicBezTo>
                    <a:pt x="114073" y="25553"/>
                    <a:pt x="114643" y="24298"/>
                    <a:pt x="114643" y="22929"/>
                  </a:cubicBezTo>
                  <a:cubicBezTo>
                    <a:pt x="114643" y="21560"/>
                    <a:pt x="114187" y="20305"/>
                    <a:pt x="113275" y="19278"/>
                  </a:cubicBezTo>
                  <a:cubicBezTo>
                    <a:pt x="100613" y="5818"/>
                    <a:pt x="84870" y="0"/>
                    <a:pt x="66504" y="0"/>
                  </a:cubicBezTo>
                  <a:cubicBezTo>
                    <a:pt x="29773" y="0"/>
                    <a:pt x="0" y="29887"/>
                    <a:pt x="0" y="66505"/>
                  </a:cubicBezTo>
                  <a:cubicBezTo>
                    <a:pt x="0" y="103122"/>
                    <a:pt x="29887" y="133009"/>
                    <a:pt x="66504" y="133009"/>
                  </a:cubicBezTo>
                  <a:cubicBezTo>
                    <a:pt x="103122" y="133009"/>
                    <a:pt x="133009" y="103122"/>
                    <a:pt x="133009" y="66505"/>
                  </a:cubicBezTo>
                  <a:cubicBezTo>
                    <a:pt x="133009" y="58064"/>
                    <a:pt x="132553" y="52816"/>
                    <a:pt x="129473" y="45059"/>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52" name="Freeform: Shape 1051">
              <a:extLst>
                <a:ext uri="{FF2B5EF4-FFF2-40B4-BE49-F238E27FC236}">
                  <a16:creationId xmlns:a16="http://schemas.microsoft.com/office/drawing/2014/main" id="{0A45C088-863B-4796-F34B-AF86831A6820}"/>
                </a:ext>
              </a:extLst>
            </p:cNvPr>
            <p:cNvSpPr/>
            <p:nvPr/>
          </p:nvSpPr>
          <p:spPr>
            <a:xfrm>
              <a:off x="4953428" y="4923153"/>
              <a:ext cx="98516" cy="71295"/>
            </a:xfrm>
            <a:custGeom>
              <a:avLst/>
              <a:gdLst>
                <a:gd name="connsiteX0" fmla="*/ 8555 w 98516"/>
                <a:gd name="connsiteY0" fmla="*/ 33766 h 71295"/>
                <a:gd name="connsiteX1" fmla="*/ 1483 w 98516"/>
                <a:gd name="connsiteY1" fmla="*/ 33766 h 71295"/>
                <a:gd name="connsiteX2" fmla="*/ 0 w 98516"/>
                <a:gd name="connsiteY2" fmla="*/ 37302 h 71295"/>
                <a:gd name="connsiteX3" fmla="*/ 1483 w 98516"/>
                <a:gd name="connsiteY3" fmla="*/ 40838 h 71295"/>
                <a:gd name="connsiteX4" fmla="*/ 30686 w 98516"/>
                <a:gd name="connsiteY4" fmla="*/ 69813 h 71295"/>
                <a:gd name="connsiteX5" fmla="*/ 34336 w 98516"/>
                <a:gd name="connsiteY5" fmla="*/ 71296 h 71295"/>
                <a:gd name="connsiteX6" fmla="*/ 37872 w 98516"/>
                <a:gd name="connsiteY6" fmla="*/ 69813 h 71295"/>
                <a:gd name="connsiteX7" fmla="*/ 97076 w 98516"/>
                <a:gd name="connsiteY7" fmla="*/ 8555 h 71295"/>
                <a:gd name="connsiteX8" fmla="*/ 96962 w 98516"/>
                <a:gd name="connsiteY8" fmla="*/ 1483 h 71295"/>
                <a:gd name="connsiteX9" fmla="*/ 93426 w 98516"/>
                <a:gd name="connsiteY9" fmla="*/ 0 h 71295"/>
                <a:gd name="connsiteX10" fmla="*/ 89890 w 98516"/>
                <a:gd name="connsiteY10" fmla="*/ 1483 h 71295"/>
                <a:gd name="connsiteX11" fmla="*/ 34222 w 98516"/>
                <a:gd name="connsiteY11" fmla="*/ 59090 h 71295"/>
                <a:gd name="connsiteX12" fmla="*/ 8555 w 98516"/>
                <a:gd name="connsiteY12" fmla="*/ 33766 h 7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16" h="71295">
                  <a:moveTo>
                    <a:pt x="8555" y="33766"/>
                  </a:moveTo>
                  <a:cubicBezTo>
                    <a:pt x="6616" y="31826"/>
                    <a:pt x="3422" y="31826"/>
                    <a:pt x="1483" y="33766"/>
                  </a:cubicBezTo>
                  <a:cubicBezTo>
                    <a:pt x="570" y="34678"/>
                    <a:pt x="0" y="35933"/>
                    <a:pt x="0" y="37302"/>
                  </a:cubicBezTo>
                  <a:cubicBezTo>
                    <a:pt x="0" y="38671"/>
                    <a:pt x="570" y="39926"/>
                    <a:pt x="1483" y="40838"/>
                  </a:cubicBezTo>
                  <a:lnTo>
                    <a:pt x="30686" y="69813"/>
                  </a:lnTo>
                  <a:cubicBezTo>
                    <a:pt x="31598" y="70725"/>
                    <a:pt x="32853" y="71296"/>
                    <a:pt x="34336" y="71296"/>
                  </a:cubicBezTo>
                  <a:cubicBezTo>
                    <a:pt x="35705" y="71296"/>
                    <a:pt x="36960" y="70725"/>
                    <a:pt x="37872" y="69813"/>
                  </a:cubicBezTo>
                  <a:lnTo>
                    <a:pt x="97076" y="8555"/>
                  </a:lnTo>
                  <a:cubicBezTo>
                    <a:pt x="99015" y="6502"/>
                    <a:pt x="99015" y="3308"/>
                    <a:pt x="96962" y="1483"/>
                  </a:cubicBezTo>
                  <a:cubicBezTo>
                    <a:pt x="95821" y="342"/>
                    <a:pt x="94224" y="114"/>
                    <a:pt x="93426" y="0"/>
                  </a:cubicBezTo>
                  <a:cubicBezTo>
                    <a:pt x="92057" y="0"/>
                    <a:pt x="90802" y="570"/>
                    <a:pt x="89890" y="1483"/>
                  </a:cubicBezTo>
                  <a:lnTo>
                    <a:pt x="34222" y="59090"/>
                  </a:lnTo>
                  <a:lnTo>
                    <a:pt x="8555" y="33766"/>
                  </a:lnTo>
                  <a:close/>
                </a:path>
              </a:pathLst>
            </a:custGeom>
            <a:grpFill/>
            <a:ln w="11403" cap="flat">
              <a:noFill/>
              <a:prstDash val="solid"/>
              <a:miter/>
            </a:ln>
          </p:spPr>
          <p:txBody>
            <a:bodyPr rtlCol="0" anchor="ctr"/>
            <a:lstStyle/>
            <a:p>
              <a:pPr defTabSz="659709"/>
              <a:endParaRPr lang="en-AU" sz="1000">
                <a:solidFill>
                  <a:prstClr val="black"/>
                </a:solidFill>
              </a:endParaRPr>
            </a:p>
          </p:txBody>
        </p:sp>
      </p:grpSp>
      <p:cxnSp>
        <p:nvCxnSpPr>
          <p:cNvPr id="1043" name="Straight Connector 1042">
            <a:extLst>
              <a:ext uri="{FF2B5EF4-FFF2-40B4-BE49-F238E27FC236}">
                <a16:creationId xmlns:a16="http://schemas.microsoft.com/office/drawing/2014/main" id="{3A3203D4-2568-1C1F-D2A5-87D9698D2528}"/>
              </a:ext>
              <a:ext uri="{C183D7F6-B498-43B3-948B-1728B52AA6E4}">
                <adec:decorative xmlns:adec="http://schemas.microsoft.com/office/drawing/2017/decorative" val="1"/>
              </a:ext>
            </a:extLst>
          </p:cNvPr>
          <p:cNvCxnSpPr>
            <a:cxnSpLocks/>
            <a:stCxn id="1042" idx="4"/>
          </p:cNvCxnSpPr>
          <p:nvPr/>
        </p:nvCxnSpPr>
        <p:spPr>
          <a:xfrm>
            <a:off x="13363492" y="3959980"/>
            <a:ext cx="0" cy="689870"/>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AE67E8E-BF26-CC9F-69EB-7984FE381B52}"/>
              </a:ext>
              <a:ext uri="{C183D7F6-B498-43B3-948B-1728B52AA6E4}">
                <adec:decorative xmlns:adec="http://schemas.microsoft.com/office/drawing/2017/decorative" val="1"/>
              </a:ext>
            </a:extLst>
          </p:cNvPr>
          <p:cNvCxnSpPr>
            <a:cxnSpLocks/>
          </p:cNvCxnSpPr>
          <p:nvPr/>
        </p:nvCxnSpPr>
        <p:spPr>
          <a:xfrm>
            <a:off x="7335936"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B950165-CE1A-BC9D-38AC-E2AD4231E2DD}"/>
              </a:ext>
              <a:ext uri="{C183D7F6-B498-43B3-948B-1728B52AA6E4}">
                <adec:decorative xmlns:adec="http://schemas.microsoft.com/office/drawing/2017/decorative" val="1"/>
              </a:ext>
            </a:extLst>
          </p:cNvPr>
          <p:cNvCxnSpPr>
            <a:cxnSpLocks/>
            <a:stCxn id="20" idx="4"/>
          </p:cNvCxnSpPr>
          <p:nvPr/>
        </p:nvCxnSpPr>
        <p:spPr>
          <a:xfrm>
            <a:off x="11610136"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E791F90-3302-CCB3-7A4C-27A4B08339A5}"/>
              </a:ext>
              <a:ext uri="{C183D7F6-B498-43B3-948B-1728B52AA6E4}">
                <adec:decorative xmlns:adec="http://schemas.microsoft.com/office/drawing/2017/decorative" val="1"/>
              </a:ext>
            </a:extLst>
          </p:cNvPr>
          <p:cNvCxnSpPr>
            <a:cxnSpLocks/>
            <a:stCxn id="30" idx="6"/>
            <a:endCxn id="8" idx="2"/>
          </p:cNvCxnSpPr>
          <p:nvPr/>
        </p:nvCxnSpPr>
        <p:spPr>
          <a:xfrm>
            <a:off x="918883" y="3806339"/>
            <a:ext cx="970437" cy="0"/>
          </a:xfrm>
          <a:prstGeom prst="line">
            <a:avLst/>
          </a:prstGeom>
          <a:ln w="38100">
            <a:solidFill>
              <a:srgbClr val="46576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8DAC7AF-04F6-778A-384C-D6490D593553}"/>
              </a:ext>
              <a:ext uri="{C183D7F6-B498-43B3-948B-1728B52AA6E4}">
                <adec:decorative xmlns:adec="http://schemas.microsoft.com/office/drawing/2017/decorative" val="1"/>
              </a:ext>
            </a:extLst>
          </p:cNvPr>
          <p:cNvCxnSpPr>
            <a:cxnSpLocks/>
            <a:stCxn id="8" idx="6"/>
          </p:cNvCxnSpPr>
          <p:nvPr/>
        </p:nvCxnSpPr>
        <p:spPr>
          <a:xfrm>
            <a:off x="2196602" y="3806339"/>
            <a:ext cx="1417249" cy="0"/>
          </a:xfrm>
          <a:prstGeom prst="line">
            <a:avLst/>
          </a:prstGeom>
          <a:ln w="38100">
            <a:solidFill>
              <a:srgbClr val="465762"/>
            </a:solidFill>
            <a:prstDash val="soli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62C4DCC-6F03-81BC-C35C-7AEE87CB90F9}"/>
              </a:ext>
              <a:ext uri="{C183D7F6-B498-43B3-948B-1728B52AA6E4}">
                <adec:decorative xmlns:adec="http://schemas.microsoft.com/office/drawing/2017/decorative" val="1"/>
              </a:ext>
            </a:extLst>
          </p:cNvPr>
          <p:cNvCxnSpPr>
            <a:cxnSpLocks/>
            <a:stCxn id="33" idx="6"/>
          </p:cNvCxnSpPr>
          <p:nvPr/>
        </p:nvCxnSpPr>
        <p:spPr>
          <a:xfrm>
            <a:off x="3803289" y="3806339"/>
            <a:ext cx="1707258" cy="0"/>
          </a:xfrm>
          <a:prstGeom prst="line">
            <a:avLst/>
          </a:prstGeom>
          <a:ln w="38100">
            <a:solidFill>
              <a:srgbClr val="46576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4B8D7C7-04A8-C8A6-2470-9B2708739E90}"/>
              </a:ext>
              <a:ext uri="{C183D7F6-B498-43B3-948B-1728B52AA6E4}">
                <adec:decorative xmlns:adec="http://schemas.microsoft.com/office/drawing/2017/decorative" val="1"/>
              </a:ext>
            </a:extLst>
          </p:cNvPr>
          <p:cNvCxnSpPr>
            <a:cxnSpLocks/>
          </p:cNvCxnSpPr>
          <p:nvPr/>
        </p:nvCxnSpPr>
        <p:spPr>
          <a:xfrm>
            <a:off x="5524852" y="3806339"/>
            <a:ext cx="1446880" cy="0"/>
          </a:xfrm>
          <a:prstGeom prst="line">
            <a:avLst/>
          </a:prstGeom>
          <a:ln w="38100">
            <a:solidFill>
              <a:srgbClr val="465762"/>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BE5DDF-BE11-12C0-EB0C-70EA451313C1}"/>
              </a:ext>
              <a:ext uri="{C183D7F6-B498-43B3-948B-1728B52AA6E4}">
                <adec:decorative xmlns:adec="http://schemas.microsoft.com/office/drawing/2017/decorative" val="1"/>
              </a:ext>
            </a:extLst>
          </p:cNvPr>
          <p:cNvCxnSpPr>
            <a:cxnSpLocks/>
            <a:endCxn id="17" idx="2"/>
          </p:cNvCxnSpPr>
          <p:nvPr/>
        </p:nvCxnSpPr>
        <p:spPr>
          <a:xfrm>
            <a:off x="5873998" y="3806339"/>
            <a:ext cx="1303545" cy="0"/>
          </a:xfrm>
          <a:prstGeom prst="line">
            <a:avLst/>
          </a:prstGeom>
          <a:ln w="38100">
            <a:solidFill>
              <a:srgbClr val="465762"/>
            </a:solidFill>
            <a:prstDash val="soli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C17CE5F-FA55-8410-70FB-21C7D7E14E97}"/>
              </a:ext>
              <a:ext uri="{C183D7F6-B498-43B3-948B-1728B52AA6E4}">
                <adec:decorative xmlns:adec="http://schemas.microsoft.com/office/drawing/2017/decorative" val="1"/>
              </a:ext>
            </a:extLst>
          </p:cNvPr>
          <p:cNvCxnSpPr>
            <a:cxnSpLocks/>
            <a:stCxn id="17" idx="6"/>
            <a:endCxn id="20" idx="2"/>
          </p:cNvCxnSpPr>
          <p:nvPr/>
        </p:nvCxnSpPr>
        <p:spPr>
          <a:xfrm>
            <a:off x="7484825" y="3806339"/>
            <a:ext cx="3971670" cy="0"/>
          </a:xfrm>
          <a:prstGeom prst="line">
            <a:avLst/>
          </a:prstGeom>
          <a:ln w="38100">
            <a:solidFill>
              <a:srgbClr val="465762"/>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187F45D-5428-54CC-B19E-B37C455E9704}"/>
              </a:ext>
              <a:ext uri="{C183D7F6-B498-43B3-948B-1728B52AA6E4}">
                <adec:decorative xmlns:adec="http://schemas.microsoft.com/office/drawing/2017/decorative" val="1"/>
              </a:ext>
            </a:extLst>
          </p:cNvPr>
          <p:cNvCxnSpPr>
            <a:cxnSpLocks/>
            <a:stCxn id="30" idx="4"/>
          </p:cNvCxnSpPr>
          <p:nvPr/>
        </p:nvCxnSpPr>
        <p:spPr>
          <a:xfrm>
            <a:off x="755700"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sp>
        <p:nvSpPr>
          <p:cNvPr id="32" name="Freeform: Shape 31">
            <a:extLst>
              <a:ext uri="{FF2B5EF4-FFF2-40B4-BE49-F238E27FC236}">
                <a16:creationId xmlns:a16="http://schemas.microsoft.com/office/drawing/2014/main" id="{46AE558F-0F31-6A3E-E56C-54DEDE52D539}"/>
              </a:ext>
              <a:ext uri="{C183D7F6-B498-43B3-948B-1728B52AA6E4}">
                <adec:decorative xmlns:adec="http://schemas.microsoft.com/office/drawing/2017/decorative" val="1"/>
              </a:ext>
            </a:extLst>
          </p:cNvPr>
          <p:cNvSpPr/>
          <p:nvPr/>
        </p:nvSpPr>
        <p:spPr>
          <a:xfrm rot="8100000">
            <a:off x="1229386" y="3746574"/>
            <a:ext cx="132318" cy="124581"/>
          </a:xfrm>
          <a:custGeom>
            <a:avLst/>
            <a:gdLst>
              <a:gd name="connsiteX0" fmla="*/ 118533 w 118533"/>
              <a:gd name="connsiteY0" fmla="*/ 0 h 93133"/>
              <a:gd name="connsiteX1" fmla="*/ 0 w 118533"/>
              <a:gd name="connsiteY1" fmla="*/ 0 h 93133"/>
              <a:gd name="connsiteX2" fmla="*/ 0 w 118533"/>
              <a:gd name="connsiteY2" fmla="*/ 93133 h 93133"/>
            </a:gdLst>
            <a:ahLst/>
            <a:cxnLst>
              <a:cxn ang="0">
                <a:pos x="connsiteX0" y="connsiteY0"/>
              </a:cxn>
              <a:cxn ang="0">
                <a:pos x="connsiteX1" y="connsiteY1"/>
              </a:cxn>
              <a:cxn ang="0">
                <a:pos x="connsiteX2" y="connsiteY2"/>
              </a:cxn>
            </a:cxnLst>
            <a:rect l="l" t="t" r="r" b="b"/>
            <a:pathLst>
              <a:path w="118533" h="93133">
                <a:moveTo>
                  <a:pt x="118533" y="0"/>
                </a:moveTo>
                <a:lnTo>
                  <a:pt x="0" y="0"/>
                </a:lnTo>
                <a:lnTo>
                  <a:pt x="0" y="93133"/>
                </a:lnTo>
              </a:path>
            </a:pathLst>
          </a:custGeom>
          <a:noFill/>
          <a:ln cap="rnd">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cxnSp>
        <p:nvCxnSpPr>
          <p:cNvPr id="38" name="Straight Connector 37">
            <a:extLst>
              <a:ext uri="{FF2B5EF4-FFF2-40B4-BE49-F238E27FC236}">
                <a16:creationId xmlns:a16="http://schemas.microsoft.com/office/drawing/2014/main" id="{1D16864F-4CF9-3902-8D25-255C2E3E4F10}"/>
              </a:ext>
              <a:ext uri="{C183D7F6-B498-43B3-948B-1728B52AA6E4}">
                <adec:decorative xmlns:adec="http://schemas.microsoft.com/office/drawing/2017/decorative" val="1"/>
              </a:ext>
            </a:extLst>
          </p:cNvPr>
          <p:cNvCxnSpPr>
            <a:cxnSpLocks/>
            <a:stCxn id="37" idx="4"/>
          </p:cNvCxnSpPr>
          <p:nvPr/>
        </p:nvCxnSpPr>
        <p:spPr>
          <a:xfrm>
            <a:off x="9296551" y="3959980"/>
            <a:ext cx="0" cy="6898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cxnSp>
        <p:nvCxnSpPr>
          <p:cNvPr id="39" name="Connector: Elbow 38">
            <a:extLst>
              <a:ext uri="{FF2B5EF4-FFF2-40B4-BE49-F238E27FC236}">
                <a16:creationId xmlns:a16="http://schemas.microsoft.com/office/drawing/2014/main" id="{950CE6E8-1624-4CFF-1ECA-B6A102460CA0}"/>
              </a:ext>
              <a:ext uri="{C183D7F6-B498-43B3-948B-1728B52AA6E4}">
                <adec:decorative xmlns:adec="http://schemas.microsoft.com/office/drawing/2017/decorative" val="1"/>
              </a:ext>
            </a:extLst>
          </p:cNvPr>
          <p:cNvCxnSpPr>
            <a:cxnSpLocks/>
            <a:stCxn id="34" idx="0"/>
            <a:endCxn id="20" idx="0"/>
          </p:cNvCxnSpPr>
          <p:nvPr/>
        </p:nvCxnSpPr>
        <p:spPr>
          <a:xfrm rot="16200000" flipH="1">
            <a:off x="8467271" y="509834"/>
            <a:ext cx="45014" cy="6240715"/>
          </a:xfrm>
          <a:prstGeom prst="bentConnector3">
            <a:avLst>
              <a:gd name="adj1" fmla="val -1600478"/>
            </a:avLst>
          </a:prstGeom>
          <a:ln w="38100">
            <a:solidFill>
              <a:srgbClr val="465762"/>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BA318293-CA8C-A2EF-C104-3B1EB9586489}"/>
              </a:ext>
              <a:ext uri="{C183D7F6-B498-43B3-948B-1728B52AA6E4}">
                <adec:decorative xmlns:adec="http://schemas.microsoft.com/office/drawing/2017/decorative" val="1"/>
              </a:ext>
            </a:extLst>
          </p:cNvPr>
          <p:cNvCxnSpPr>
            <a:cxnSpLocks/>
          </p:cNvCxnSpPr>
          <p:nvPr/>
        </p:nvCxnSpPr>
        <p:spPr>
          <a:xfrm>
            <a:off x="2042961" y="4649850"/>
            <a:ext cx="0" cy="1375370"/>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sp>
        <p:nvSpPr>
          <p:cNvPr id="30" name="Oval 29" descr="Step 1">
            <a:extLst>
              <a:ext uri="{FF2B5EF4-FFF2-40B4-BE49-F238E27FC236}">
                <a16:creationId xmlns:a16="http://schemas.microsoft.com/office/drawing/2014/main" id="{52714EAE-9DA6-40FD-F59B-A1895EE15E0C}"/>
              </a:ext>
            </a:extLst>
          </p:cNvPr>
          <p:cNvSpPr/>
          <p:nvPr/>
        </p:nvSpPr>
        <p:spPr>
          <a:xfrm>
            <a:off x="592517" y="3652698"/>
            <a:ext cx="326366" cy="307282"/>
          </a:xfrm>
          <a:prstGeom prst="ellipse">
            <a:avLst/>
          </a:prstGeom>
          <a:solidFill>
            <a:schemeClr val="accent5"/>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t>1</a:t>
            </a:r>
          </a:p>
        </p:txBody>
      </p:sp>
      <p:sp>
        <p:nvSpPr>
          <p:cNvPr id="29" name="Rectangle 28">
            <a:extLst>
              <a:ext uri="{FF2B5EF4-FFF2-40B4-BE49-F238E27FC236}">
                <a16:creationId xmlns:a16="http://schemas.microsoft.com/office/drawing/2014/main" id="{D9844CD4-9F36-7294-9BDB-343B2D30D4E5}"/>
              </a:ext>
            </a:extLst>
          </p:cNvPr>
          <p:cNvSpPr/>
          <p:nvPr/>
        </p:nvSpPr>
        <p:spPr>
          <a:xfrm>
            <a:off x="918884" y="4506289"/>
            <a:ext cx="975267" cy="1422644"/>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659709">
              <a:spcAft>
                <a:spcPts val="283"/>
              </a:spcAft>
            </a:pPr>
            <a:r>
              <a:rPr lang="en-AU" sz="1000" b="1" dirty="0">
                <a:solidFill>
                  <a:srgbClr val="017D7D"/>
                </a:solidFill>
              </a:rPr>
              <a:t>Submission received</a:t>
            </a:r>
          </a:p>
          <a:p>
            <a:pPr defTabSz="659709">
              <a:spcAft>
                <a:spcPts val="283"/>
              </a:spcAft>
            </a:pPr>
            <a:r>
              <a:rPr lang="en-AU" sz="1000" dirty="0">
                <a:solidFill>
                  <a:schemeClr val="accent6"/>
                </a:solidFill>
                <a:cs typeface="Segoe UI Semilight"/>
              </a:rPr>
              <a:t>Council receives your submission. You can access the objection lodgement page here [</a:t>
            </a:r>
            <a:r>
              <a:rPr lang="en-AU" sz="1000" dirty="0">
                <a:solidFill>
                  <a:schemeClr val="accent6"/>
                </a:solidFill>
                <a:highlight>
                  <a:srgbClr val="FFFF00"/>
                </a:highlight>
                <a:cs typeface="Segoe UI Semilight"/>
              </a:rPr>
              <a:t>insert link] </a:t>
            </a:r>
          </a:p>
        </p:txBody>
      </p:sp>
      <p:sp>
        <p:nvSpPr>
          <p:cNvPr id="8" name="Oval 7" descr="Step 2">
            <a:extLst>
              <a:ext uri="{FF2B5EF4-FFF2-40B4-BE49-F238E27FC236}">
                <a16:creationId xmlns:a16="http://schemas.microsoft.com/office/drawing/2014/main" id="{563CF572-90DB-0315-F6F0-5FD70D1733D5}"/>
              </a:ext>
            </a:extLst>
          </p:cNvPr>
          <p:cNvSpPr/>
          <p:nvPr/>
        </p:nvSpPr>
        <p:spPr>
          <a:xfrm>
            <a:off x="1889320" y="3652698"/>
            <a:ext cx="307282" cy="307282"/>
          </a:xfrm>
          <a:prstGeom prst="ellipse">
            <a:avLst/>
          </a:prstGeom>
          <a:solidFill>
            <a:schemeClr val="accent5"/>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t>2</a:t>
            </a:r>
          </a:p>
        </p:txBody>
      </p:sp>
      <p:sp>
        <p:nvSpPr>
          <p:cNvPr id="7" name="Rectangle 6">
            <a:extLst>
              <a:ext uri="{FF2B5EF4-FFF2-40B4-BE49-F238E27FC236}">
                <a16:creationId xmlns:a16="http://schemas.microsoft.com/office/drawing/2014/main" id="{CF3C06C2-85B0-3710-0908-94B9E22EBA7C}"/>
              </a:ext>
            </a:extLst>
          </p:cNvPr>
          <p:cNvSpPr/>
          <p:nvPr/>
        </p:nvSpPr>
        <p:spPr>
          <a:xfrm>
            <a:off x="2176847" y="4514936"/>
            <a:ext cx="1427657" cy="834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659709">
              <a:spcAft>
                <a:spcPts val="283"/>
              </a:spcAft>
            </a:pPr>
            <a:r>
              <a:rPr lang="en-AU" sz="1000" b="1" dirty="0">
                <a:solidFill>
                  <a:srgbClr val="017D7D"/>
                </a:solidFill>
              </a:rPr>
              <a:t>Acknowledgement</a:t>
            </a:r>
          </a:p>
          <a:p>
            <a:pPr defTabSz="659709"/>
            <a:r>
              <a:rPr lang="en-AU" sz="1000" dirty="0">
                <a:solidFill>
                  <a:schemeClr val="accent6"/>
                </a:solidFill>
                <a:cs typeface="Segoe UI Semilight" panose="020B0402040204020203" pitchFamily="34" charset="0"/>
              </a:rPr>
              <a:t>Council will let you know that your submission has been received via email.</a:t>
            </a:r>
          </a:p>
          <a:p>
            <a:pPr defTabSz="659709"/>
            <a:endParaRPr lang="en-AU" sz="1000" dirty="0">
              <a:solidFill>
                <a:schemeClr val="accent6"/>
              </a:solidFill>
              <a:cs typeface="Segoe UI Semilight" panose="020B0402040204020203" pitchFamily="34" charset="0"/>
            </a:endParaRPr>
          </a:p>
        </p:txBody>
      </p:sp>
      <p:sp>
        <p:nvSpPr>
          <p:cNvPr id="52" name="TextBox 51">
            <a:extLst>
              <a:ext uri="{FF2B5EF4-FFF2-40B4-BE49-F238E27FC236}">
                <a16:creationId xmlns:a16="http://schemas.microsoft.com/office/drawing/2014/main" id="{1278F640-2359-F51B-CF11-C57A8D81CB09}"/>
              </a:ext>
            </a:extLst>
          </p:cNvPr>
          <p:cNvSpPr txBox="1"/>
          <p:nvPr/>
        </p:nvSpPr>
        <p:spPr>
          <a:xfrm>
            <a:off x="2176847" y="5928933"/>
            <a:ext cx="1287132" cy="1785104"/>
          </a:xfrm>
          <a:prstGeom prst="rect">
            <a:avLst/>
          </a:prstGeom>
          <a:noFill/>
        </p:spPr>
        <p:txBody>
          <a:bodyPr wrap="square" lIns="0">
            <a:spAutoFit/>
          </a:bodyPr>
          <a:lstStyle/>
          <a:p>
            <a:pPr marL="0" marR="0" lvl="0" indent="0" algn="l" defTabSz="659709" rtl="0" eaLnBrk="1" fontAlgn="auto" latinLnBrk="0" hangingPunct="1">
              <a:lnSpc>
                <a:spcPct val="100000"/>
              </a:lnSpc>
              <a:spcBef>
                <a:spcPts val="3394"/>
              </a:spcBef>
              <a:spcAft>
                <a:spcPts val="283"/>
              </a:spcAft>
              <a:buClrTx/>
              <a:buSzTx/>
              <a:buFontTx/>
              <a:buNone/>
              <a:tabLst/>
              <a:defRPr/>
            </a:pPr>
            <a:r>
              <a:rPr kumimoji="0" lang="en-AU" sz="1000" b="1" i="0" u="none" strike="noStrike" kern="1200" cap="none" spc="0" normalizeH="0" baseline="0" noProof="0" dirty="0">
                <a:ln>
                  <a:noFill/>
                </a:ln>
                <a:solidFill>
                  <a:srgbClr val="53565A"/>
                </a:solidFill>
                <a:effectLst/>
                <a:uLnTx/>
                <a:uFillTx/>
                <a:latin typeface="Arial" panose="020B0604020202020204"/>
                <a:ea typeface="+mn-ea"/>
                <a:cs typeface="+mn-cs"/>
              </a:rPr>
              <a:t>Communication</a:t>
            </a:r>
            <a:br>
              <a:rPr kumimoji="0" lang="en-AU" sz="1000" b="1" i="0" u="none" strike="noStrike" kern="1200" cap="none" spc="0" normalizeH="0" baseline="0" noProof="0" dirty="0">
                <a:ln>
                  <a:noFill/>
                </a:ln>
                <a:solidFill>
                  <a:srgbClr val="53565A"/>
                </a:solidFill>
                <a:effectLst/>
                <a:uLnTx/>
                <a:uFillTx/>
                <a:latin typeface="Arial" panose="020B0604020202020204"/>
                <a:ea typeface="+mn-ea"/>
                <a:cs typeface="+mn-cs"/>
              </a:rPr>
            </a:br>
            <a:r>
              <a:rPr kumimoji="0" lang="en-AU" sz="1000" b="0" i="0" u="none" strike="noStrike" kern="1200" cap="none" spc="0" normalizeH="0" baseline="0" noProof="0" dirty="0">
                <a:ln>
                  <a:noFill/>
                </a:ln>
                <a:solidFill>
                  <a:srgbClr val="53565A"/>
                </a:solidFill>
                <a:effectLst/>
                <a:uLnTx/>
                <a:uFillTx/>
                <a:latin typeface="Arial" panose="020B0604020202020204"/>
                <a:ea typeface="+mn-ea"/>
                <a:cs typeface="Segoe UI Semilight" panose="020B0402040204020203" pitchFamily="34" charset="0"/>
              </a:rPr>
              <a:t>If you’ve lodged a submission, you can expect updates and communication from our team. From this point, you will receive information on the next steps as they arise.</a:t>
            </a:r>
          </a:p>
        </p:txBody>
      </p:sp>
      <p:sp>
        <p:nvSpPr>
          <p:cNvPr id="33" name="Oval 32" descr="Step 3">
            <a:extLst>
              <a:ext uri="{FF2B5EF4-FFF2-40B4-BE49-F238E27FC236}">
                <a16:creationId xmlns:a16="http://schemas.microsoft.com/office/drawing/2014/main" id="{11988D32-0249-DBB2-B365-B95203936C65}"/>
              </a:ext>
            </a:extLst>
          </p:cNvPr>
          <p:cNvSpPr/>
          <p:nvPr/>
        </p:nvSpPr>
        <p:spPr>
          <a:xfrm>
            <a:off x="3496007" y="3652698"/>
            <a:ext cx="307282" cy="307282"/>
          </a:xfrm>
          <a:prstGeom prst="ellipse">
            <a:avLst/>
          </a:prstGeom>
          <a:solidFill>
            <a:schemeClr val="accent5"/>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t>3</a:t>
            </a:r>
          </a:p>
        </p:txBody>
      </p:sp>
      <p:sp>
        <p:nvSpPr>
          <p:cNvPr id="11" name="Rectangle 10">
            <a:extLst>
              <a:ext uri="{FF2B5EF4-FFF2-40B4-BE49-F238E27FC236}">
                <a16:creationId xmlns:a16="http://schemas.microsoft.com/office/drawing/2014/main" id="{C58940FE-F659-E18F-9E75-EE86565B571B}"/>
              </a:ext>
            </a:extLst>
          </p:cNvPr>
          <p:cNvSpPr/>
          <p:nvPr/>
        </p:nvSpPr>
        <p:spPr>
          <a:xfrm>
            <a:off x="3804210" y="4514936"/>
            <a:ext cx="1323603" cy="2148517"/>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64653" rIns="0" bIns="64653" rtlCol="0" anchor="t"/>
          <a:lstStyle/>
          <a:p>
            <a:pPr defTabSz="659709">
              <a:spcAft>
                <a:spcPts val="424"/>
              </a:spcAft>
            </a:pPr>
            <a:r>
              <a:rPr lang="en-AU" sz="1000" b="1" dirty="0">
                <a:solidFill>
                  <a:srgbClr val="017D7D"/>
                </a:solidFill>
              </a:rPr>
              <a:t>Submissions provided </a:t>
            </a:r>
          </a:p>
          <a:p>
            <a:pPr defTabSz="659709">
              <a:spcAft>
                <a:spcPts val="848"/>
              </a:spcAft>
            </a:pPr>
            <a:r>
              <a:rPr lang="en-AU" sz="1000" dirty="0">
                <a:solidFill>
                  <a:schemeClr val="accent6"/>
                </a:solidFill>
                <a:cs typeface="Segoe UI Semilight"/>
              </a:rPr>
              <a:t>Council will provide all submissions to the applicant within 10 days of the advertising period closing. On request, community members can access redacted copies of submissions – Just speak to a planning officer.</a:t>
            </a:r>
          </a:p>
        </p:txBody>
      </p:sp>
      <p:sp>
        <p:nvSpPr>
          <p:cNvPr id="1027" name="TextBox 1026" descr="No mediation held for step 4 to step 7">
            <a:extLst>
              <a:ext uri="{FF2B5EF4-FFF2-40B4-BE49-F238E27FC236}">
                <a16:creationId xmlns:a16="http://schemas.microsoft.com/office/drawing/2014/main" id="{7FAE7127-F89C-ABA9-DA0E-D79CEDED5B57}"/>
              </a:ext>
            </a:extLst>
          </p:cNvPr>
          <p:cNvSpPr txBox="1"/>
          <p:nvPr/>
        </p:nvSpPr>
        <p:spPr>
          <a:xfrm>
            <a:off x="7842329" y="2757421"/>
            <a:ext cx="1572604" cy="276999"/>
          </a:xfrm>
          <a:prstGeom prst="rect">
            <a:avLst/>
          </a:prstGeom>
          <a:solidFill>
            <a:schemeClr val="bg1"/>
          </a:solidFill>
        </p:spPr>
        <p:txBody>
          <a:bodyPr wrap="square">
            <a:spAutoFit/>
          </a:bodyPr>
          <a:lstStyle/>
          <a:p>
            <a:pPr algn="ctr" defTabSz="659709">
              <a:spcAft>
                <a:spcPts val="424"/>
              </a:spcAft>
              <a:defRPr/>
            </a:pPr>
            <a:r>
              <a:rPr lang="en-AU" sz="1200" b="1" dirty="0">
                <a:solidFill>
                  <a:schemeClr val="accent6"/>
                </a:solidFill>
              </a:rPr>
              <a:t>No mediation held</a:t>
            </a:r>
          </a:p>
        </p:txBody>
      </p:sp>
      <p:sp>
        <p:nvSpPr>
          <p:cNvPr id="1026" name="Rectangle 1025">
            <a:extLst>
              <a:ext uri="{FF2B5EF4-FFF2-40B4-BE49-F238E27FC236}">
                <a16:creationId xmlns:a16="http://schemas.microsoft.com/office/drawing/2014/main" id="{81712435-EEB9-8DB5-741C-886D0B61AAD0}"/>
              </a:ext>
            </a:extLst>
          </p:cNvPr>
          <p:cNvSpPr/>
          <p:nvPr/>
        </p:nvSpPr>
        <p:spPr>
          <a:xfrm>
            <a:off x="6700268" y="2971109"/>
            <a:ext cx="3856726" cy="445702"/>
          </a:xfrm>
          <a:prstGeom prst="rect">
            <a:avLst/>
          </a:prstGeom>
          <a:solidFill>
            <a:schemeClr val="bg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64653" rIns="0" bIns="64653" rtlCol="0" anchor="t"/>
          <a:lstStyle/>
          <a:p>
            <a:pPr algn="ctr" defTabSz="659709"/>
            <a:r>
              <a:rPr lang="en-AU" sz="1000" dirty="0">
                <a:solidFill>
                  <a:srgbClr val="000000"/>
                </a:solidFill>
                <a:cs typeface="Segoe UI Semilight"/>
              </a:rPr>
              <a:t>If a meeting is determined to have </a:t>
            </a:r>
            <a:r>
              <a:rPr lang="en-AU" sz="1000" b="1" dirty="0">
                <a:solidFill>
                  <a:srgbClr val="000000"/>
                </a:solidFill>
                <a:cs typeface="Segoe UI Semilight"/>
              </a:rPr>
              <a:t>no merit</a:t>
            </a:r>
            <a:r>
              <a:rPr lang="en-AU" sz="1000" dirty="0">
                <a:solidFill>
                  <a:srgbClr val="000000"/>
                </a:solidFill>
                <a:cs typeface="Segoe UI Semilight"/>
              </a:rPr>
              <a:t>, submitters receive automated next steps email update </a:t>
            </a:r>
            <a:br>
              <a:rPr lang="en-AU" sz="1000" dirty="0">
                <a:solidFill>
                  <a:srgbClr val="000000"/>
                </a:solidFill>
                <a:cs typeface="Segoe UI Semilight"/>
              </a:rPr>
            </a:br>
            <a:r>
              <a:rPr lang="en-AU" sz="1000" dirty="0">
                <a:solidFill>
                  <a:srgbClr val="000000"/>
                </a:solidFill>
                <a:cs typeface="Segoe UI Semilight"/>
              </a:rPr>
              <a:t>(i.e., ‘under consideration’ or ‘under assessment’)</a:t>
            </a:r>
          </a:p>
        </p:txBody>
      </p:sp>
      <p:sp>
        <p:nvSpPr>
          <p:cNvPr id="34" name="Flowchart: Decision 33" descr="Step 4">
            <a:extLst>
              <a:ext uri="{FF2B5EF4-FFF2-40B4-BE49-F238E27FC236}">
                <a16:creationId xmlns:a16="http://schemas.microsoft.com/office/drawing/2014/main" id="{5F53517C-9BCC-DFBA-2A5D-B4EAFC8153C0}"/>
              </a:ext>
            </a:extLst>
          </p:cNvPr>
          <p:cNvSpPr/>
          <p:nvPr/>
        </p:nvSpPr>
        <p:spPr>
          <a:xfrm>
            <a:off x="5170766" y="3607684"/>
            <a:ext cx="397310" cy="397310"/>
          </a:xfrm>
          <a:prstGeom prst="flowChartDecision">
            <a:avLst/>
          </a:prstGeom>
          <a:solidFill>
            <a:schemeClr val="accent1"/>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accent6"/>
                </a:solidFill>
              </a:rPr>
              <a:t>4</a:t>
            </a:r>
          </a:p>
        </p:txBody>
      </p:sp>
      <p:sp>
        <p:nvSpPr>
          <p:cNvPr id="53" name="TextBox 52">
            <a:extLst>
              <a:ext uri="{FF2B5EF4-FFF2-40B4-BE49-F238E27FC236}">
                <a16:creationId xmlns:a16="http://schemas.microsoft.com/office/drawing/2014/main" id="{D8C6DAAC-F382-FDF8-A440-6A09B8D510E0}"/>
              </a:ext>
            </a:extLst>
          </p:cNvPr>
          <p:cNvSpPr txBox="1"/>
          <p:nvPr/>
        </p:nvSpPr>
        <p:spPr>
          <a:xfrm>
            <a:off x="5417369" y="4514936"/>
            <a:ext cx="1767451" cy="1708160"/>
          </a:xfrm>
          <a:prstGeom prst="rect">
            <a:avLst/>
          </a:prstGeom>
          <a:noFill/>
        </p:spPr>
        <p:txBody>
          <a:bodyPr wrap="square" lIns="91440" tIns="45720" rIns="91440" bIns="45720" rtlCol="0" anchor="t">
            <a:spAutoFit/>
          </a:bodyPr>
          <a:lstStyle/>
          <a:p>
            <a:r>
              <a:rPr lang="en-US" sz="1050" b="1" dirty="0">
                <a:solidFill>
                  <a:schemeClr val="accent6"/>
                </a:solidFill>
                <a:latin typeface="Arial"/>
                <a:cs typeface="Arial"/>
              </a:rPr>
              <a:t>Mediation value assessed</a:t>
            </a:r>
          </a:p>
          <a:p>
            <a:r>
              <a:rPr lang="en-US" sz="1050" dirty="0">
                <a:solidFill>
                  <a:schemeClr val="accent6"/>
                </a:solidFill>
                <a:latin typeface="Arial"/>
                <a:cs typeface="Segoe UI Semilight"/>
              </a:rPr>
              <a:t>Our Planning Officers will assess the value in going to a mediation meeting. This depends on many factors, such as the willingness of each party to compromise, and the relevant policies.</a:t>
            </a:r>
          </a:p>
        </p:txBody>
      </p:sp>
      <p:sp>
        <p:nvSpPr>
          <p:cNvPr id="56" name="TextBox 55">
            <a:extLst>
              <a:ext uri="{FF2B5EF4-FFF2-40B4-BE49-F238E27FC236}">
                <a16:creationId xmlns:a16="http://schemas.microsoft.com/office/drawing/2014/main" id="{12366040-119F-48F8-D98D-F80AAABE8AD3}"/>
              </a:ext>
            </a:extLst>
          </p:cNvPr>
          <p:cNvSpPr txBox="1"/>
          <p:nvPr/>
        </p:nvSpPr>
        <p:spPr>
          <a:xfrm>
            <a:off x="5417369" y="6995551"/>
            <a:ext cx="1844169" cy="1384995"/>
          </a:xfrm>
          <a:prstGeom prst="rect">
            <a:avLst/>
          </a:prstGeom>
          <a:noFill/>
          <a:ln>
            <a:noFill/>
          </a:ln>
        </p:spPr>
        <p:txBody>
          <a:bodyPr wrap="square" lIns="91440" tIns="45720" rIns="91440" bIns="45720" anchor="t">
            <a:spAutoFit/>
          </a:bodyPr>
          <a:lstStyle/>
          <a:p>
            <a:pPr marL="0" marR="0" lvl="0" indent="0" defTabSz="1320759" rtl="0" eaLnBrk="1" fontAlgn="auto" latinLnBrk="0" hangingPunct="1">
              <a:lnSpc>
                <a:spcPct val="100000"/>
              </a:lnSpc>
              <a:spcBef>
                <a:spcPts val="0"/>
              </a:spcBef>
              <a:spcAft>
                <a:spcPts val="0"/>
              </a:spcAft>
              <a:buClrTx/>
              <a:buSzTx/>
              <a:buFontTx/>
              <a:buNone/>
              <a:tabLst/>
              <a:defRPr/>
            </a:pPr>
            <a:r>
              <a:rPr kumimoji="0" lang="en-AU" sz="1050" b="1" i="0" u="none" strike="noStrike" kern="1200" cap="none" spc="0" normalizeH="0" baseline="0" noProof="0" dirty="0">
                <a:ln>
                  <a:noFill/>
                </a:ln>
                <a:solidFill>
                  <a:schemeClr val="accent6"/>
                </a:solidFill>
                <a:effectLst/>
                <a:uLnTx/>
                <a:uFillTx/>
                <a:latin typeface="Arial"/>
                <a:cs typeface="Arial"/>
              </a:rPr>
              <a:t>Communication</a:t>
            </a:r>
            <a:endParaRPr lang="en-AU" sz="1050" b="1" i="0" u="none" strike="noStrike" kern="1200" cap="none" spc="0" normalizeH="0" baseline="0" noProof="0" dirty="0">
              <a:ln>
                <a:noFill/>
              </a:ln>
              <a:solidFill>
                <a:schemeClr val="accent6"/>
              </a:solidFill>
              <a:effectLst/>
              <a:uLnTx/>
              <a:uFillTx/>
              <a:latin typeface="Arial"/>
              <a:cs typeface="Arial"/>
            </a:endParaRPr>
          </a:p>
          <a:p>
            <a:pPr marL="0" marR="0" lvl="0" indent="0" defTabSz="1320759" rtl="0" eaLnBrk="1" fontAlgn="auto" latinLnBrk="0" hangingPunct="1">
              <a:lnSpc>
                <a:spcPct val="100000"/>
              </a:lnSpc>
              <a:spcBef>
                <a:spcPts val="0"/>
              </a:spcBef>
              <a:spcAft>
                <a:spcPts val="0"/>
              </a:spcAft>
              <a:buClrTx/>
              <a:buSzTx/>
              <a:buFontTx/>
              <a:buNone/>
              <a:tabLst/>
              <a:defRPr/>
            </a:pPr>
            <a:r>
              <a:rPr lang="en-AU" sz="1050" dirty="0">
                <a:solidFill>
                  <a:schemeClr val="accent6"/>
                </a:solidFill>
                <a:latin typeface="Arial"/>
                <a:cs typeface="Arial"/>
              </a:rPr>
              <a:t>If mediation is held, the planning officer will communicate meeting logistics and agenda (including key objection themes) to both submitter and applicant.</a:t>
            </a:r>
          </a:p>
        </p:txBody>
      </p:sp>
      <p:sp>
        <p:nvSpPr>
          <p:cNvPr id="17" name="Oval 16" descr="Step 5">
            <a:extLst>
              <a:ext uri="{FF2B5EF4-FFF2-40B4-BE49-F238E27FC236}">
                <a16:creationId xmlns:a16="http://schemas.microsoft.com/office/drawing/2014/main" id="{B1BD82E9-F7DD-FEE6-960E-1B7B58972BE5}"/>
              </a:ext>
            </a:extLst>
          </p:cNvPr>
          <p:cNvSpPr/>
          <p:nvPr/>
        </p:nvSpPr>
        <p:spPr>
          <a:xfrm>
            <a:off x="7177543" y="3652698"/>
            <a:ext cx="307282" cy="307282"/>
          </a:xfrm>
          <a:prstGeom prst="ellipse">
            <a:avLst/>
          </a:prstGeom>
          <a:solidFill>
            <a:schemeClr val="accent5"/>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t>5</a:t>
            </a:r>
          </a:p>
        </p:txBody>
      </p:sp>
      <p:sp>
        <p:nvSpPr>
          <p:cNvPr id="54" name="TextBox 53">
            <a:extLst>
              <a:ext uri="{FF2B5EF4-FFF2-40B4-BE49-F238E27FC236}">
                <a16:creationId xmlns:a16="http://schemas.microsoft.com/office/drawing/2014/main" id="{6D6EA4C8-B9C6-4224-2CC5-56F12EDE7F64}"/>
              </a:ext>
            </a:extLst>
          </p:cNvPr>
          <p:cNvSpPr txBox="1"/>
          <p:nvPr/>
        </p:nvSpPr>
        <p:spPr>
          <a:xfrm>
            <a:off x="7392721" y="4514936"/>
            <a:ext cx="1728192" cy="1546577"/>
          </a:xfrm>
          <a:prstGeom prst="rect">
            <a:avLst/>
          </a:prstGeom>
          <a:noFill/>
        </p:spPr>
        <p:txBody>
          <a:bodyPr wrap="square" lIns="91440" tIns="45720" rIns="91440" bIns="45720" rtlCol="0" anchor="t">
            <a:spAutoFit/>
          </a:bodyPr>
          <a:lstStyle/>
          <a:p>
            <a:r>
              <a:rPr lang="en-AU" sz="1050" b="1" dirty="0">
                <a:solidFill>
                  <a:schemeClr val="accent6"/>
                </a:solidFill>
                <a:latin typeface="Arial"/>
                <a:cs typeface="Arial"/>
              </a:rPr>
              <a:t>Mediation</a:t>
            </a:r>
          </a:p>
          <a:p>
            <a:r>
              <a:rPr lang="en-US" sz="1050" dirty="0">
                <a:solidFill>
                  <a:schemeClr val="accent6"/>
                </a:solidFill>
                <a:latin typeface="Arial"/>
                <a:cs typeface="Arial"/>
              </a:rPr>
              <a:t>If mediation is held, our Planning Officers will select the most appropriate way to hold the session. For example, this could include a F2F, or virtual meeting between parties.</a:t>
            </a:r>
          </a:p>
        </p:txBody>
      </p:sp>
      <p:sp>
        <p:nvSpPr>
          <p:cNvPr id="58" name="TextBox 57">
            <a:extLst>
              <a:ext uri="{FF2B5EF4-FFF2-40B4-BE49-F238E27FC236}">
                <a16:creationId xmlns:a16="http://schemas.microsoft.com/office/drawing/2014/main" id="{17F5BDB5-1A58-3F6D-A6B6-6828A87E19B3}"/>
              </a:ext>
            </a:extLst>
          </p:cNvPr>
          <p:cNvSpPr txBox="1"/>
          <p:nvPr/>
        </p:nvSpPr>
        <p:spPr>
          <a:xfrm>
            <a:off x="7392721" y="6975373"/>
            <a:ext cx="1861494" cy="738664"/>
          </a:xfrm>
          <a:prstGeom prst="rect">
            <a:avLst/>
          </a:prstGeom>
          <a:noFill/>
        </p:spPr>
        <p:txBody>
          <a:bodyPr wrap="square" lIns="91440" tIns="45720" rIns="91440" bIns="45720" anchor="t">
            <a:spAutoFit/>
          </a:bodyPr>
          <a:lstStyle/>
          <a:p>
            <a:pPr defTabSz="1320759">
              <a:defRPr/>
            </a:pPr>
            <a:r>
              <a:rPr lang="en-US" sz="1050" b="1" dirty="0">
                <a:solidFill>
                  <a:schemeClr val="accent6"/>
                </a:solidFill>
                <a:latin typeface="Arial"/>
                <a:cs typeface="Arial"/>
              </a:rPr>
              <a:t>Communication</a:t>
            </a:r>
          </a:p>
          <a:p>
            <a:pPr>
              <a:defRPr/>
            </a:pPr>
            <a:r>
              <a:rPr lang="en-US" sz="1050" dirty="0">
                <a:solidFill>
                  <a:schemeClr val="accent6"/>
                </a:solidFill>
                <a:latin typeface="Arial"/>
                <a:cs typeface="Arial"/>
              </a:rPr>
              <a:t>Planning officer sends meeting summary and next steps to involved parties.</a:t>
            </a:r>
          </a:p>
        </p:txBody>
      </p:sp>
      <p:sp>
        <p:nvSpPr>
          <p:cNvPr id="37" name="Oval 36" descr="Step 6">
            <a:extLst>
              <a:ext uri="{FF2B5EF4-FFF2-40B4-BE49-F238E27FC236}">
                <a16:creationId xmlns:a16="http://schemas.microsoft.com/office/drawing/2014/main" id="{D4DBF1C1-0E7C-8C3F-B032-E96C10F4D705}"/>
              </a:ext>
            </a:extLst>
          </p:cNvPr>
          <p:cNvSpPr/>
          <p:nvPr/>
        </p:nvSpPr>
        <p:spPr>
          <a:xfrm>
            <a:off x="9142910" y="3652698"/>
            <a:ext cx="307282" cy="307282"/>
          </a:xfrm>
          <a:prstGeom prst="ellipse">
            <a:avLst/>
          </a:prstGeom>
          <a:solidFill>
            <a:schemeClr val="accent5"/>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bg1"/>
                </a:solidFill>
              </a:rPr>
              <a:t>6</a:t>
            </a:r>
          </a:p>
        </p:txBody>
      </p:sp>
      <p:sp>
        <p:nvSpPr>
          <p:cNvPr id="55" name="TextBox 54">
            <a:extLst>
              <a:ext uri="{FF2B5EF4-FFF2-40B4-BE49-F238E27FC236}">
                <a16:creationId xmlns:a16="http://schemas.microsoft.com/office/drawing/2014/main" id="{6C412B8E-10A3-2C75-250A-BA6F00A03195}"/>
              </a:ext>
            </a:extLst>
          </p:cNvPr>
          <p:cNvSpPr txBox="1"/>
          <p:nvPr/>
        </p:nvSpPr>
        <p:spPr>
          <a:xfrm>
            <a:off x="9437002" y="4514936"/>
            <a:ext cx="1899741" cy="2108269"/>
          </a:xfrm>
          <a:prstGeom prst="rect">
            <a:avLst/>
          </a:prstGeom>
          <a:noFill/>
        </p:spPr>
        <p:txBody>
          <a:bodyPr wrap="square" lIns="91440" tIns="45720" rIns="91440" bIns="45720" rtlCol="0" anchor="t">
            <a:spAutoFit/>
          </a:bodyPr>
          <a:lstStyle/>
          <a:p>
            <a:r>
              <a:rPr lang="en-US" sz="1050" b="1" dirty="0">
                <a:solidFill>
                  <a:schemeClr val="accent6"/>
                </a:solidFill>
                <a:latin typeface="Arial"/>
                <a:cs typeface="Arial"/>
              </a:rPr>
              <a:t>Modifications </a:t>
            </a:r>
          </a:p>
          <a:p>
            <a:r>
              <a:rPr lang="en-US" sz="1050" b="1" dirty="0">
                <a:solidFill>
                  <a:schemeClr val="accent6"/>
                </a:solidFill>
                <a:latin typeface="Arial"/>
                <a:cs typeface="Arial"/>
              </a:rPr>
              <a:t>And review</a:t>
            </a:r>
          </a:p>
          <a:p>
            <a:r>
              <a:rPr lang="en-US" sz="1050" dirty="0">
                <a:solidFill>
                  <a:schemeClr val="accent6"/>
                </a:solidFill>
                <a:latin typeface="Arial"/>
                <a:cs typeface="Arial"/>
              </a:rPr>
              <a:t>If an agreement is reached on modifications, our Planning Officer will select the most appropriate way to communicate changes. If no agreement is reached, the application will be reviewed, and a decision made.</a:t>
            </a:r>
          </a:p>
          <a:p>
            <a:endParaRPr lang="en-US" sz="1200" dirty="0">
              <a:solidFill>
                <a:schemeClr val="accent6"/>
              </a:solidFill>
              <a:latin typeface="Open Sans Light"/>
              <a:cs typeface="Segoe UI Semilight" panose="020B0402040204020203" pitchFamily="34" charset="0"/>
            </a:endParaRPr>
          </a:p>
          <a:p>
            <a:endParaRPr lang="en-AU" sz="1200" dirty="0">
              <a:solidFill>
                <a:schemeClr val="accent6"/>
              </a:solidFill>
              <a:latin typeface="Segoe UI Semilight" panose="020B0402040204020203" pitchFamily="34" charset="0"/>
              <a:cs typeface="Segoe UI Semilight" panose="020B0402040204020203" pitchFamily="34" charset="0"/>
            </a:endParaRPr>
          </a:p>
        </p:txBody>
      </p:sp>
      <p:sp>
        <p:nvSpPr>
          <p:cNvPr id="57" name="TextBox 56">
            <a:extLst>
              <a:ext uri="{FF2B5EF4-FFF2-40B4-BE49-F238E27FC236}">
                <a16:creationId xmlns:a16="http://schemas.microsoft.com/office/drawing/2014/main" id="{80BD7D2C-8178-A81B-C79B-B75D5DEDFE92}"/>
              </a:ext>
            </a:extLst>
          </p:cNvPr>
          <p:cNvSpPr txBox="1"/>
          <p:nvPr/>
        </p:nvSpPr>
        <p:spPr>
          <a:xfrm>
            <a:off x="9414318" y="6975373"/>
            <a:ext cx="2301064" cy="1223412"/>
          </a:xfrm>
          <a:prstGeom prst="rect">
            <a:avLst/>
          </a:prstGeom>
          <a:noFill/>
        </p:spPr>
        <p:txBody>
          <a:bodyPr wrap="square" lIns="91440" tIns="45720" rIns="91440" bIns="45720" anchor="t">
            <a:spAutoFit/>
          </a:bodyPr>
          <a:lstStyle/>
          <a:p>
            <a:pPr defTabSz="1320759">
              <a:defRPr/>
            </a:pPr>
            <a:r>
              <a:rPr lang="en-US" sz="1050" b="1" dirty="0">
                <a:solidFill>
                  <a:schemeClr val="accent6"/>
                </a:solidFill>
                <a:latin typeface="Arial"/>
                <a:cs typeface="Arial"/>
              </a:rPr>
              <a:t>Communication</a:t>
            </a:r>
          </a:p>
          <a:p>
            <a:pPr marL="0" marR="0" lvl="0" indent="0" algn="l" defTabSz="914349" rtl="0" eaLnBrk="1" fontAlgn="auto" latinLnBrk="0" hangingPunct="1">
              <a:lnSpc>
                <a:spcPct val="100000"/>
              </a:lnSpc>
              <a:spcBef>
                <a:spcPts val="0"/>
              </a:spcBef>
              <a:spcAft>
                <a:spcPts val="0"/>
              </a:spcAft>
              <a:buClrTx/>
              <a:buSzTx/>
              <a:buFontTx/>
              <a:buNone/>
              <a:tabLst/>
              <a:defRPr/>
            </a:pPr>
            <a:r>
              <a:rPr lang="en-US" sz="1050" dirty="0">
                <a:solidFill>
                  <a:schemeClr val="accent6"/>
                </a:solidFill>
                <a:latin typeface="Arial"/>
                <a:cs typeface="Arial"/>
              </a:rPr>
              <a:t>Application status is updated to reflect that the application is currently “under assessment or consideration” while the Planning Officer assesses the merits of the application.</a:t>
            </a:r>
          </a:p>
        </p:txBody>
      </p:sp>
      <p:sp>
        <p:nvSpPr>
          <p:cNvPr id="20" name="Oval 19" descr="Step 7">
            <a:extLst>
              <a:ext uri="{FF2B5EF4-FFF2-40B4-BE49-F238E27FC236}">
                <a16:creationId xmlns:a16="http://schemas.microsoft.com/office/drawing/2014/main" id="{529FE37E-67EA-A166-2351-B601EDF07D6C}"/>
              </a:ext>
            </a:extLst>
          </p:cNvPr>
          <p:cNvSpPr/>
          <p:nvPr/>
        </p:nvSpPr>
        <p:spPr>
          <a:xfrm>
            <a:off x="11456495" y="3652698"/>
            <a:ext cx="307282" cy="307282"/>
          </a:xfrm>
          <a:prstGeom prst="ellipse">
            <a:avLst/>
          </a:prstGeom>
          <a:solidFill>
            <a:schemeClr val="accent5"/>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bg1"/>
                </a:solidFill>
              </a:rPr>
              <a:t>7</a:t>
            </a:r>
          </a:p>
        </p:txBody>
      </p:sp>
      <p:sp>
        <p:nvSpPr>
          <p:cNvPr id="19" name="Rectangle 18">
            <a:extLst>
              <a:ext uri="{FF2B5EF4-FFF2-40B4-BE49-F238E27FC236}">
                <a16:creationId xmlns:a16="http://schemas.microsoft.com/office/drawing/2014/main" id="{44E0F97F-5FD7-740B-3838-5217ED729EA7}"/>
              </a:ext>
            </a:extLst>
          </p:cNvPr>
          <p:cNvSpPr/>
          <p:nvPr/>
        </p:nvSpPr>
        <p:spPr>
          <a:xfrm>
            <a:off x="11711883" y="4514936"/>
            <a:ext cx="1323603" cy="3084601"/>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659709">
              <a:spcAft>
                <a:spcPts val="424"/>
              </a:spcAft>
            </a:pPr>
            <a:r>
              <a:rPr lang="en-AU" sz="1000" b="1" dirty="0">
                <a:solidFill>
                  <a:srgbClr val="017D7D"/>
                </a:solidFill>
              </a:rPr>
              <a:t>Notice of decision</a:t>
            </a:r>
          </a:p>
          <a:p>
            <a:pPr defTabSz="659709">
              <a:spcAft>
                <a:spcPts val="424"/>
              </a:spcAft>
            </a:pPr>
            <a:r>
              <a:rPr lang="en-AU" sz="1000" dirty="0">
                <a:solidFill>
                  <a:schemeClr val="accent6"/>
                </a:solidFill>
              </a:rPr>
              <a:t>A Notice of Decision (NOD) will be issued by Council, included a summary of the key reasons for the decision. The NOD will include permit conditions, should a permit be issued.</a:t>
            </a:r>
          </a:p>
        </p:txBody>
      </p:sp>
      <p:sp>
        <p:nvSpPr>
          <p:cNvPr id="1042" name="Oval 1041" descr="Step 8">
            <a:extLst>
              <a:ext uri="{FF2B5EF4-FFF2-40B4-BE49-F238E27FC236}">
                <a16:creationId xmlns:a16="http://schemas.microsoft.com/office/drawing/2014/main" id="{17799CF5-2129-91A2-E3B1-25B6AEFAE032}"/>
              </a:ext>
            </a:extLst>
          </p:cNvPr>
          <p:cNvSpPr/>
          <p:nvPr/>
        </p:nvSpPr>
        <p:spPr>
          <a:xfrm>
            <a:off x="13209851" y="3652698"/>
            <a:ext cx="307282" cy="307282"/>
          </a:xfrm>
          <a:prstGeom prst="ellipse">
            <a:avLst/>
          </a:prstGeom>
          <a:solidFill>
            <a:schemeClr val="bg1">
              <a:lumMod val="75000"/>
            </a:schemeClr>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accent6"/>
                </a:solidFill>
              </a:rPr>
              <a:t>8</a:t>
            </a:r>
          </a:p>
        </p:txBody>
      </p:sp>
      <p:sp>
        <p:nvSpPr>
          <p:cNvPr id="1041" name="Rectangle 1040">
            <a:extLst>
              <a:ext uri="{FF2B5EF4-FFF2-40B4-BE49-F238E27FC236}">
                <a16:creationId xmlns:a16="http://schemas.microsoft.com/office/drawing/2014/main" id="{E33F64AB-D5F2-C7C6-F221-B51763DA9942}"/>
              </a:ext>
            </a:extLst>
          </p:cNvPr>
          <p:cNvSpPr/>
          <p:nvPr/>
        </p:nvSpPr>
        <p:spPr>
          <a:xfrm>
            <a:off x="13520656" y="4514936"/>
            <a:ext cx="1323602" cy="2878172"/>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64653" rIns="0" bIns="64653" rtlCol="0" anchor="t"/>
          <a:lstStyle/>
          <a:p>
            <a:pPr defTabSz="659709">
              <a:spcAft>
                <a:spcPts val="424"/>
              </a:spcAft>
            </a:pPr>
            <a:r>
              <a:rPr lang="en-AU" sz="1000" b="1" dirty="0">
                <a:solidFill>
                  <a:schemeClr val="accent6"/>
                </a:solidFill>
              </a:rPr>
              <a:t>Appeal decision (only if appeal is lodged)</a:t>
            </a:r>
          </a:p>
          <a:p>
            <a:pPr defTabSz="659709">
              <a:spcAft>
                <a:spcPts val="424"/>
              </a:spcAft>
            </a:pPr>
            <a:r>
              <a:rPr lang="en-AU" sz="1000" dirty="0">
                <a:solidFill>
                  <a:schemeClr val="accent6"/>
                </a:solidFill>
              </a:rPr>
              <a:t>If the applicant or a submitter lodges an appeal with VCAT (Victorian Civil and Administrative Tribunal), the Tribunal can review Council’s permit decision</a:t>
            </a:r>
          </a:p>
        </p:txBody>
      </p:sp>
      <p:grpSp>
        <p:nvGrpSpPr>
          <p:cNvPr id="18" name="Graphic 10">
            <a:extLst>
              <a:ext uri="{FF2B5EF4-FFF2-40B4-BE49-F238E27FC236}">
                <a16:creationId xmlns:a16="http://schemas.microsoft.com/office/drawing/2014/main" id="{305A1DE2-86D2-8998-42B5-352A9543BD39}"/>
              </a:ext>
              <a:ext uri="{C183D7F6-B498-43B3-948B-1728B52AA6E4}">
                <adec:decorative xmlns:adec="http://schemas.microsoft.com/office/drawing/2017/decorative" val="1"/>
              </a:ext>
            </a:extLst>
          </p:cNvPr>
          <p:cNvGrpSpPr/>
          <p:nvPr/>
        </p:nvGrpSpPr>
        <p:grpSpPr>
          <a:xfrm>
            <a:off x="9503925" y="4200903"/>
            <a:ext cx="297737" cy="353447"/>
            <a:chOff x="2249667" y="6608812"/>
            <a:chExt cx="260315" cy="309023"/>
          </a:xfrm>
          <a:solidFill>
            <a:schemeClr val="accent5"/>
          </a:solidFill>
        </p:grpSpPr>
        <p:sp>
          <p:nvSpPr>
            <p:cNvPr id="1038" name="Freeform: Shape 1037">
              <a:extLst>
                <a:ext uri="{FF2B5EF4-FFF2-40B4-BE49-F238E27FC236}">
                  <a16:creationId xmlns:a16="http://schemas.microsoft.com/office/drawing/2014/main" id="{A0CE05CD-6B37-5BD5-7F86-604927F2EDE3}"/>
                </a:ext>
              </a:extLst>
            </p:cNvPr>
            <p:cNvSpPr/>
            <p:nvPr/>
          </p:nvSpPr>
          <p:spPr>
            <a:xfrm>
              <a:off x="2389065" y="6796918"/>
              <a:ext cx="120917" cy="120917"/>
            </a:xfrm>
            <a:custGeom>
              <a:avLst/>
              <a:gdLst>
                <a:gd name="connsiteX0" fmla="*/ 117723 w 120917"/>
                <a:gd name="connsiteY0" fmla="*/ 40838 h 120917"/>
                <a:gd name="connsiteX1" fmla="*/ 115328 w 120917"/>
                <a:gd name="connsiteY1" fmla="*/ 38328 h 120917"/>
                <a:gd name="connsiteX2" fmla="*/ 111792 w 120917"/>
                <a:gd name="connsiteY2" fmla="*/ 38328 h 120917"/>
                <a:gd name="connsiteX3" fmla="*/ 109168 w 120917"/>
                <a:gd name="connsiteY3" fmla="*/ 44260 h 120917"/>
                <a:gd name="connsiteX4" fmla="*/ 111792 w 120917"/>
                <a:gd name="connsiteY4" fmla="*/ 60459 h 120917"/>
                <a:gd name="connsiteX5" fmla="*/ 60459 w 120917"/>
                <a:gd name="connsiteY5" fmla="*/ 111792 h 120917"/>
                <a:gd name="connsiteX6" fmla="*/ 9126 w 120917"/>
                <a:gd name="connsiteY6" fmla="*/ 60459 h 120917"/>
                <a:gd name="connsiteX7" fmla="*/ 60459 w 120917"/>
                <a:gd name="connsiteY7" fmla="*/ 9126 h 120917"/>
                <a:gd name="connsiteX8" fmla="*/ 96392 w 120917"/>
                <a:gd name="connsiteY8" fmla="*/ 23727 h 120917"/>
                <a:gd name="connsiteX9" fmla="*/ 99586 w 120917"/>
                <a:gd name="connsiteY9" fmla="*/ 25210 h 120917"/>
                <a:gd name="connsiteX10" fmla="*/ 99586 w 120917"/>
                <a:gd name="connsiteY10" fmla="*/ 25210 h 120917"/>
                <a:gd name="connsiteX11" fmla="*/ 102780 w 120917"/>
                <a:gd name="connsiteY11" fmla="*/ 23955 h 120917"/>
                <a:gd name="connsiteX12" fmla="*/ 104263 w 120917"/>
                <a:gd name="connsiteY12" fmla="*/ 20761 h 120917"/>
                <a:gd name="connsiteX13" fmla="*/ 103008 w 120917"/>
                <a:gd name="connsiteY13" fmla="*/ 17453 h 120917"/>
                <a:gd name="connsiteX14" fmla="*/ 60459 w 120917"/>
                <a:gd name="connsiteY14" fmla="*/ 0 h 120917"/>
                <a:gd name="connsiteX15" fmla="*/ 0 w 120917"/>
                <a:gd name="connsiteY15" fmla="*/ 60459 h 120917"/>
                <a:gd name="connsiteX16" fmla="*/ 60459 w 120917"/>
                <a:gd name="connsiteY16" fmla="*/ 120917 h 120917"/>
                <a:gd name="connsiteX17" fmla="*/ 120917 w 120917"/>
                <a:gd name="connsiteY17" fmla="*/ 60459 h 120917"/>
                <a:gd name="connsiteX18" fmla="*/ 117723 w 120917"/>
                <a:gd name="connsiteY18" fmla="*/ 40952 h 120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17" h="120917">
                  <a:moveTo>
                    <a:pt x="117723" y="40838"/>
                  </a:moveTo>
                  <a:cubicBezTo>
                    <a:pt x="117267" y="39697"/>
                    <a:pt x="116469" y="38784"/>
                    <a:pt x="115328" y="38328"/>
                  </a:cubicBezTo>
                  <a:cubicBezTo>
                    <a:pt x="114187" y="37872"/>
                    <a:pt x="112932" y="37872"/>
                    <a:pt x="111792" y="38328"/>
                  </a:cubicBezTo>
                  <a:cubicBezTo>
                    <a:pt x="109396" y="39241"/>
                    <a:pt x="108255" y="41979"/>
                    <a:pt x="109168" y="44260"/>
                  </a:cubicBezTo>
                  <a:cubicBezTo>
                    <a:pt x="111563" y="50192"/>
                    <a:pt x="111792" y="53956"/>
                    <a:pt x="111792" y="60459"/>
                  </a:cubicBezTo>
                  <a:cubicBezTo>
                    <a:pt x="111792" y="88749"/>
                    <a:pt x="88749" y="111792"/>
                    <a:pt x="60459" y="111792"/>
                  </a:cubicBezTo>
                  <a:cubicBezTo>
                    <a:pt x="32169" y="111792"/>
                    <a:pt x="9126" y="88749"/>
                    <a:pt x="9126" y="60459"/>
                  </a:cubicBezTo>
                  <a:cubicBezTo>
                    <a:pt x="9126" y="32169"/>
                    <a:pt x="32169" y="9126"/>
                    <a:pt x="60459" y="9126"/>
                  </a:cubicBezTo>
                  <a:cubicBezTo>
                    <a:pt x="74718" y="9126"/>
                    <a:pt x="86581" y="13346"/>
                    <a:pt x="96392" y="23727"/>
                  </a:cubicBezTo>
                  <a:cubicBezTo>
                    <a:pt x="97190" y="24639"/>
                    <a:pt x="98331" y="25096"/>
                    <a:pt x="99586" y="25210"/>
                  </a:cubicBezTo>
                  <a:lnTo>
                    <a:pt x="99586" y="25210"/>
                  </a:lnTo>
                  <a:cubicBezTo>
                    <a:pt x="100841" y="25210"/>
                    <a:pt x="101981" y="24754"/>
                    <a:pt x="102780" y="23955"/>
                  </a:cubicBezTo>
                  <a:cubicBezTo>
                    <a:pt x="103692" y="23156"/>
                    <a:pt x="104149" y="22016"/>
                    <a:pt x="104263" y="20761"/>
                  </a:cubicBezTo>
                  <a:cubicBezTo>
                    <a:pt x="104263" y="19506"/>
                    <a:pt x="103806" y="18366"/>
                    <a:pt x="103008" y="17453"/>
                  </a:cubicBezTo>
                  <a:cubicBezTo>
                    <a:pt x="91487" y="5247"/>
                    <a:pt x="77227" y="0"/>
                    <a:pt x="60459" y="0"/>
                  </a:cubicBezTo>
                  <a:cubicBezTo>
                    <a:pt x="27149" y="0"/>
                    <a:pt x="0" y="27149"/>
                    <a:pt x="0" y="60459"/>
                  </a:cubicBezTo>
                  <a:cubicBezTo>
                    <a:pt x="0" y="93768"/>
                    <a:pt x="27149" y="120917"/>
                    <a:pt x="60459" y="120917"/>
                  </a:cubicBezTo>
                  <a:cubicBezTo>
                    <a:pt x="93768" y="120917"/>
                    <a:pt x="120917" y="93768"/>
                    <a:pt x="120917" y="60459"/>
                  </a:cubicBezTo>
                  <a:cubicBezTo>
                    <a:pt x="120917" y="52816"/>
                    <a:pt x="120461" y="48024"/>
                    <a:pt x="117723" y="40952"/>
                  </a:cubicBezTo>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39" name="Freeform: Shape 1038">
              <a:extLst>
                <a:ext uri="{FF2B5EF4-FFF2-40B4-BE49-F238E27FC236}">
                  <a16:creationId xmlns:a16="http://schemas.microsoft.com/office/drawing/2014/main" id="{FF403931-C22E-FDAC-7B40-98C3E7D62996}"/>
                </a:ext>
              </a:extLst>
            </p:cNvPr>
            <p:cNvSpPr/>
            <p:nvPr/>
          </p:nvSpPr>
          <p:spPr>
            <a:xfrm>
              <a:off x="2418381" y="6815284"/>
              <a:ext cx="89575" cy="64793"/>
            </a:xfrm>
            <a:custGeom>
              <a:avLst/>
              <a:gdLst>
                <a:gd name="connsiteX0" fmla="*/ 7871 w 89575"/>
                <a:gd name="connsiteY0" fmla="*/ 30800 h 64793"/>
                <a:gd name="connsiteX1" fmla="*/ 1369 w 89575"/>
                <a:gd name="connsiteY1" fmla="*/ 30800 h 64793"/>
                <a:gd name="connsiteX2" fmla="*/ 0 w 89575"/>
                <a:gd name="connsiteY2" fmla="*/ 33994 h 64793"/>
                <a:gd name="connsiteX3" fmla="*/ 1369 w 89575"/>
                <a:gd name="connsiteY3" fmla="*/ 37188 h 64793"/>
                <a:gd name="connsiteX4" fmla="*/ 27948 w 89575"/>
                <a:gd name="connsiteY4" fmla="*/ 63425 h 64793"/>
                <a:gd name="connsiteX5" fmla="*/ 31256 w 89575"/>
                <a:gd name="connsiteY5" fmla="*/ 64793 h 64793"/>
                <a:gd name="connsiteX6" fmla="*/ 34450 w 89575"/>
                <a:gd name="connsiteY6" fmla="*/ 63425 h 64793"/>
                <a:gd name="connsiteX7" fmla="*/ 88293 w 89575"/>
                <a:gd name="connsiteY7" fmla="*/ 7757 h 64793"/>
                <a:gd name="connsiteX8" fmla="*/ 88293 w 89575"/>
                <a:gd name="connsiteY8" fmla="*/ 1255 h 64793"/>
                <a:gd name="connsiteX9" fmla="*/ 84984 w 89575"/>
                <a:gd name="connsiteY9" fmla="*/ 0 h 64793"/>
                <a:gd name="connsiteX10" fmla="*/ 81790 w 89575"/>
                <a:gd name="connsiteY10" fmla="*/ 1369 h 64793"/>
                <a:gd name="connsiteX11" fmla="*/ 31256 w 89575"/>
                <a:gd name="connsiteY11" fmla="*/ 53615 h 64793"/>
                <a:gd name="connsiteX12" fmla="*/ 7985 w 89575"/>
                <a:gd name="connsiteY12" fmla="*/ 30572 h 64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9575" h="64793">
                  <a:moveTo>
                    <a:pt x="7871" y="30800"/>
                  </a:moveTo>
                  <a:cubicBezTo>
                    <a:pt x="6046" y="28974"/>
                    <a:pt x="3194" y="29089"/>
                    <a:pt x="1369" y="30800"/>
                  </a:cubicBezTo>
                  <a:cubicBezTo>
                    <a:pt x="456" y="31713"/>
                    <a:pt x="0" y="32853"/>
                    <a:pt x="0" y="33994"/>
                  </a:cubicBezTo>
                  <a:cubicBezTo>
                    <a:pt x="0" y="35249"/>
                    <a:pt x="456" y="36389"/>
                    <a:pt x="1369" y="37188"/>
                  </a:cubicBezTo>
                  <a:lnTo>
                    <a:pt x="27948" y="63425"/>
                  </a:lnTo>
                  <a:cubicBezTo>
                    <a:pt x="28860" y="64337"/>
                    <a:pt x="30001" y="64793"/>
                    <a:pt x="31256" y="64793"/>
                  </a:cubicBezTo>
                  <a:cubicBezTo>
                    <a:pt x="32511" y="64793"/>
                    <a:pt x="33652" y="64223"/>
                    <a:pt x="34450" y="63425"/>
                  </a:cubicBezTo>
                  <a:lnTo>
                    <a:pt x="88293" y="7757"/>
                  </a:lnTo>
                  <a:cubicBezTo>
                    <a:pt x="90004" y="5932"/>
                    <a:pt x="90004" y="3080"/>
                    <a:pt x="88293" y="1255"/>
                  </a:cubicBezTo>
                  <a:cubicBezTo>
                    <a:pt x="87266" y="228"/>
                    <a:pt x="85783" y="0"/>
                    <a:pt x="84984" y="0"/>
                  </a:cubicBezTo>
                  <a:cubicBezTo>
                    <a:pt x="83730" y="0"/>
                    <a:pt x="82589" y="570"/>
                    <a:pt x="81790" y="1369"/>
                  </a:cubicBezTo>
                  <a:lnTo>
                    <a:pt x="31256" y="53615"/>
                  </a:lnTo>
                  <a:lnTo>
                    <a:pt x="7985" y="30572"/>
                  </a:lnTo>
                  <a:close/>
                </a:path>
              </a:pathLst>
            </a:custGeom>
            <a:grpFill/>
            <a:ln w="11403" cap="flat">
              <a:noFill/>
              <a:prstDash val="solid"/>
              <a:miter/>
            </a:ln>
          </p:spPr>
          <p:txBody>
            <a:bodyPr rtlCol="0" anchor="ctr"/>
            <a:lstStyle/>
            <a:p>
              <a:pPr defTabSz="659709"/>
              <a:endParaRPr lang="en-AU" sz="1000">
                <a:solidFill>
                  <a:prstClr val="black"/>
                </a:solidFill>
              </a:endParaRPr>
            </a:p>
          </p:txBody>
        </p:sp>
        <p:sp>
          <p:nvSpPr>
            <p:cNvPr id="1040" name="Freeform: Shape 1039">
              <a:extLst>
                <a:ext uri="{FF2B5EF4-FFF2-40B4-BE49-F238E27FC236}">
                  <a16:creationId xmlns:a16="http://schemas.microsoft.com/office/drawing/2014/main" id="{EB22683E-AAA4-2FBB-E2F7-B987902B165E}"/>
                </a:ext>
              </a:extLst>
            </p:cNvPr>
            <p:cNvSpPr/>
            <p:nvPr/>
          </p:nvSpPr>
          <p:spPr>
            <a:xfrm>
              <a:off x="2249667" y="6608812"/>
              <a:ext cx="220845" cy="270923"/>
            </a:xfrm>
            <a:custGeom>
              <a:avLst/>
              <a:gdLst>
                <a:gd name="connsiteX0" fmla="*/ 132211 w 220845"/>
                <a:gd name="connsiteY0" fmla="*/ 261227 h 270923"/>
                <a:gd name="connsiteX1" fmla="*/ 22586 w 220845"/>
                <a:gd name="connsiteY1" fmla="*/ 261227 h 270923"/>
                <a:gd name="connsiteX2" fmla="*/ 9696 w 220845"/>
                <a:gd name="connsiteY2" fmla="*/ 248337 h 270923"/>
                <a:gd name="connsiteX3" fmla="*/ 9696 w 220845"/>
                <a:gd name="connsiteY3" fmla="*/ 22586 h 270923"/>
                <a:gd name="connsiteX4" fmla="*/ 22586 w 220845"/>
                <a:gd name="connsiteY4" fmla="*/ 9696 h 270923"/>
                <a:gd name="connsiteX5" fmla="*/ 137002 w 220845"/>
                <a:gd name="connsiteY5" fmla="*/ 9696 h 270923"/>
                <a:gd name="connsiteX6" fmla="*/ 137002 w 220845"/>
                <a:gd name="connsiteY6" fmla="*/ 72550 h 270923"/>
                <a:gd name="connsiteX7" fmla="*/ 148295 w 220845"/>
                <a:gd name="connsiteY7" fmla="*/ 83843 h 270923"/>
                <a:gd name="connsiteX8" fmla="*/ 211149 w 220845"/>
                <a:gd name="connsiteY8" fmla="*/ 83843 h 270923"/>
                <a:gd name="connsiteX9" fmla="*/ 211149 w 220845"/>
                <a:gd name="connsiteY9" fmla="*/ 182403 h 270923"/>
                <a:gd name="connsiteX10" fmla="*/ 220846 w 220845"/>
                <a:gd name="connsiteY10" fmla="*/ 182403 h 270923"/>
                <a:gd name="connsiteX11" fmla="*/ 220846 w 220845"/>
                <a:gd name="connsiteY11" fmla="*/ 67759 h 270923"/>
                <a:gd name="connsiteX12" fmla="*/ 159588 w 220845"/>
                <a:gd name="connsiteY12" fmla="*/ 0 h 270923"/>
                <a:gd name="connsiteX13" fmla="*/ 22586 w 220845"/>
                <a:gd name="connsiteY13" fmla="*/ 0 h 270923"/>
                <a:gd name="connsiteX14" fmla="*/ 0 w 220845"/>
                <a:gd name="connsiteY14" fmla="*/ 22586 h 270923"/>
                <a:gd name="connsiteX15" fmla="*/ 0 w 220845"/>
                <a:gd name="connsiteY15" fmla="*/ 248337 h 270923"/>
                <a:gd name="connsiteX16" fmla="*/ 22586 w 220845"/>
                <a:gd name="connsiteY16" fmla="*/ 270924 h 270923"/>
                <a:gd name="connsiteX17" fmla="*/ 132211 w 220845"/>
                <a:gd name="connsiteY17" fmla="*/ 270924 h 270923"/>
                <a:gd name="connsiteX18" fmla="*/ 132211 w 220845"/>
                <a:gd name="connsiteY18" fmla="*/ 261227 h 270923"/>
                <a:gd name="connsiteX19" fmla="*/ 146698 w 220845"/>
                <a:gd name="connsiteY19" fmla="*/ 9696 h 270923"/>
                <a:gd name="connsiteX20" fmla="*/ 154797 w 220845"/>
                <a:gd name="connsiteY20" fmla="*/ 9696 h 270923"/>
                <a:gd name="connsiteX21" fmla="*/ 212860 w 220845"/>
                <a:gd name="connsiteY21" fmla="*/ 74148 h 270923"/>
                <a:gd name="connsiteX22" fmla="*/ 146812 w 220845"/>
                <a:gd name="connsiteY22" fmla="*/ 74148 h 270923"/>
                <a:gd name="connsiteX23" fmla="*/ 146812 w 220845"/>
                <a:gd name="connsiteY23" fmla="*/ 9696 h 270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0845" h="270923">
                  <a:moveTo>
                    <a:pt x="132211" y="261227"/>
                  </a:moveTo>
                  <a:lnTo>
                    <a:pt x="22586" y="261227"/>
                  </a:lnTo>
                  <a:cubicBezTo>
                    <a:pt x="16084" y="261227"/>
                    <a:pt x="9696" y="254725"/>
                    <a:pt x="9696" y="248337"/>
                  </a:cubicBezTo>
                  <a:lnTo>
                    <a:pt x="9696" y="22586"/>
                  </a:lnTo>
                  <a:cubicBezTo>
                    <a:pt x="9696" y="16084"/>
                    <a:pt x="16198" y="9696"/>
                    <a:pt x="22586" y="9696"/>
                  </a:cubicBezTo>
                  <a:lnTo>
                    <a:pt x="137002" y="9696"/>
                  </a:lnTo>
                  <a:lnTo>
                    <a:pt x="137002" y="72550"/>
                  </a:lnTo>
                  <a:cubicBezTo>
                    <a:pt x="137002" y="79053"/>
                    <a:pt x="141793" y="83843"/>
                    <a:pt x="148295" y="83843"/>
                  </a:cubicBezTo>
                  <a:lnTo>
                    <a:pt x="211149" y="83843"/>
                  </a:lnTo>
                  <a:lnTo>
                    <a:pt x="211149" y="182403"/>
                  </a:lnTo>
                  <a:lnTo>
                    <a:pt x="220846" y="182403"/>
                  </a:lnTo>
                  <a:lnTo>
                    <a:pt x="220846" y="67759"/>
                  </a:lnTo>
                  <a:lnTo>
                    <a:pt x="159588" y="0"/>
                  </a:lnTo>
                  <a:lnTo>
                    <a:pt x="22586" y="0"/>
                  </a:lnTo>
                  <a:cubicBezTo>
                    <a:pt x="9696" y="0"/>
                    <a:pt x="0" y="9696"/>
                    <a:pt x="0" y="22586"/>
                  </a:cubicBezTo>
                  <a:lnTo>
                    <a:pt x="0" y="248337"/>
                  </a:lnTo>
                  <a:cubicBezTo>
                    <a:pt x="0" y="261227"/>
                    <a:pt x="9696" y="270924"/>
                    <a:pt x="22586" y="270924"/>
                  </a:cubicBezTo>
                  <a:lnTo>
                    <a:pt x="132211" y="270924"/>
                  </a:lnTo>
                  <a:lnTo>
                    <a:pt x="132211" y="261227"/>
                  </a:lnTo>
                  <a:close/>
                  <a:moveTo>
                    <a:pt x="146698" y="9696"/>
                  </a:moveTo>
                  <a:lnTo>
                    <a:pt x="154797" y="9696"/>
                  </a:lnTo>
                  <a:lnTo>
                    <a:pt x="212860" y="74148"/>
                  </a:lnTo>
                  <a:lnTo>
                    <a:pt x="146812" y="74148"/>
                  </a:lnTo>
                  <a:lnTo>
                    <a:pt x="146812" y="9696"/>
                  </a:lnTo>
                  <a:close/>
                </a:path>
              </a:pathLst>
            </a:custGeom>
            <a:grpFill/>
            <a:ln w="11403" cap="flat">
              <a:noFill/>
              <a:prstDash val="solid"/>
              <a:miter/>
            </a:ln>
          </p:spPr>
          <p:txBody>
            <a:bodyPr rtlCol="0" anchor="ctr"/>
            <a:lstStyle/>
            <a:p>
              <a:pPr defTabSz="659709"/>
              <a:endParaRPr lang="en-AU" sz="1000">
                <a:solidFill>
                  <a:prstClr val="black"/>
                </a:solidFill>
              </a:endParaRPr>
            </a:p>
          </p:txBody>
        </p:sp>
      </p:grpSp>
      <p:pic>
        <p:nvPicPr>
          <p:cNvPr id="35" name="Graphic 34">
            <a:extLst>
              <a:ext uri="{FF2B5EF4-FFF2-40B4-BE49-F238E27FC236}">
                <a16:creationId xmlns:a16="http://schemas.microsoft.com/office/drawing/2014/main" id="{D6E5DA41-1B05-C2D3-616E-F1276AF38F05}"/>
              </a:ext>
              <a:ext uri="{C183D7F6-B498-43B3-948B-1728B52AA6E4}">
                <adec:decorative xmlns:adec="http://schemas.microsoft.com/office/drawing/2017/decorative" val="1"/>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935888" y="4113623"/>
            <a:ext cx="371577" cy="371577"/>
          </a:xfrm>
          <a:prstGeom prst="rect">
            <a:avLst/>
          </a:prstGeom>
        </p:spPr>
      </p:pic>
      <p:cxnSp>
        <p:nvCxnSpPr>
          <p:cNvPr id="36" name="Straight Connector 35">
            <a:extLst>
              <a:ext uri="{FF2B5EF4-FFF2-40B4-BE49-F238E27FC236}">
                <a16:creationId xmlns:a16="http://schemas.microsoft.com/office/drawing/2014/main" id="{706EC3CB-D9AF-6742-C1A2-F1B1ACF8B842}"/>
              </a:ext>
              <a:ext uri="{C183D7F6-B498-43B3-948B-1728B52AA6E4}">
                <adec:decorative xmlns:adec="http://schemas.microsoft.com/office/drawing/2017/decorative" val="1"/>
              </a:ext>
            </a:extLst>
          </p:cNvPr>
          <p:cNvCxnSpPr>
            <a:cxnSpLocks/>
          </p:cNvCxnSpPr>
          <p:nvPr/>
        </p:nvCxnSpPr>
        <p:spPr>
          <a:xfrm>
            <a:off x="7345809" y="4649850"/>
            <a:ext cx="0" cy="2453382"/>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pic>
        <p:nvPicPr>
          <p:cNvPr id="40" name="Graphic 39">
            <a:extLst>
              <a:ext uri="{FF2B5EF4-FFF2-40B4-BE49-F238E27FC236}">
                <a16:creationId xmlns:a16="http://schemas.microsoft.com/office/drawing/2014/main" id="{4F9E25B4-E7E8-571D-4665-41442FD38A1F}"/>
              </a:ext>
              <a:ext uri="{C183D7F6-B498-43B3-948B-1728B52AA6E4}">
                <adec:decorative xmlns:adec="http://schemas.microsoft.com/office/drawing/2017/decorative" val="1"/>
              </a:ext>
            </a:extLst>
          </p:cNvPr>
          <p:cNvPicPr>
            <a:picLocks/>
          </p:cNvPicPr>
          <p:nvPr/>
        </p:nvPicPr>
        <p:blipFill>
          <a:blip r:embed="rId8">
            <a:extLst>
              <a:ext uri="{96DAC541-7B7A-43D3-8B79-37D633B846F1}">
                <asvg:svgBlip xmlns:asvg="http://schemas.microsoft.com/office/drawing/2016/SVG/main" r:embed="rId9"/>
              </a:ext>
            </a:extLst>
          </a:blip>
          <a:stretch>
            <a:fillRect/>
          </a:stretch>
        </p:blipFill>
        <p:spPr>
          <a:xfrm>
            <a:off x="11701504" y="4173769"/>
            <a:ext cx="369726" cy="369726"/>
          </a:xfrm>
          <a:prstGeom prst="rect">
            <a:avLst/>
          </a:prstGeom>
        </p:spPr>
      </p:pic>
      <p:pic>
        <p:nvPicPr>
          <p:cNvPr id="41" name="Graphic 40">
            <a:extLst>
              <a:ext uri="{FF2B5EF4-FFF2-40B4-BE49-F238E27FC236}">
                <a16:creationId xmlns:a16="http://schemas.microsoft.com/office/drawing/2014/main" id="{39150567-629C-027A-B17B-0B9D01460E05}"/>
              </a:ext>
              <a:ext uri="{C183D7F6-B498-43B3-948B-1728B52AA6E4}">
                <adec:decorative xmlns:adec="http://schemas.microsoft.com/office/drawing/2017/decorative" val="1"/>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flipH="1">
            <a:off x="13471157" y="4122436"/>
            <a:ext cx="399234" cy="399234"/>
          </a:xfrm>
          <a:prstGeom prst="rect">
            <a:avLst/>
          </a:prstGeom>
        </p:spPr>
      </p:pic>
      <p:cxnSp>
        <p:nvCxnSpPr>
          <p:cNvPr id="59" name="Straight Connector 58">
            <a:extLst>
              <a:ext uri="{FF2B5EF4-FFF2-40B4-BE49-F238E27FC236}">
                <a16:creationId xmlns:a16="http://schemas.microsoft.com/office/drawing/2014/main" id="{5D995A73-B2D5-499F-60B2-96E5324858B1}"/>
              </a:ext>
              <a:ext uri="{C183D7F6-B498-43B3-948B-1728B52AA6E4}">
                <adec:decorative xmlns:adec="http://schemas.microsoft.com/office/drawing/2017/decorative" val="1"/>
              </a:ext>
            </a:extLst>
          </p:cNvPr>
          <p:cNvCxnSpPr>
            <a:cxnSpLocks/>
          </p:cNvCxnSpPr>
          <p:nvPr/>
        </p:nvCxnSpPr>
        <p:spPr>
          <a:xfrm>
            <a:off x="5371211" y="4649850"/>
            <a:ext cx="0" cy="2453382"/>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AD504DC-5CB4-1022-676D-8443AB994854}"/>
              </a:ext>
              <a:ext uri="{C183D7F6-B498-43B3-948B-1728B52AA6E4}">
                <adec:decorative xmlns:adec="http://schemas.microsoft.com/office/drawing/2017/decorative" val="1"/>
              </a:ext>
            </a:extLst>
          </p:cNvPr>
          <p:cNvGrpSpPr>
            <a:grpSpLocks noChangeAspect="1"/>
          </p:cNvGrpSpPr>
          <p:nvPr/>
        </p:nvGrpSpPr>
        <p:grpSpPr>
          <a:xfrm>
            <a:off x="2184892" y="4214220"/>
            <a:ext cx="328668" cy="328668"/>
            <a:chOff x="6161088" y="3078163"/>
            <a:chExt cx="536575" cy="536575"/>
          </a:xfrm>
          <a:solidFill>
            <a:schemeClr val="accent5"/>
          </a:solidFill>
        </p:grpSpPr>
        <p:sp>
          <p:nvSpPr>
            <p:cNvPr id="1036" name="Freeform 13">
              <a:extLst>
                <a:ext uri="{FF2B5EF4-FFF2-40B4-BE49-F238E27FC236}">
                  <a16:creationId xmlns:a16="http://schemas.microsoft.com/office/drawing/2014/main" id="{A068059F-8CEB-1B25-632C-EDD8817C5D3E}"/>
                </a:ext>
              </a:extLst>
            </p:cNvPr>
            <p:cNvSpPr>
              <a:spLocks/>
            </p:cNvSpPr>
            <p:nvPr/>
          </p:nvSpPr>
          <p:spPr bwMode="auto">
            <a:xfrm>
              <a:off x="6161088" y="3078163"/>
              <a:ext cx="536575" cy="536575"/>
            </a:xfrm>
            <a:custGeom>
              <a:avLst/>
              <a:gdLst>
                <a:gd name="T0" fmla="*/ 164 w 170"/>
                <a:gd name="T1" fmla="*/ 54 h 170"/>
                <a:gd name="T2" fmla="*/ 160 w 170"/>
                <a:gd name="T3" fmla="*/ 52 h 170"/>
                <a:gd name="T4" fmla="*/ 158 w 170"/>
                <a:gd name="T5" fmla="*/ 56 h 170"/>
                <a:gd name="T6" fmla="*/ 163 w 170"/>
                <a:gd name="T7" fmla="*/ 85 h 170"/>
                <a:gd name="T8" fmla="*/ 85 w 170"/>
                <a:gd name="T9" fmla="*/ 163 h 170"/>
                <a:gd name="T10" fmla="*/ 7 w 170"/>
                <a:gd name="T11" fmla="*/ 85 h 170"/>
                <a:gd name="T12" fmla="*/ 85 w 170"/>
                <a:gd name="T13" fmla="*/ 7 h 170"/>
                <a:gd name="T14" fmla="*/ 142 w 170"/>
                <a:gd name="T15" fmla="*/ 31 h 170"/>
                <a:gd name="T16" fmla="*/ 147 w 170"/>
                <a:gd name="T17" fmla="*/ 31 h 170"/>
                <a:gd name="T18" fmla="*/ 147 w 170"/>
                <a:gd name="T19" fmla="*/ 26 h 170"/>
                <a:gd name="T20" fmla="*/ 85 w 170"/>
                <a:gd name="T21" fmla="*/ 0 h 170"/>
                <a:gd name="T22" fmla="*/ 0 w 170"/>
                <a:gd name="T23" fmla="*/ 85 h 170"/>
                <a:gd name="T24" fmla="*/ 85 w 170"/>
                <a:gd name="T25" fmla="*/ 170 h 170"/>
                <a:gd name="T26" fmla="*/ 170 w 170"/>
                <a:gd name="T27" fmla="*/ 85 h 170"/>
                <a:gd name="T28" fmla="*/ 164 w 170"/>
                <a:gd name="T29" fmla="*/ 5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170">
                  <a:moveTo>
                    <a:pt x="164" y="54"/>
                  </a:moveTo>
                  <a:cubicBezTo>
                    <a:pt x="164" y="52"/>
                    <a:pt x="162" y="51"/>
                    <a:pt x="160" y="52"/>
                  </a:cubicBezTo>
                  <a:cubicBezTo>
                    <a:pt x="158" y="52"/>
                    <a:pt x="157" y="54"/>
                    <a:pt x="158" y="56"/>
                  </a:cubicBezTo>
                  <a:cubicBezTo>
                    <a:pt x="161" y="65"/>
                    <a:pt x="163" y="75"/>
                    <a:pt x="163" y="85"/>
                  </a:cubicBezTo>
                  <a:cubicBezTo>
                    <a:pt x="163" y="128"/>
                    <a:pt x="128" y="163"/>
                    <a:pt x="85" y="163"/>
                  </a:cubicBezTo>
                  <a:cubicBezTo>
                    <a:pt x="42" y="163"/>
                    <a:pt x="7" y="128"/>
                    <a:pt x="7" y="85"/>
                  </a:cubicBezTo>
                  <a:cubicBezTo>
                    <a:pt x="7" y="42"/>
                    <a:pt x="42" y="7"/>
                    <a:pt x="85" y="7"/>
                  </a:cubicBezTo>
                  <a:cubicBezTo>
                    <a:pt x="107" y="7"/>
                    <a:pt x="127" y="15"/>
                    <a:pt x="142" y="31"/>
                  </a:cubicBezTo>
                  <a:cubicBezTo>
                    <a:pt x="143" y="32"/>
                    <a:pt x="145" y="33"/>
                    <a:pt x="147" y="31"/>
                  </a:cubicBezTo>
                  <a:cubicBezTo>
                    <a:pt x="148" y="30"/>
                    <a:pt x="148" y="28"/>
                    <a:pt x="147" y="26"/>
                  </a:cubicBezTo>
                  <a:cubicBezTo>
                    <a:pt x="131" y="9"/>
                    <a:pt x="109" y="0"/>
                    <a:pt x="85" y="0"/>
                  </a:cubicBezTo>
                  <a:cubicBezTo>
                    <a:pt x="38" y="0"/>
                    <a:pt x="0" y="38"/>
                    <a:pt x="0" y="85"/>
                  </a:cubicBezTo>
                  <a:cubicBezTo>
                    <a:pt x="0" y="132"/>
                    <a:pt x="38" y="170"/>
                    <a:pt x="85" y="170"/>
                  </a:cubicBezTo>
                  <a:cubicBezTo>
                    <a:pt x="132" y="170"/>
                    <a:pt x="170" y="132"/>
                    <a:pt x="170" y="85"/>
                  </a:cubicBezTo>
                  <a:cubicBezTo>
                    <a:pt x="170" y="74"/>
                    <a:pt x="168" y="64"/>
                    <a:pt x="164" y="54"/>
                  </a:cubicBezTo>
                  <a:close/>
                </a:path>
              </a:pathLst>
            </a:custGeom>
            <a:grpFill/>
            <a:ln>
              <a:noFill/>
            </a:ln>
          </p:spPr>
          <p:txBody>
            <a:bodyPr vert="horz" wrap="square" lIns="129306" tIns="64653" rIns="129306" bIns="64653" numCol="1" anchor="t" anchorCtr="0" compatLnSpc="1">
              <a:prstTxWarp prst="textNoShape">
                <a:avLst/>
              </a:prstTxWarp>
            </a:bodyPr>
            <a:lstStyle/>
            <a:p>
              <a:endParaRPr lang="en-AU" sz="1000"/>
            </a:p>
          </p:txBody>
        </p:sp>
        <p:sp>
          <p:nvSpPr>
            <p:cNvPr id="1037" name="Freeform 14">
              <a:extLst>
                <a:ext uri="{FF2B5EF4-FFF2-40B4-BE49-F238E27FC236}">
                  <a16:creationId xmlns:a16="http://schemas.microsoft.com/office/drawing/2014/main" id="{9CCC62C2-AE71-2D5B-6937-B3254B6902BB}"/>
                </a:ext>
              </a:extLst>
            </p:cNvPr>
            <p:cNvSpPr>
              <a:spLocks/>
            </p:cNvSpPr>
            <p:nvPr/>
          </p:nvSpPr>
          <p:spPr bwMode="auto">
            <a:xfrm>
              <a:off x="6296026" y="3163888"/>
              <a:ext cx="392113" cy="277813"/>
            </a:xfrm>
            <a:custGeom>
              <a:avLst/>
              <a:gdLst>
                <a:gd name="T0" fmla="*/ 6 w 124"/>
                <a:gd name="T1" fmla="*/ 44 h 88"/>
                <a:gd name="T2" fmla="*/ 1 w 124"/>
                <a:gd name="T3" fmla="*/ 44 h 88"/>
                <a:gd name="T4" fmla="*/ 1 w 124"/>
                <a:gd name="T5" fmla="*/ 49 h 88"/>
                <a:gd name="T6" fmla="*/ 40 w 124"/>
                <a:gd name="T7" fmla="*/ 87 h 88"/>
                <a:gd name="T8" fmla="*/ 42 w 124"/>
                <a:gd name="T9" fmla="*/ 88 h 88"/>
                <a:gd name="T10" fmla="*/ 42 w 124"/>
                <a:gd name="T11" fmla="*/ 88 h 88"/>
                <a:gd name="T12" fmla="*/ 45 w 124"/>
                <a:gd name="T13" fmla="*/ 87 h 88"/>
                <a:gd name="T14" fmla="*/ 123 w 124"/>
                <a:gd name="T15" fmla="*/ 6 h 88"/>
                <a:gd name="T16" fmla="*/ 123 w 124"/>
                <a:gd name="T17" fmla="*/ 1 h 88"/>
                <a:gd name="T18" fmla="*/ 118 w 124"/>
                <a:gd name="T19" fmla="*/ 1 h 88"/>
                <a:gd name="T20" fmla="*/ 42 w 124"/>
                <a:gd name="T21" fmla="*/ 80 h 88"/>
                <a:gd name="T22" fmla="*/ 6 w 124"/>
                <a:gd name="T23" fmla="*/ 4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88">
                  <a:moveTo>
                    <a:pt x="6" y="44"/>
                  </a:moveTo>
                  <a:cubicBezTo>
                    <a:pt x="4" y="42"/>
                    <a:pt x="2" y="43"/>
                    <a:pt x="1" y="44"/>
                  </a:cubicBezTo>
                  <a:cubicBezTo>
                    <a:pt x="0" y="45"/>
                    <a:pt x="0" y="47"/>
                    <a:pt x="1" y="49"/>
                  </a:cubicBezTo>
                  <a:cubicBezTo>
                    <a:pt x="40" y="87"/>
                    <a:pt x="40" y="87"/>
                    <a:pt x="40" y="87"/>
                  </a:cubicBezTo>
                  <a:cubicBezTo>
                    <a:pt x="40" y="88"/>
                    <a:pt x="41" y="88"/>
                    <a:pt x="42" y="88"/>
                  </a:cubicBezTo>
                  <a:cubicBezTo>
                    <a:pt x="42" y="88"/>
                    <a:pt x="42" y="88"/>
                    <a:pt x="42" y="88"/>
                  </a:cubicBezTo>
                  <a:cubicBezTo>
                    <a:pt x="43" y="88"/>
                    <a:pt x="44" y="88"/>
                    <a:pt x="45" y="87"/>
                  </a:cubicBezTo>
                  <a:cubicBezTo>
                    <a:pt x="123" y="6"/>
                    <a:pt x="123" y="6"/>
                    <a:pt x="123" y="6"/>
                  </a:cubicBezTo>
                  <a:cubicBezTo>
                    <a:pt x="124" y="4"/>
                    <a:pt x="124" y="2"/>
                    <a:pt x="123" y="1"/>
                  </a:cubicBezTo>
                  <a:cubicBezTo>
                    <a:pt x="122" y="0"/>
                    <a:pt x="120" y="0"/>
                    <a:pt x="118" y="1"/>
                  </a:cubicBezTo>
                  <a:cubicBezTo>
                    <a:pt x="42" y="80"/>
                    <a:pt x="42" y="80"/>
                    <a:pt x="42" y="80"/>
                  </a:cubicBezTo>
                  <a:lnTo>
                    <a:pt x="6" y="44"/>
                  </a:lnTo>
                  <a:close/>
                </a:path>
              </a:pathLst>
            </a:custGeom>
            <a:grpFill/>
            <a:ln>
              <a:noFill/>
            </a:ln>
          </p:spPr>
          <p:txBody>
            <a:bodyPr vert="horz" wrap="square" lIns="129306" tIns="64653" rIns="129306" bIns="64653" numCol="1" anchor="t" anchorCtr="0" compatLnSpc="1">
              <a:prstTxWarp prst="textNoShape">
                <a:avLst/>
              </a:prstTxWarp>
            </a:bodyPr>
            <a:lstStyle/>
            <a:p>
              <a:endParaRPr lang="en-AU" sz="1000"/>
            </a:p>
          </p:txBody>
        </p:sp>
      </p:grpSp>
      <p:grpSp>
        <p:nvGrpSpPr>
          <p:cNvPr id="43" name="Group 42">
            <a:extLst>
              <a:ext uri="{FF2B5EF4-FFF2-40B4-BE49-F238E27FC236}">
                <a16:creationId xmlns:a16="http://schemas.microsoft.com/office/drawing/2014/main" id="{9311136B-B068-60D8-7CC0-B21EBF962B31}"/>
              </a:ext>
              <a:ext uri="{C183D7F6-B498-43B3-948B-1728B52AA6E4}">
                <adec:decorative xmlns:adec="http://schemas.microsoft.com/office/drawing/2017/decorative" val="1"/>
              </a:ext>
            </a:extLst>
          </p:cNvPr>
          <p:cNvGrpSpPr>
            <a:grpSpLocks noChangeAspect="1"/>
          </p:cNvGrpSpPr>
          <p:nvPr/>
        </p:nvGrpSpPr>
        <p:grpSpPr>
          <a:xfrm>
            <a:off x="2169186" y="5579029"/>
            <a:ext cx="363767" cy="328668"/>
            <a:chOff x="4027488" y="1122363"/>
            <a:chExt cx="542926" cy="490538"/>
          </a:xfrm>
          <a:solidFill>
            <a:schemeClr val="accent6"/>
          </a:solidFill>
        </p:grpSpPr>
        <p:sp>
          <p:nvSpPr>
            <p:cNvPr id="1034" name="Freeform 15">
              <a:extLst>
                <a:ext uri="{FF2B5EF4-FFF2-40B4-BE49-F238E27FC236}">
                  <a16:creationId xmlns:a16="http://schemas.microsoft.com/office/drawing/2014/main" id="{51F572F0-3D39-5225-B7C9-8506E22B6A45}"/>
                </a:ext>
              </a:extLst>
            </p:cNvPr>
            <p:cNvSpPr>
              <a:spLocks noEditPoints="1"/>
            </p:cNvSpPr>
            <p:nvPr/>
          </p:nvSpPr>
          <p:spPr bwMode="auto">
            <a:xfrm>
              <a:off x="4027488" y="1247776"/>
              <a:ext cx="396875" cy="365125"/>
            </a:xfrm>
            <a:custGeom>
              <a:avLst/>
              <a:gdLst>
                <a:gd name="T0" fmla="*/ 62 w 124"/>
                <a:gd name="T1" fmla="*/ 0 h 114"/>
                <a:gd name="T2" fmla="*/ 0 w 124"/>
                <a:gd name="T3" fmla="*/ 51 h 114"/>
                <a:gd name="T4" fmla="*/ 19 w 124"/>
                <a:gd name="T5" fmla="*/ 88 h 114"/>
                <a:gd name="T6" fmla="*/ 20 w 124"/>
                <a:gd name="T7" fmla="*/ 88 h 114"/>
                <a:gd name="T8" fmla="*/ 19 w 124"/>
                <a:gd name="T9" fmla="*/ 89 h 114"/>
                <a:gd name="T10" fmla="*/ 12 w 124"/>
                <a:gd name="T11" fmla="*/ 114 h 114"/>
                <a:gd name="T12" fmla="*/ 46 w 124"/>
                <a:gd name="T13" fmla="*/ 101 h 114"/>
                <a:gd name="T14" fmla="*/ 46 w 124"/>
                <a:gd name="T15" fmla="*/ 101 h 114"/>
                <a:gd name="T16" fmla="*/ 62 w 124"/>
                <a:gd name="T17" fmla="*/ 103 h 114"/>
                <a:gd name="T18" fmla="*/ 124 w 124"/>
                <a:gd name="T19" fmla="*/ 51 h 114"/>
                <a:gd name="T20" fmla="*/ 62 w 124"/>
                <a:gd name="T21" fmla="*/ 0 h 114"/>
                <a:gd name="T22" fmla="*/ 62 w 124"/>
                <a:gd name="T23" fmla="*/ 96 h 114"/>
                <a:gd name="T24" fmla="*/ 48 w 124"/>
                <a:gd name="T25" fmla="*/ 95 h 114"/>
                <a:gd name="T26" fmla="*/ 44 w 124"/>
                <a:gd name="T27" fmla="*/ 95 h 114"/>
                <a:gd name="T28" fmla="*/ 23 w 124"/>
                <a:gd name="T29" fmla="*/ 103 h 114"/>
                <a:gd name="T30" fmla="*/ 26 w 124"/>
                <a:gd name="T31" fmla="*/ 91 h 114"/>
                <a:gd name="T32" fmla="*/ 24 w 124"/>
                <a:gd name="T33" fmla="*/ 83 h 114"/>
                <a:gd name="T34" fmla="*/ 7 w 124"/>
                <a:gd name="T35" fmla="*/ 51 h 114"/>
                <a:gd name="T36" fmla="*/ 62 w 124"/>
                <a:gd name="T37" fmla="*/ 7 h 114"/>
                <a:gd name="T38" fmla="*/ 117 w 124"/>
                <a:gd name="T39" fmla="*/ 51 h 114"/>
                <a:gd name="T40" fmla="*/ 62 w 124"/>
                <a:gd name="T41"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 h="114">
                  <a:moveTo>
                    <a:pt x="62" y="0"/>
                  </a:moveTo>
                  <a:cubicBezTo>
                    <a:pt x="28" y="0"/>
                    <a:pt x="0" y="23"/>
                    <a:pt x="0" y="51"/>
                  </a:cubicBezTo>
                  <a:cubicBezTo>
                    <a:pt x="0" y="66"/>
                    <a:pt x="7" y="78"/>
                    <a:pt x="19" y="88"/>
                  </a:cubicBezTo>
                  <a:cubicBezTo>
                    <a:pt x="20" y="88"/>
                    <a:pt x="20" y="88"/>
                    <a:pt x="20" y="88"/>
                  </a:cubicBezTo>
                  <a:cubicBezTo>
                    <a:pt x="19" y="89"/>
                    <a:pt x="19" y="89"/>
                    <a:pt x="19" y="89"/>
                  </a:cubicBezTo>
                  <a:cubicBezTo>
                    <a:pt x="12" y="114"/>
                    <a:pt x="12" y="114"/>
                    <a:pt x="12" y="114"/>
                  </a:cubicBezTo>
                  <a:cubicBezTo>
                    <a:pt x="46" y="101"/>
                    <a:pt x="46" y="101"/>
                    <a:pt x="46" y="101"/>
                  </a:cubicBezTo>
                  <a:cubicBezTo>
                    <a:pt x="46" y="101"/>
                    <a:pt x="46" y="101"/>
                    <a:pt x="46" y="101"/>
                  </a:cubicBezTo>
                  <a:cubicBezTo>
                    <a:pt x="52" y="102"/>
                    <a:pt x="57" y="103"/>
                    <a:pt x="62" y="103"/>
                  </a:cubicBezTo>
                  <a:cubicBezTo>
                    <a:pt x="96" y="103"/>
                    <a:pt x="124" y="79"/>
                    <a:pt x="124" y="51"/>
                  </a:cubicBezTo>
                  <a:cubicBezTo>
                    <a:pt x="124" y="23"/>
                    <a:pt x="96" y="0"/>
                    <a:pt x="62" y="0"/>
                  </a:cubicBezTo>
                  <a:close/>
                  <a:moveTo>
                    <a:pt x="62" y="96"/>
                  </a:moveTo>
                  <a:cubicBezTo>
                    <a:pt x="57" y="96"/>
                    <a:pt x="53" y="96"/>
                    <a:pt x="48" y="95"/>
                  </a:cubicBezTo>
                  <a:cubicBezTo>
                    <a:pt x="46" y="95"/>
                    <a:pt x="45" y="95"/>
                    <a:pt x="44" y="95"/>
                  </a:cubicBezTo>
                  <a:cubicBezTo>
                    <a:pt x="23" y="103"/>
                    <a:pt x="23" y="103"/>
                    <a:pt x="23" y="103"/>
                  </a:cubicBezTo>
                  <a:cubicBezTo>
                    <a:pt x="26" y="91"/>
                    <a:pt x="26" y="91"/>
                    <a:pt x="26" y="91"/>
                  </a:cubicBezTo>
                  <a:cubicBezTo>
                    <a:pt x="26" y="88"/>
                    <a:pt x="25" y="85"/>
                    <a:pt x="24" y="83"/>
                  </a:cubicBezTo>
                  <a:cubicBezTo>
                    <a:pt x="13" y="75"/>
                    <a:pt x="7" y="63"/>
                    <a:pt x="7" y="51"/>
                  </a:cubicBezTo>
                  <a:cubicBezTo>
                    <a:pt x="7" y="27"/>
                    <a:pt x="32" y="7"/>
                    <a:pt x="62" y="7"/>
                  </a:cubicBezTo>
                  <a:cubicBezTo>
                    <a:pt x="93" y="7"/>
                    <a:pt x="117" y="27"/>
                    <a:pt x="117" y="51"/>
                  </a:cubicBezTo>
                  <a:cubicBezTo>
                    <a:pt x="117" y="76"/>
                    <a:pt x="93" y="96"/>
                    <a:pt x="62"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1035" name="Freeform 16">
              <a:extLst>
                <a:ext uri="{FF2B5EF4-FFF2-40B4-BE49-F238E27FC236}">
                  <a16:creationId xmlns:a16="http://schemas.microsoft.com/office/drawing/2014/main" id="{387084A6-24FE-C00D-6ED7-DB9FD2F811EB}"/>
                </a:ext>
              </a:extLst>
            </p:cNvPr>
            <p:cNvSpPr>
              <a:spLocks/>
            </p:cNvSpPr>
            <p:nvPr/>
          </p:nvSpPr>
          <p:spPr bwMode="auto">
            <a:xfrm>
              <a:off x="4197351" y="1122363"/>
              <a:ext cx="373063" cy="365125"/>
            </a:xfrm>
            <a:custGeom>
              <a:avLst/>
              <a:gdLst>
                <a:gd name="T0" fmla="*/ 98 w 117"/>
                <a:gd name="T1" fmla="*/ 89 h 114"/>
                <a:gd name="T2" fmla="*/ 117 w 117"/>
                <a:gd name="T3" fmla="*/ 52 h 114"/>
                <a:gd name="T4" fmla="*/ 56 w 117"/>
                <a:gd name="T5" fmla="*/ 0 h 114"/>
                <a:gd name="T6" fmla="*/ 0 w 117"/>
                <a:gd name="T7" fmla="*/ 30 h 114"/>
                <a:gd name="T8" fmla="*/ 8 w 117"/>
                <a:gd name="T9" fmla="*/ 30 h 114"/>
                <a:gd name="T10" fmla="*/ 56 w 117"/>
                <a:gd name="T11" fmla="*/ 7 h 114"/>
                <a:gd name="T12" fmla="*/ 111 w 117"/>
                <a:gd name="T13" fmla="*/ 52 h 114"/>
                <a:gd name="T14" fmla="*/ 94 w 117"/>
                <a:gd name="T15" fmla="*/ 83 h 114"/>
                <a:gd name="T16" fmla="*/ 92 w 117"/>
                <a:gd name="T17" fmla="*/ 91 h 114"/>
                <a:gd name="T18" fmla="*/ 96 w 117"/>
                <a:gd name="T19" fmla="*/ 103 h 114"/>
                <a:gd name="T20" fmla="*/ 79 w 117"/>
                <a:gd name="T21" fmla="*/ 97 h 114"/>
                <a:gd name="T22" fmla="*/ 78 w 117"/>
                <a:gd name="T23" fmla="*/ 103 h 114"/>
                <a:gd name="T24" fmla="*/ 106 w 117"/>
                <a:gd name="T25" fmla="*/ 114 h 114"/>
                <a:gd name="T26" fmla="*/ 98 w 117"/>
                <a:gd name="T27" fmla="*/ 8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 h="114">
                  <a:moveTo>
                    <a:pt x="98" y="89"/>
                  </a:moveTo>
                  <a:cubicBezTo>
                    <a:pt x="111" y="79"/>
                    <a:pt x="117" y="65"/>
                    <a:pt x="117" y="52"/>
                  </a:cubicBezTo>
                  <a:cubicBezTo>
                    <a:pt x="117" y="23"/>
                    <a:pt x="90" y="0"/>
                    <a:pt x="56" y="0"/>
                  </a:cubicBezTo>
                  <a:cubicBezTo>
                    <a:pt x="32" y="0"/>
                    <a:pt x="10" y="12"/>
                    <a:pt x="0" y="30"/>
                  </a:cubicBezTo>
                  <a:cubicBezTo>
                    <a:pt x="3" y="30"/>
                    <a:pt x="5" y="30"/>
                    <a:pt x="8" y="30"/>
                  </a:cubicBezTo>
                  <a:cubicBezTo>
                    <a:pt x="18" y="16"/>
                    <a:pt x="36" y="7"/>
                    <a:pt x="56" y="7"/>
                  </a:cubicBezTo>
                  <a:cubicBezTo>
                    <a:pt x="86" y="7"/>
                    <a:pt x="111" y="27"/>
                    <a:pt x="111" y="52"/>
                  </a:cubicBezTo>
                  <a:cubicBezTo>
                    <a:pt x="111" y="64"/>
                    <a:pt x="105" y="74"/>
                    <a:pt x="94" y="83"/>
                  </a:cubicBezTo>
                  <a:cubicBezTo>
                    <a:pt x="92" y="85"/>
                    <a:pt x="91" y="88"/>
                    <a:pt x="92" y="91"/>
                  </a:cubicBezTo>
                  <a:cubicBezTo>
                    <a:pt x="96" y="103"/>
                    <a:pt x="96" y="103"/>
                    <a:pt x="96" y="103"/>
                  </a:cubicBezTo>
                  <a:cubicBezTo>
                    <a:pt x="79" y="97"/>
                    <a:pt x="79" y="97"/>
                    <a:pt x="79" y="97"/>
                  </a:cubicBezTo>
                  <a:cubicBezTo>
                    <a:pt x="79" y="99"/>
                    <a:pt x="79" y="101"/>
                    <a:pt x="78" y="103"/>
                  </a:cubicBezTo>
                  <a:cubicBezTo>
                    <a:pt x="106" y="114"/>
                    <a:pt x="106" y="114"/>
                    <a:pt x="106" y="114"/>
                  </a:cubicBezTo>
                  <a:cubicBezTo>
                    <a:pt x="98" y="89"/>
                    <a:pt x="98" y="89"/>
                    <a:pt x="98"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grpSp>
      <p:cxnSp>
        <p:nvCxnSpPr>
          <p:cNvPr id="44" name="Straight Connector 43">
            <a:extLst>
              <a:ext uri="{FF2B5EF4-FFF2-40B4-BE49-F238E27FC236}">
                <a16:creationId xmlns:a16="http://schemas.microsoft.com/office/drawing/2014/main" id="{49B2C387-89DE-2535-AD4F-2255BCABED52}"/>
              </a:ext>
              <a:ext uri="{C183D7F6-B498-43B3-948B-1728B52AA6E4}">
                <adec:decorative xmlns:adec="http://schemas.microsoft.com/office/drawing/2017/decorative" val="1"/>
              </a:ext>
            </a:extLst>
          </p:cNvPr>
          <p:cNvCxnSpPr>
            <a:cxnSpLocks/>
          </p:cNvCxnSpPr>
          <p:nvPr/>
        </p:nvCxnSpPr>
        <p:spPr>
          <a:xfrm>
            <a:off x="9296551" y="4649850"/>
            <a:ext cx="0" cy="2453382"/>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E76B773F-BDD9-8705-7DC2-935D03541B75}"/>
              </a:ext>
              <a:ext uri="{C183D7F6-B498-43B3-948B-1728B52AA6E4}">
                <adec:decorative xmlns:adec="http://schemas.microsoft.com/office/drawing/2017/decorative" val="1"/>
              </a:ext>
            </a:extLst>
          </p:cNvPr>
          <p:cNvGrpSpPr>
            <a:grpSpLocks noChangeAspect="1"/>
          </p:cNvGrpSpPr>
          <p:nvPr/>
        </p:nvGrpSpPr>
        <p:grpSpPr>
          <a:xfrm>
            <a:off x="5535998" y="6637519"/>
            <a:ext cx="363767" cy="328668"/>
            <a:chOff x="4027488" y="1122363"/>
            <a:chExt cx="542926" cy="490538"/>
          </a:xfrm>
          <a:solidFill>
            <a:schemeClr val="accent6"/>
          </a:solidFill>
        </p:grpSpPr>
        <p:sp>
          <p:nvSpPr>
            <p:cNvPr id="1032" name="Freeform 15">
              <a:extLst>
                <a:ext uri="{FF2B5EF4-FFF2-40B4-BE49-F238E27FC236}">
                  <a16:creationId xmlns:a16="http://schemas.microsoft.com/office/drawing/2014/main" id="{BEF7DD0B-A2FE-B2B0-C03C-7F754F8504BF}"/>
                </a:ext>
              </a:extLst>
            </p:cNvPr>
            <p:cNvSpPr>
              <a:spLocks noEditPoints="1"/>
            </p:cNvSpPr>
            <p:nvPr/>
          </p:nvSpPr>
          <p:spPr bwMode="auto">
            <a:xfrm>
              <a:off x="4027488" y="1247776"/>
              <a:ext cx="396875" cy="365125"/>
            </a:xfrm>
            <a:custGeom>
              <a:avLst/>
              <a:gdLst>
                <a:gd name="T0" fmla="*/ 62 w 124"/>
                <a:gd name="T1" fmla="*/ 0 h 114"/>
                <a:gd name="T2" fmla="*/ 0 w 124"/>
                <a:gd name="T3" fmla="*/ 51 h 114"/>
                <a:gd name="T4" fmla="*/ 19 w 124"/>
                <a:gd name="T5" fmla="*/ 88 h 114"/>
                <a:gd name="T6" fmla="*/ 20 w 124"/>
                <a:gd name="T7" fmla="*/ 88 h 114"/>
                <a:gd name="T8" fmla="*/ 19 w 124"/>
                <a:gd name="T9" fmla="*/ 89 h 114"/>
                <a:gd name="T10" fmla="*/ 12 w 124"/>
                <a:gd name="T11" fmla="*/ 114 h 114"/>
                <a:gd name="T12" fmla="*/ 46 w 124"/>
                <a:gd name="T13" fmla="*/ 101 h 114"/>
                <a:gd name="T14" fmla="*/ 46 w 124"/>
                <a:gd name="T15" fmla="*/ 101 h 114"/>
                <a:gd name="T16" fmla="*/ 62 w 124"/>
                <a:gd name="T17" fmla="*/ 103 h 114"/>
                <a:gd name="T18" fmla="*/ 124 w 124"/>
                <a:gd name="T19" fmla="*/ 51 h 114"/>
                <a:gd name="T20" fmla="*/ 62 w 124"/>
                <a:gd name="T21" fmla="*/ 0 h 114"/>
                <a:gd name="T22" fmla="*/ 62 w 124"/>
                <a:gd name="T23" fmla="*/ 96 h 114"/>
                <a:gd name="T24" fmla="*/ 48 w 124"/>
                <a:gd name="T25" fmla="*/ 95 h 114"/>
                <a:gd name="T26" fmla="*/ 44 w 124"/>
                <a:gd name="T27" fmla="*/ 95 h 114"/>
                <a:gd name="T28" fmla="*/ 23 w 124"/>
                <a:gd name="T29" fmla="*/ 103 h 114"/>
                <a:gd name="T30" fmla="*/ 26 w 124"/>
                <a:gd name="T31" fmla="*/ 91 h 114"/>
                <a:gd name="T32" fmla="*/ 24 w 124"/>
                <a:gd name="T33" fmla="*/ 83 h 114"/>
                <a:gd name="T34" fmla="*/ 7 w 124"/>
                <a:gd name="T35" fmla="*/ 51 h 114"/>
                <a:gd name="T36" fmla="*/ 62 w 124"/>
                <a:gd name="T37" fmla="*/ 7 h 114"/>
                <a:gd name="T38" fmla="*/ 117 w 124"/>
                <a:gd name="T39" fmla="*/ 51 h 114"/>
                <a:gd name="T40" fmla="*/ 62 w 124"/>
                <a:gd name="T41"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 h="114">
                  <a:moveTo>
                    <a:pt x="62" y="0"/>
                  </a:moveTo>
                  <a:cubicBezTo>
                    <a:pt x="28" y="0"/>
                    <a:pt x="0" y="23"/>
                    <a:pt x="0" y="51"/>
                  </a:cubicBezTo>
                  <a:cubicBezTo>
                    <a:pt x="0" y="66"/>
                    <a:pt x="7" y="78"/>
                    <a:pt x="19" y="88"/>
                  </a:cubicBezTo>
                  <a:cubicBezTo>
                    <a:pt x="20" y="88"/>
                    <a:pt x="20" y="88"/>
                    <a:pt x="20" y="88"/>
                  </a:cubicBezTo>
                  <a:cubicBezTo>
                    <a:pt x="19" y="89"/>
                    <a:pt x="19" y="89"/>
                    <a:pt x="19" y="89"/>
                  </a:cubicBezTo>
                  <a:cubicBezTo>
                    <a:pt x="12" y="114"/>
                    <a:pt x="12" y="114"/>
                    <a:pt x="12" y="114"/>
                  </a:cubicBezTo>
                  <a:cubicBezTo>
                    <a:pt x="46" y="101"/>
                    <a:pt x="46" y="101"/>
                    <a:pt x="46" y="101"/>
                  </a:cubicBezTo>
                  <a:cubicBezTo>
                    <a:pt x="46" y="101"/>
                    <a:pt x="46" y="101"/>
                    <a:pt x="46" y="101"/>
                  </a:cubicBezTo>
                  <a:cubicBezTo>
                    <a:pt x="52" y="102"/>
                    <a:pt x="57" y="103"/>
                    <a:pt x="62" y="103"/>
                  </a:cubicBezTo>
                  <a:cubicBezTo>
                    <a:pt x="96" y="103"/>
                    <a:pt x="124" y="79"/>
                    <a:pt x="124" y="51"/>
                  </a:cubicBezTo>
                  <a:cubicBezTo>
                    <a:pt x="124" y="23"/>
                    <a:pt x="96" y="0"/>
                    <a:pt x="62" y="0"/>
                  </a:cubicBezTo>
                  <a:close/>
                  <a:moveTo>
                    <a:pt x="62" y="96"/>
                  </a:moveTo>
                  <a:cubicBezTo>
                    <a:pt x="57" y="96"/>
                    <a:pt x="53" y="96"/>
                    <a:pt x="48" y="95"/>
                  </a:cubicBezTo>
                  <a:cubicBezTo>
                    <a:pt x="46" y="95"/>
                    <a:pt x="45" y="95"/>
                    <a:pt x="44" y="95"/>
                  </a:cubicBezTo>
                  <a:cubicBezTo>
                    <a:pt x="23" y="103"/>
                    <a:pt x="23" y="103"/>
                    <a:pt x="23" y="103"/>
                  </a:cubicBezTo>
                  <a:cubicBezTo>
                    <a:pt x="26" y="91"/>
                    <a:pt x="26" y="91"/>
                    <a:pt x="26" y="91"/>
                  </a:cubicBezTo>
                  <a:cubicBezTo>
                    <a:pt x="26" y="88"/>
                    <a:pt x="25" y="85"/>
                    <a:pt x="24" y="83"/>
                  </a:cubicBezTo>
                  <a:cubicBezTo>
                    <a:pt x="13" y="75"/>
                    <a:pt x="7" y="63"/>
                    <a:pt x="7" y="51"/>
                  </a:cubicBezTo>
                  <a:cubicBezTo>
                    <a:pt x="7" y="27"/>
                    <a:pt x="32" y="7"/>
                    <a:pt x="62" y="7"/>
                  </a:cubicBezTo>
                  <a:cubicBezTo>
                    <a:pt x="93" y="7"/>
                    <a:pt x="117" y="27"/>
                    <a:pt x="117" y="51"/>
                  </a:cubicBezTo>
                  <a:cubicBezTo>
                    <a:pt x="117" y="76"/>
                    <a:pt x="93" y="96"/>
                    <a:pt x="62"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1033" name="Freeform 16">
              <a:extLst>
                <a:ext uri="{FF2B5EF4-FFF2-40B4-BE49-F238E27FC236}">
                  <a16:creationId xmlns:a16="http://schemas.microsoft.com/office/drawing/2014/main" id="{1F21F7C7-4F87-5265-0641-8E1DF6759166}"/>
                </a:ext>
              </a:extLst>
            </p:cNvPr>
            <p:cNvSpPr>
              <a:spLocks/>
            </p:cNvSpPr>
            <p:nvPr/>
          </p:nvSpPr>
          <p:spPr bwMode="auto">
            <a:xfrm>
              <a:off x="4197351" y="1122363"/>
              <a:ext cx="373063" cy="365125"/>
            </a:xfrm>
            <a:custGeom>
              <a:avLst/>
              <a:gdLst>
                <a:gd name="T0" fmla="*/ 98 w 117"/>
                <a:gd name="T1" fmla="*/ 89 h 114"/>
                <a:gd name="T2" fmla="*/ 117 w 117"/>
                <a:gd name="T3" fmla="*/ 52 h 114"/>
                <a:gd name="T4" fmla="*/ 56 w 117"/>
                <a:gd name="T5" fmla="*/ 0 h 114"/>
                <a:gd name="T6" fmla="*/ 0 w 117"/>
                <a:gd name="T7" fmla="*/ 30 h 114"/>
                <a:gd name="T8" fmla="*/ 8 w 117"/>
                <a:gd name="T9" fmla="*/ 30 h 114"/>
                <a:gd name="T10" fmla="*/ 56 w 117"/>
                <a:gd name="T11" fmla="*/ 7 h 114"/>
                <a:gd name="T12" fmla="*/ 111 w 117"/>
                <a:gd name="T13" fmla="*/ 52 h 114"/>
                <a:gd name="T14" fmla="*/ 94 w 117"/>
                <a:gd name="T15" fmla="*/ 83 h 114"/>
                <a:gd name="T16" fmla="*/ 92 w 117"/>
                <a:gd name="T17" fmla="*/ 91 h 114"/>
                <a:gd name="T18" fmla="*/ 96 w 117"/>
                <a:gd name="T19" fmla="*/ 103 h 114"/>
                <a:gd name="T20" fmla="*/ 79 w 117"/>
                <a:gd name="T21" fmla="*/ 97 h 114"/>
                <a:gd name="T22" fmla="*/ 78 w 117"/>
                <a:gd name="T23" fmla="*/ 103 h 114"/>
                <a:gd name="T24" fmla="*/ 106 w 117"/>
                <a:gd name="T25" fmla="*/ 114 h 114"/>
                <a:gd name="T26" fmla="*/ 98 w 117"/>
                <a:gd name="T27" fmla="*/ 8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 h="114">
                  <a:moveTo>
                    <a:pt x="98" y="89"/>
                  </a:moveTo>
                  <a:cubicBezTo>
                    <a:pt x="111" y="79"/>
                    <a:pt x="117" y="65"/>
                    <a:pt x="117" y="52"/>
                  </a:cubicBezTo>
                  <a:cubicBezTo>
                    <a:pt x="117" y="23"/>
                    <a:pt x="90" y="0"/>
                    <a:pt x="56" y="0"/>
                  </a:cubicBezTo>
                  <a:cubicBezTo>
                    <a:pt x="32" y="0"/>
                    <a:pt x="10" y="12"/>
                    <a:pt x="0" y="30"/>
                  </a:cubicBezTo>
                  <a:cubicBezTo>
                    <a:pt x="3" y="30"/>
                    <a:pt x="5" y="30"/>
                    <a:pt x="8" y="30"/>
                  </a:cubicBezTo>
                  <a:cubicBezTo>
                    <a:pt x="18" y="16"/>
                    <a:pt x="36" y="7"/>
                    <a:pt x="56" y="7"/>
                  </a:cubicBezTo>
                  <a:cubicBezTo>
                    <a:pt x="86" y="7"/>
                    <a:pt x="111" y="27"/>
                    <a:pt x="111" y="52"/>
                  </a:cubicBezTo>
                  <a:cubicBezTo>
                    <a:pt x="111" y="64"/>
                    <a:pt x="105" y="74"/>
                    <a:pt x="94" y="83"/>
                  </a:cubicBezTo>
                  <a:cubicBezTo>
                    <a:pt x="92" y="85"/>
                    <a:pt x="91" y="88"/>
                    <a:pt x="92" y="91"/>
                  </a:cubicBezTo>
                  <a:cubicBezTo>
                    <a:pt x="96" y="103"/>
                    <a:pt x="96" y="103"/>
                    <a:pt x="96" y="103"/>
                  </a:cubicBezTo>
                  <a:cubicBezTo>
                    <a:pt x="79" y="97"/>
                    <a:pt x="79" y="97"/>
                    <a:pt x="79" y="97"/>
                  </a:cubicBezTo>
                  <a:cubicBezTo>
                    <a:pt x="79" y="99"/>
                    <a:pt x="79" y="101"/>
                    <a:pt x="78" y="103"/>
                  </a:cubicBezTo>
                  <a:cubicBezTo>
                    <a:pt x="106" y="114"/>
                    <a:pt x="106" y="114"/>
                    <a:pt x="106" y="114"/>
                  </a:cubicBezTo>
                  <a:cubicBezTo>
                    <a:pt x="98" y="89"/>
                    <a:pt x="98" y="89"/>
                    <a:pt x="98"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grpSp>
      <p:grpSp>
        <p:nvGrpSpPr>
          <p:cNvPr id="46" name="Group 45">
            <a:extLst>
              <a:ext uri="{FF2B5EF4-FFF2-40B4-BE49-F238E27FC236}">
                <a16:creationId xmlns:a16="http://schemas.microsoft.com/office/drawing/2014/main" id="{9A1BB05F-613F-95EF-FA5B-7C63BCB83096}"/>
              </a:ext>
              <a:ext uri="{C183D7F6-B498-43B3-948B-1728B52AA6E4}">
                <adec:decorative xmlns:adec="http://schemas.microsoft.com/office/drawing/2017/decorative" val="1"/>
              </a:ext>
            </a:extLst>
          </p:cNvPr>
          <p:cNvGrpSpPr>
            <a:grpSpLocks noChangeAspect="1"/>
          </p:cNvGrpSpPr>
          <p:nvPr/>
        </p:nvGrpSpPr>
        <p:grpSpPr>
          <a:xfrm>
            <a:off x="9449618" y="6668092"/>
            <a:ext cx="363766" cy="328668"/>
            <a:chOff x="4027490" y="1122363"/>
            <a:chExt cx="542924" cy="490538"/>
          </a:xfrm>
          <a:solidFill>
            <a:schemeClr val="accent6"/>
          </a:solidFill>
        </p:grpSpPr>
        <p:sp>
          <p:nvSpPr>
            <p:cNvPr id="1030" name="Freeform 15">
              <a:extLst>
                <a:ext uri="{FF2B5EF4-FFF2-40B4-BE49-F238E27FC236}">
                  <a16:creationId xmlns:a16="http://schemas.microsoft.com/office/drawing/2014/main" id="{8050DE3D-9E17-8650-F4C2-2789FA5D2C99}"/>
                </a:ext>
              </a:extLst>
            </p:cNvPr>
            <p:cNvSpPr>
              <a:spLocks noEditPoints="1"/>
            </p:cNvSpPr>
            <p:nvPr/>
          </p:nvSpPr>
          <p:spPr bwMode="auto">
            <a:xfrm>
              <a:off x="4027490" y="1247777"/>
              <a:ext cx="396875" cy="365124"/>
            </a:xfrm>
            <a:custGeom>
              <a:avLst/>
              <a:gdLst>
                <a:gd name="T0" fmla="*/ 62 w 124"/>
                <a:gd name="T1" fmla="*/ 0 h 114"/>
                <a:gd name="T2" fmla="*/ 0 w 124"/>
                <a:gd name="T3" fmla="*/ 51 h 114"/>
                <a:gd name="T4" fmla="*/ 19 w 124"/>
                <a:gd name="T5" fmla="*/ 88 h 114"/>
                <a:gd name="T6" fmla="*/ 20 w 124"/>
                <a:gd name="T7" fmla="*/ 88 h 114"/>
                <a:gd name="T8" fmla="*/ 19 w 124"/>
                <a:gd name="T9" fmla="*/ 89 h 114"/>
                <a:gd name="T10" fmla="*/ 12 w 124"/>
                <a:gd name="T11" fmla="*/ 114 h 114"/>
                <a:gd name="T12" fmla="*/ 46 w 124"/>
                <a:gd name="T13" fmla="*/ 101 h 114"/>
                <a:gd name="T14" fmla="*/ 46 w 124"/>
                <a:gd name="T15" fmla="*/ 101 h 114"/>
                <a:gd name="T16" fmla="*/ 62 w 124"/>
                <a:gd name="T17" fmla="*/ 103 h 114"/>
                <a:gd name="T18" fmla="*/ 124 w 124"/>
                <a:gd name="T19" fmla="*/ 51 h 114"/>
                <a:gd name="T20" fmla="*/ 62 w 124"/>
                <a:gd name="T21" fmla="*/ 0 h 114"/>
                <a:gd name="T22" fmla="*/ 62 w 124"/>
                <a:gd name="T23" fmla="*/ 96 h 114"/>
                <a:gd name="T24" fmla="*/ 48 w 124"/>
                <a:gd name="T25" fmla="*/ 95 h 114"/>
                <a:gd name="T26" fmla="*/ 44 w 124"/>
                <a:gd name="T27" fmla="*/ 95 h 114"/>
                <a:gd name="T28" fmla="*/ 23 w 124"/>
                <a:gd name="T29" fmla="*/ 103 h 114"/>
                <a:gd name="T30" fmla="*/ 26 w 124"/>
                <a:gd name="T31" fmla="*/ 91 h 114"/>
                <a:gd name="T32" fmla="*/ 24 w 124"/>
                <a:gd name="T33" fmla="*/ 83 h 114"/>
                <a:gd name="T34" fmla="*/ 7 w 124"/>
                <a:gd name="T35" fmla="*/ 51 h 114"/>
                <a:gd name="T36" fmla="*/ 62 w 124"/>
                <a:gd name="T37" fmla="*/ 7 h 114"/>
                <a:gd name="T38" fmla="*/ 117 w 124"/>
                <a:gd name="T39" fmla="*/ 51 h 114"/>
                <a:gd name="T40" fmla="*/ 62 w 124"/>
                <a:gd name="T41"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 h="114">
                  <a:moveTo>
                    <a:pt x="62" y="0"/>
                  </a:moveTo>
                  <a:cubicBezTo>
                    <a:pt x="28" y="0"/>
                    <a:pt x="0" y="23"/>
                    <a:pt x="0" y="51"/>
                  </a:cubicBezTo>
                  <a:cubicBezTo>
                    <a:pt x="0" y="66"/>
                    <a:pt x="7" y="78"/>
                    <a:pt x="19" y="88"/>
                  </a:cubicBezTo>
                  <a:cubicBezTo>
                    <a:pt x="20" y="88"/>
                    <a:pt x="20" y="88"/>
                    <a:pt x="20" y="88"/>
                  </a:cubicBezTo>
                  <a:cubicBezTo>
                    <a:pt x="19" y="89"/>
                    <a:pt x="19" y="89"/>
                    <a:pt x="19" y="89"/>
                  </a:cubicBezTo>
                  <a:cubicBezTo>
                    <a:pt x="12" y="114"/>
                    <a:pt x="12" y="114"/>
                    <a:pt x="12" y="114"/>
                  </a:cubicBezTo>
                  <a:cubicBezTo>
                    <a:pt x="46" y="101"/>
                    <a:pt x="46" y="101"/>
                    <a:pt x="46" y="101"/>
                  </a:cubicBezTo>
                  <a:cubicBezTo>
                    <a:pt x="46" y="101"/>
                    <a:pt x="46" y="101"/>
                    <a:pt x="46" y="101"/>
                  </a:cubicBezTo>
                  <a:cubicBezTo>
                    <a:pt x="52" y="102"/>
                    <a:pt x="57" y="103"/>
                    <a:pt x="62" y="103"/>
                  </a:cubicBezTo>
                  <a:cubicBezTo>
                    <a:pt x="96" y="103"/>
                    <a:pt x="124" y="79"/>
                    <a:pt x="124" y="51"/>
                  </a:cubicBezTo>
                  <a:cubicBezTo>
                    <a:pt x="124" y="23"/>
                    <a:pt x="96" y="0"/>
                    <a:pt x="62" y="0"/>
                  </a:cubicBezTo>
                  <a:close/>
                  <a:moveTo>
                    <a:pt x="62" y="96"/>
                  </a:moveTo>
                  <a:cubicBezTo>
                    <a:pt x="57" y="96"/>
                    <a:pt x="53" y="96"/>
                    <a:pt x="48" y="95"/>
                  </a:cubicBezTo>
                  <a:cubicBezTo>
                    <a:pt x="46" y="95"/>
                    <a:pt x="45" y="95"/>
                    <a:pt x="44" y="95"/>
                  </a:cubicBezTo>
                  <a:cubicBezTo>
                    <a:pt x="23" y="103"/>
                    <a:pt x="23" y="103"/>
                    <a:pt x="23" y="103"/>
                  </a:cubicBezTo>
                  <a:cubicBezTo>
                    <a:pt x="26" y="91"/>
                    <a:pt x="26" y="91"/>
                    <a:pt x="26" y="91"/>
                  </a:cubicBezTo>
                  <a:cubicBezTo>
                    <a:pt x="26" y="88"/>
                    <a:pt x="25" y="85"/>
                    <a:pt x="24" y="83"/>
                  </a:cubicBezTo>
                  <a:cubicBezTo>
                    <a:pt x="13" y="75"/>
                    <a:pt x="7" y="63"/>
                    <a:pt x="7" y="51"/>
                  </a:cubicBezTo>
                  <a:cubicBezTo>
                    <a:pt x="7" y="27"/>
                    <a:pt x="32" y="7"/>
                    <a:pt x="62" y="7"/>
                  </a:cubicBezTo>
                  <a:cubicBezTo>
                    <a:pt x="93" y="7"/>
                    <a:pt x="117" y="27"/>
                    <a:pt x="117" y="51"/>
                  </a:cubicBezTo>
                  <a:cubicBezTo>
                    <a:pt x="117" y="76"/>
                    <a:pt x="93" y="96"/>
                    <a:pt x="62"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1031" name="Freeform 16">
              <a:extLst>
                <a:ext uri="{FF2B5EF4-FFF2-40B4-BE49-F238E27FC236}">
                  <a16:creationId xmlns:a16="http://schemas.microsoft.com/office/drawing/2014/main" id="{3203F5C5-C43C-67C2-F195-D1D4ACC2C3B5}"/>
                </a:ext>
              </a:extLst>
            </p:cNvPr>
            <p:cNvSpPr>
              <a:spLocks/>
            </p:cNvSpPr>
            <p:nvPr/>
          </p:nvSpPr>
          <p:spPr bwMode="auto">
            <a:xfrm>
              <a:off x="4197351" y="1122363"/>
              <a:ext cx="373063" cy="365125"/>
            </a:xfrm>
            <a:custGeom>
              <a:avLst/>
              <a:gdLst>
                <a:gd name="T0" fmla="*/ 98 w 117"/>
                <a:gd name="T1" fmla="*/ 89 h 114"/>
                <a:gd name="T2" fmla="*/ 117 w 117"/>
                <a:gd name="T3" fmla="*/ 52 h 114"/>
                <a:gd name="T4" fmla="*/ 56 w 117"/>
                <a:gd name="T5" fmla="*/ 0 h 114"/>
                <a:gd name="T6" fmla="*/ 0 w 117"/>
                <a:gd name="T7" fmla="*/ 30 h 114"/>
                <a:gd name="T8" fmla="*/ 8 w 117"/>
                <a:gd name="T9" fmla="*/ 30 h 114"/>
                <a:gd name="T10" fmla="*/ 56 w 117"/>
                <a:gd name="T11" fmla="*/ 7 h 114"/>
                <a:gd name="T12" fmla="*/ 111 w 117"/>
                <a:gd name="T13" fmla="*/ 52 h 114"/>
                <a:gd name="T14" fmla="*/ 94 w 117"/>
                <a:gd name="T15" fmla="*/ 83 h 114"/>
                <a:gd name="T16" fmla="*/ 92 w 117"/>
                <a:gd name="T17" fmla="*/ 91 h 114"/>
                <a:gd name="T18" fmla="*/ 96 w 117"/>
                <a:gd name="T19" fmla="*/ 103 h 114"/>
                <a:gd name="T20" fmla="*/ 79 w 117"/>
                <a:gd name="T21" fmla="*/ 97 h 114"/>
                <a:gd name="T22" fmla="*/ 78 w 117"/>
                <a:gd name="T23" fmla="*/ 103 h 114"/>
                <a:gd name="T24" fmla="*/ 106 w 117"/>
                <a:gd name="T25" fmla="*/ 114 h 114"/>
                <a:gd name="T26" fmla="*/ 98 w 117"/>
                <a:gd name="T27" fmla="*/ 8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 h="114">
                  <a:moveTo>
                    <a:pt x="98" y="89"/>
                  </a:moveTo>
                  <a:cubicBezTo>
                    <a:pt x="111" y="79"/>
                    <a:pt x="117" y="65"/>
                    <a:pt x="117" y="52"/>
                  </a:cubicBezTo>
                  <a:cubicBezTo>
                    <a:pt x="117" y="23"/>
                    <a:pt x="90" y="0"/>
                    <a:pt x="56" y="0"/>
                  </a:cubicBezTo>
                  <a:cubicBezTo>
                    <a:pt x="32" y="0"/>
                    <a:pt x="10" y="12"/>
                    <a:pt x="0" y="30"/>
                  </a:cubicBezTo>
                  <a:cubicBezTo>
                    <a:pt x="3" y="30"/>
                    <a:pt x="5" y="30"/>
                    <a:pt x="8" y="30"/>
                  </a:cubicBezTo>
                  <a:cubicBezTo>
                    <a:pt x="18" y="16"/>
                    <a:pt x="36" y="7"/>
                    <a:pt x="56" y="7"/>
                  </a:cubicBezTo>
                  <a:cubicBezTo>
                    <a:pt x="86" y="7"/>
                    <a:pt x="111" y="27"/>
                    <a:pt x="111" y="52"/>
                  </a:cubicBezTo>
                  <a:cubicBezTo>
                    <a:pt x="111" y="64"/>
                    <a:pt x="105" y="74"/>
                    <a:pt x="94" y="83"/>
                  </a:cubicBezTo>
                  <a:cubicBezTo>
                    <a:pt x="92" y="85"/>
                    <a:pt x="91" y="88"/>
                    <a:pt x="92" y="91"/>
                  </a:cubicBezTo>
                  <a:cubicBezTo>
                    <a:pt x="96" y="103"/>
                    <a:pt x="96" y="103"/>
                    <a:pt x="96" y="103"/>
                  </a:cubicBezTo>
                  <a:cubicBezTo>
                    <a:pt x="79" y="97"/>
                    <a:pt x="79" y="97"/>
                    <a:pt x="79" y="97"/>
                  </a:cubicBezTo>
                  <a:cubicBezTo>
                    <a:pt x="79" y="99"/>
                    <a:pt x="79" y="101"/>
                    <a:pt x="78" y="103"/>
                  </a:cubicBezTo>
                  <a:cubicBezTo>
                    <a:pt x="106" y="114"/>
                    <a:pt x="106" y="114"/>
                    <a:pt x="106" y="114"/>
                  </a:cubicBezTo>
                  <a:cubicBezTo>
                    <a:pt x="98" y="89"/>
                    <a:pt x="98" y="89"/>
                    <a:pt x="98"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grpSp>
      <p:grpSp>
        <p:nvGrpSpPr>
          <p:cNvPr id="47" name="Group 46">
            <a:extLst>
              <a:ext uri="{FF2B5EF4-FFF2-40B4-BE49-F238E27FC236}">
                <a16:creationId xmlns:a16="http://schemas.microsoft.com/office/drawing/2014/main" id="{98B1E188-19AA-B57B-2408-24CEAC44D00E}"/>
              </a:ext>
              <a:ext uri="{C183D7F6-B498-43B3-948B-1728B52AA6E4}">
                <adec:decorative xmlns:adec="http://schemas.microsoft.com/office/drawing/2017/decorative" val="1"/>
              </a:ext>
            </a:extLst>
          </p:cNvPr>
          <p:cNvGrpSpPr>
            <a:grpSpLocks noChangeAspect="1"/>
          </p:cNvGrpSpPr>
          <p:nvPr/>
        </p:nvGrpSpPr>
        <p:grpSpPr>
          <a:xfrm>
            <a:off x="7498409" y="6668092"/>
            <a:ext cx="363767" cy="328668"/>
            <a:chOff x="4027488" y="1122363"/>
            <a:chExt cx="542926" cy="490538"/>
          </a:xfrm>
          <a:solidFill>
            <a:schemeClr val="accent6"/>
          </a:solidFill>
        </p:grpSpPr>
        <p:sp>
          <p:nvSpPr>
            <p:cNvPr id="1028" name="Freeform 15">
              <a:extLst>
                <a:ext uri="{FF2B5EF4-FFF2-40B4-BE49-F238E27FC236}">
                  <a16:creationId xmlns:a16="http://schemas.microsoft.com/office/drawing/2014/main" id="{99D5AE1A-EFED-7D8D-B760-3301F40B3695}"/>
                </a:ext>
              </a:extLst>
            </p:cNvPr>
            <p:cNvSpPr>
              <a:spLocks noEditPoints="1"/>
            </p:cNvSpPr>
            <p:nvPr/>
          </p:nvSpPr>
          <p:spPr bwMode="auto">
            <a:xfrm>
              <a:off x="4027488" y="1247776"/>
              <a:ext cx="396875" cy="365125"/>
            </a:xfrm>
            <a:custGeom>
              <a:avLst/>
              <a:gdLst>
                <a:gd name="T0" fmla="*/ 62 w 124"/>
                <a:gd name="T1" fmla="*/ 0 h 114"/>
                <a:gd name="T2" fmla="*/ 0 w 124"/>
                <a:gd name="T3" fmla="*/ 51 h 114"/>
                <a:gd name="T4" fmla="*/ 19 w 124"/>
                <a:gd name="T5" fmla="*/ 88 h 114"/>
                <a:gd name="T6" fmla="*/ 20 w 124"/>
                <a:gd name="T7" fmla="*/ 88 h 114"/>
                <a:gd name="T8" fmla="*/ 19 w 124"/>
                <a:gd name="T9" fmla="*/ 89 h 114"/>
                <a:gd name="T10" fmla="*/ 12 w 124"/>
                <a:gd name="T11" fmla="*/ 114 h 114"/>
                <a:gd name="T12" fmla="*/ 46 w 124"/>
                <a:gd name="T13" fmla="*/ 101 h 114"/>
                <a:gd name="T14" fmla="*/ 46 w 124"/>
                <a:gd name="T15" fmla="*/ 101 h 114"/>
                <a:gd name="T16" fmla="*/ 62 w 124"/>
                <a:gd name="T17" fmla="*/ 103 h 114"/>
                <a:gd name="T18" fmla="*/ 124 w 124"/>
                <a:gd name="T19" fmla="*/ 51 h 114"/>
                <a:gd name="T20" fmla="*/ 62 w 124"/>
                <a:gd name="T21" fmla="*/ 0 h 114"/>
                <a:gd name="T22" fmla="*/ 62 w 124"/>
                <a:gd name="T23" fmla="*/ 96 h 114"/>
                <a:gd name="T24" fmla="*/ 48 w 124"/>
                <a:gd name="T25" fmla="*/ 95 h 114"/>
                <a:gd name="T26" fmla="*/ 44 w 124"/>
                <a:gd name="T27" fmla="*/ 95 h 114"/>
                <a:gd name="T28" fmla="*/ 23 w 124"/>
                <a:gd name="T29" fmla="*/ 103 h 114"/>
                <a:gd name="T30" fmla="*/ 26 w 124"/>
                <a:gd name="T31" fmla="*/ 91 h 114"/>
                <a:gd name="T32" fmla="*/ 24 w 124"/>
                <a:gd name="T33" fmla="*/ 83 h 114"/>
                <a:gd name="T34" fmla="*/ 7 w 124"/>
                <a:gd name="T35" fmla="*/ 51 h 114"/>
                <a:gd name="T36" fmla="*/ 62 w 124"/>
                <a:gd name="T37" fmla="*/ 7 h 114"/>
                <a:gd name="T38" fmla="*/ 117 w 124"/>
                <a:gd name="T39" fmla="*/ 51 h 114"/>
                <a:gd name="T40" fmla="*/ 62 w 124"/>
                <a:gd name="T41"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 h="114">
                  <a:moveTo>
                    <a:pt x="62" y="0"/>
                  </a:moveTo>
                  <a:cubicBezTo>
                    <a:pt x="28" y="0"/>
                    <a:pt x="0" y="23"/>
                    <a:pt x="0" y="51"/>
                  </a:cubicBezTo>
                  <a:cubicBezTo>
                    <a:pt x="0" y="66"/>
                    <a:pt x="7" y="78"/>
                    <a:pt x="19" y="88"/>
                  </a:cubicBezTo>
                  <a:cubicBezTo>
                    <a:pt x="20" y="88"/>
                    <a:pt x="20" y="88"/>
                    <a:pt x="20" y="88"/>
                  </a:cubicBezTo>
                  <a:cubicBezTo>
                    <a:pt x="19" y="89"/>
                    <a:pt x="19" y="89"/>
                    <a:pt x="19" y="89"/>
                  </a:cubicBezTo>
                  <a:cubicBezTo>
                    <a:pt x="12" y="114"/>
                    <a:pt x="12" y="114"/>
                    <a:pt x="12" y="114"/>
                  </a:cubicBezTo>
                  <a:cubicBezTo>
                    <a:pt x="46" y="101"/>
                    <a:pt x="46" y="101"/>
                    <a:pt x="46" y="101"/>
                  </a:cubicBezTo>
                  <a:cubicBezTo>
                    <a:pt x="46" y="101"/>
                    <a:pt x="46" y="101"/>
                    <a:pt x="46" y="101"/>
                  </a:cubicBezTo>
                  <a:cubicBezTo>
                    <a:pt x="52" y="102"/>
                    <a:pt x="57" y="103"/>
                    <a:pt x="62" y="103"/>
                  </a:cubicBezTo>
                  <a:cubicBezTo>
                    <a:pt x="96" y="103"/>
                    <a:pt x="124" y="79"/>
                    <a:pt x="124" y="51"/>
                  </a:cubicBezTo>
                  <a:cubicBezTo>
                    <a:pt x="124" y="23"/>
                    <a:pt x="96" y="0"/>
                    <a:pt x="62" y="0"/>
                  </a:cubicBezTo>
                  <a:close/>
                  <a:moveTo>
                    <a:pt x="62" y="96"/>
                  </a:moveTo>
                  <a:cubicBezTo>
                    <a:pt x="57" y="96"/>
                    <a:pt x="53" y="96"/>
                    <a:pt x="48" y="95"/>
                  </a:cubicBezTo>
                  <a:cubicBezTo>
                    <a:pt x="46" y="95"/>
                    <a:pt x="45" y="95"/>
                    <a:pt x="44" y="95"/>
                  </a:cubicBezTo>
                  <a:cubicBezTo>
                    <a:pt x="23" y="103"/>
                    <a:pt x="23" y="103"/>
                    <a:pt x="23" y="103"/>
                  </a:cubicBezTo>
                  <a:cubicBezTo>
                    <a:pt x="26" y="91"/>
                    <a:pt x="26" y="91"/>
                    <a:pt x="26" y="91"/>
                  </a:cubicBezTo>
                  <a:cubicBezTo>
                    <a:pt x="26" y="88"/>
                    <a:pt x="25" y="85"/>
                    <a:pt x="24" y="83"/>
                  </a:cubicBezTo>
                  <a:cubicBezTo>
                    <a:pt x="13" y="75"/>
                    <a:pt x="7" y="63"/>
                    <a:pt x="7" y="51"/>
                  </a:cubicBezTo>
                  <a:cubicBezTo>
                    <a:pt x="7" y="27"/>
                    <a:pt x="32" y="7"/>
                    <a:pt x="62" y="7"/>
                  </a:cubicBezTo>
                  <a:cubicBezTo>
                    <a:pt x="93" y="7"/>
                    <a:pt x="117" y="27"/>
                    <a:pt x="117" y="51"/>
                  </a:cubicBezTo>
                  <a:cubicBezTo>
                    <a:pt x="117" y="76"/>
                    <a:pt x="93" y="96"/>
                    <a:pt x="62"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1029" name="Freeform 16">
              <a:extLst>
                <a:ext uri="{FF2B5EF4-FFF2-40B4-BE49-F238E27FC236}">
                  <a16:creationId xmlns:a16="http://schemas.microsoft.com/office/drawing/2014/main" id="{DE8BC3E6-69F1-B684-B265-4B2DF29716E4}"/>
                </a:ext>
              </a:extLst>
            </p:cNvPr>
            <p:cNvSpPr>
              <a:spLocks/>
            </p:cNvSpPr>
            <p:nvPr/>
          </p:nvSpPr>
          <p:spPr bwMode="auto">
            <a:xfrm>
              <a:off x="4197351" y="1122363"/>
              <a:ext cx="373063" cy="365125"/>
            </a:xfrm>
            <a:custGeom>
              <a:avLst/>
              <a:gdLst>
                <a:gd name="T0" fmla="*/ 98 w 117"/>
                <a:gd name="T1" fmla="*/ 89 h 114"/>
                <a:gd name="T2" fmla="*/ 117 w 117"/>
                <a:gd name="T3" fmla="*/ 52 h 114"/>
                <a:gd name="T4" fmla="*/ 56 w 117"/>
                <a:gd name="T5" fmla="*/ 0 h 114"/>
                <a:gd name="T6" fmla="*/ 0 w 117"/>
                <a:gd name="T7" fmla="*/ 30 h 114"/>
                <a:gd name="T8" fmla="*/ 8 w 117"/>
                <a:gd name="T9" fmla="*/ 30 h 114"/>
                <a:gd name="T10" fmla="*/ 56 w 117"/>
                <a:gd name="T11" fmla="*/ 7 h 114"/>
                <a:gd name="T12" fmla="*/ 111 w 117"/>
                <a:gd name="T13" fmla="*/ 52 h 114"/>
                <a:gd name="T14" fmla="*/ 94 w 117"/>
                <a:gd name="T15" fmla="*/ 83 h 114"/>
                <a:gd name="T16" fmla="*/ 92 w 117"/>
                <a:gd name="T17" fmla="*/ 91 h 114"/>
                <a:gd name="T18" fmla="*/ 96 w 117"/>
                <a:gd name="T19" fmla="*/ 103 h 114"/>
                <a:gd name="T20" fmla="*/ 79 w 117"/>
                <a:gd name="T21" fmla="*/ 97 h 114"/>
                <a:gd name="T22" fmla="*/ 78 w 117"/>
                <a:gd name="T23" fmla="*/ 103 h 114"/>
                <a:gd name="T24" fmla="*/ 106 w 117"/>
                <a:gd name="T25" fmla="*/ 114 h 114"/>
                <a:gd name="T26" fmla="*/ 98 w 117"/>
                <a:gd name="T27" fmla="*/ 8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 h="114">
                  <a:moveTo>
                    <a:pt x="98" y="89"/>
                  </a:moveTo>
                  <a:cubicBezTo>
                    <a:pt x="111" y="79"/>
                    <a:pt x="117" y="65"/>
                    <a:pt x="117" y="52"/>
                  </a:cubicBezTo>
                  <a:cubicBezTo>
                    <a:pt x="117" y="23"/>
                    <a:pt x="90" y="0"/>
                    <a:pt x="56" y="0"/>
                  </a:cubicBezTo>
                  <a:cubicBezTo>
                    <a:pt x="32" y="0"/>
                    <a:pt x="10" y="12"/>
                    <a:pt x="0" y="30"/>
                  </a:cubicBezTo>
                  <a:cubicBezTo>
                    <a:pt x="3" y="30"/>
                    <a:pt x="5" y="30"/>
                    <a:pt x="8" y="30"/>
                  </a:cubicBezTo>
                  <a:cubicBezTo>
                    <a:pt x="18" y="16"/>
                    <a:pt x="36" y="7"/>
                    <a:pt x="56" y="7"/>
                  </a:cubicBezTo>
                  <a:cubicBezTo>
                    <a:pt x="86" y="7"/>
                    <a:pt x="111" y="27"/>
                    <a:pt x="111" y="52"/>
                  </a:cubicBezTo>
                  <a:cubicBezTo>
                    <a:pt x="111" y="64"/>
                    <a:pt x="105" y="74"/>
                    <a:pt x="94" y="83"/>
                  </a:cubicBezTo>
                  <a:cubicBezTo>
                    <a:pt x="92" y="85"/>
                    <a:pt x="91" y="88"/>
                    <a:pt x="92" y="91"/>
                  </a:cubicBezTo>
                  <a:cubicBezTo>
                    <a:pt x="96" y="103"/>
                    <a:pt x="96" y="103"/>
                    <a:pt x="96" y="103"/>
                  </a:cubicBezTo>
                  <a:cubicBezTo>
                    <a:pt x="79" y="97"/>
                    <a:pt x="79" y="97"/>
                    <a:pt x="79" y="97"/>
                  </a:cubicBezTo>
                  <a:cubicBezTo>
                    <a:pt x="79" y="99"/>
                    <a:pt x="79" y="101"/>
                    <a:pt x="78" y="103"/>
                  </a:cubicBezTo>
                  <a:cubicBezTo>
                    <a:pt x="106" y="114"/>
                    <a:pt x="106" y="114"/>
                    <a:pt x="106" y="114"/>
                  </a:cubicBezTo>
                  <a:cubicBezTo>
                    <a:pt x="98" y="89"/>
                    <a:pt x="98" y="89"/>
                    <a:pt x="98"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grpSp>
      <p:grpSp>
        <p:nvGrpSpPr>
          <p:cNvPr id="50" name="Group 49">
            <a:extLst>
              <a:ext uri="{FF2B5EF4-FFF2-40B4-BE49-F238E27FC236}">
                <a16:creationId xmlns:a16="http://schemas.microsoft.com/office/drawing/2014/main" id="{79EFE1BD-6FEC-52BA-A1C7-B69B74797540}"/>
              </a:ext>
              <a:ext uri="{C183D7F6-B498-43B3-948B-1728B52AA6E4}">
                <adec:decorative xmlns:adec="http://schemas.microsoft.com/office/drawing/2017/decorative" val="1"/>
              </a:ext>
            </a:extLst>
          </p:cNvPr>
          <p:cNvGrpSpPr>
            <a:grpSpLocks noChangeAspect="1"/>
          </p:cNvGrpSpPr>
          <p:nvPr/>
        </p:nvGrpSpPr>
        <p:grpSpPr>
          <a:xfrm>
            <a:off x="3834812" y="4195729"/>
            <a:ext cx="351388" cy="317482"/>
            <a:chOff x="766763" y="1122363"/>
            <a:chExt cx="542925" cy="490538"/>
          </a:xfrm>
          <a:solidFill>
            <a:schemeClr val="accent5"/>
          </a:solidFill>
        </p:grpSpPr>
        <p:sp>
          <p:nvSpPr>
            <p:cNvPr id="62" name="Freeform 6">
              <a:extLst>
                <a:ext uri="{FF2B5EF4-FFF2-40B4-BE49-F238E27FC236}">
                  <a16:creationId xmlns:a16="http://schemas.microsoft.com/office/drawing/2014/main" id="{C6F02FDD-F369-3131-B872-781FDF07EBA9}"/>
                </a:ext>
              </a:extLst>
            </p:cNvPr>
            <p:cNvSpPr>
              <a:spLocks/>
            </p:cNvSpPr>
            <p:nvPr/>
          </p:nvSpPr>
          <p:spPr bwMode="auto">
            <a:xfrm>
              <a:off x="877888" y="1282701"/>
              <a:ext cx="319088" cy="15875"/>
            </a:xfrm>
            <a:custGeom>
              <a:avLst/>
              <a:gdLst>
                <a:gd name="T0" fmla="*/ 5 w 100"/>
                <a:gd name="T1" fmla="*/ 5 h 5"/>
                <a:gd name="T2" fmla="*/ 95 w 100"/>
                <a:gd name="T3" fmla="*/ 5 h 5"/>
                <a:gd name="T4" fmla="*/ 100 w 100"/>
                <a:gd name="T5" fmla="*/ 3 h 5"/>
                <a:gd name="T6" fmla="*/ 95 w 100"/>
                <a:gd name="T7" fmla="*/ 0 h 5"/>
                <a:gd name="T8" fmla="*/ 5 w 100"/>
                <a:gd name="T9" fmla="*/ 0 h 5"/>
                <a:gd name="T10" fmla="*/ 0 w 100"/>
                <a:gd name="T11" fmla="*/ 3 h 5"/>
                <a:gd name="T12" fmla="*/ 5 w 100"/>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00" h="5">
                  <a:moveTo>
                    <a:pt x="5" y="5"/>
                  </a:moveTo>
                  <a:cubicBezTo>
                    <a:pt x="95" y="5"/>
                    <a:pt x="95" y="5"/>
                    <a:pt x="95" y="5"/>
                  </a:cubicBezTo>
                  <a:cubicBezTo>
                    <a:pt x="98" y="5"/>
                    <a:pt x="100" y="4"/>
                    <a:pt x="100" y="3"/>
                  </a:cubicBezTo>
                  <a:cubicBezTo>
                    <a:pt x="100" y="1"/>
                    <a:pt x="98" y="0"/>
                    <a:pt x="95" y="0"/>
                  </a:cubicBezTo>
                  <a:cubicBezTo>
                    <a:pt x="5" y="0"/>
                    <a:pt x="5" y="0"/>
                    <a:pt x="5" y="0"/>
                  </a:cubicBezTo>
                  <a:cubicBezTo>
                    <a:pt x="3" y="0"/>
                    <a:pt x="0" y="1"/>
                    <a:pt x="0" y="3"/>
                  </a:cubicBezTo>
                  <a:cubicBezTo>
                    <a:pt x="0" y="4"/>
                    <a:pt x="3" y="5"/>
                    <a:pt x="5"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63" name="Freeform 7">
              <a:extLst>
                <a:ext uri="{FF2B5EF4-FFF2-40B4-BE49-F238E27FC236}">
                  <a16:creationId xmlns:a16="http://schemas.microsoft.com/office/drawing/2014/main" id="{C959EC6C-F99F-9A00-709A-346D8554F2D8}"/>
                </a:ext>
              </a:extLst>
            </p:cNvPr>
            <p:cNvSpPr>
              <a:spLocks/>
            </p:cNvSpPr>
            <p:nvPr/>
          </p:nvSpPr>
          <p:spPr bwMode="auto">
            <a:xfrm>
              <a:off x="877888" y="1349376"/>
              <a:ext cx="319088" cy="17463"/>
            </a:xfrm>
            <a:custGeom>
              <a:avLst/>
              <a:gdLst>
                <a:gd name="T0" fmla="*/ 95 w 100"/>
                <a:gd name="T1" fmla="*/ 0 h 5"/>
                <a:gd name="T2" fmla="*/ 5 w 100"/>
                <a:gd name="T3" fmla="*/ 0 h 5"/>
                <a:gd name="T4" fmla="*/ 0 w 100"/>
                <a:gd name="T5" fmla="*/ 2 h 5"/>
                <a:gd name="T6" fmla="*/ 5 w 100"/>
                <a:gd name="T7" fmla="*/ 5 h 5"/>
                <a:gd name="T8" fmla="*/ 95 w 100"/>
                <a:gd name="T9" fmla="*/ 5 h 5"/>
                <a:gd name="T10" fmla="*/ 100 w 100"/>
                <a:gd name="T11" fmla="*/ 2 h 5"/>
                <a:gd name="T12" fmla="*/ 95 w 100"/>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100" h="5">
                  <a:moveTo>
                    <a:pt x="95" y="0"/>
                  </a:moveTo>
                  <a:cubicBezTo>
                    <a:pt x="5" y="0"/>
                    <a:pt x="5" y="0"/>
                    <a:pt x="5" y="0"/>
                  </a:cubicBezTo>
                  <a:cubicBezTo>
                    <a:pt x="3" y="0"/>
                    <a:pt x="0" y="0"/>
                    <a:pt x="0" y="2"/>
                  </a:cubicBezTo>
                  <a:cubicBezTo>
                    <a:pt x="0" y="4"/>
                    <a:pt x="3" y="5"/>
                    <a:pt x="5" y="5"/>
                  </a:cubicBezTo>
                  <a:cubicBezTo>
                    <a:pt x="95" y="5"/>
                    <a:pt x="95" y="5"/>
                    <a:pt x="95" y="5"/>
                  </a:cubicBezTo>
                  <a:cubicBezTo>
                    <a:pt x="98" y="5"/>
                    <a:pt x="100" y="4"/>
                    <a:pt x="100" y="2"/>
                  </a:cubicBezTo>
                  <a:cubicBezTo>
                    <a:pt x="100" y="0"/>
                    <a:pt x="98" y="0"/>
                    <a:pt x="9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1024" name="Freeform 8">
              <a:extLst>
                <a:ext uri="{FF2B5EF4-FFF2-40B4-BE49-F238E27FC236}">
                  <a16:creationId xmlns:a16="http://schemas.microsoft.com/office/drawing/2014/main" id="{57555574-0446-246A-4658-BD4ACC0218E3}"/>
                </a:ext>
              </a:extLst>
            </p:cNvPr>
            <p:cNvSpPr>
              <a:spLocks/>
            </p:cNvSpPr>
            <p:nvPr/>
          </p:nvSpPr>
          <p:spPr bwMode="auto">
            <a:xfrm>
              <a:off x="877888" y="1414463"/>
              <a:ext cx="319088" cy="15875"/>
            </a:xfrm>
            <a:custGeom>
              <a:avLst/>
              <a:gdLst>
                <a:gd name="T0" fmla="*/ 95 w 100"/>
                <a:gd name="T1" fmla="*/ 0 h 5"/>
                <a:gd name="T2" fmla="*/ 5 w 100"/>
                <a:gd name="T3" fmla="*/ 0 h 5"/>
                <a:gd name="T4" fmla="*/ 0 w 100"/>
                <a:gd name="T5" fmla="*/ 3 h 5"/>
                <a:gd name="T6" fmla="*/ 5 w 100"/>
                <a:gd name="T7" fmla="*/ 5 h 5"/>
                <a:gd name="T8" fmla="*/ 95 w 100"/>
                <a:gd name="T9" fmla="*/ 5 h 5"/>
                <a:gd name="T10" fmla="*/ 100 w 100"/>
                <a:gd name="T11" fmla="*/ 3 h 5"/>
                <a:gd name="T12" fmla="*/ 95 w 100"/>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100" h="5">
                  <a:moveTo>
                    <a:pt x="95" y="0"/>
                  </a:moveTo>
                  <a:cubicBezTo>
                    <a:pt x="5" y="0"/>
                    <a:pt x="5" y="0"/>
                    <a:pt x="5" y="0"/>
                  </a:cubicBezTo>
                  <a:cubicBezTo>
                    <a:pt x="3" y="0"/>
                    <a:pt x="0" y="1"/>
                    <a:pt x="0" y="3"/>
                  </a:cubicBezTo>
                  <a:cubicBezTo>
                    <a:pt x="0" y="5"/>
                    <a:pt x="3" y="5"/>
                    <a:pt x="5" y="5"/>
                  </a:cubicBezTo>
                  <a:cubicBezTo>
                    <a:pt x="95" y="5"/>
                    <a:pt x="95" y="5"/>
                    <a:pt x="95" y="5"/>
                  </a:cubicBezTo>
                  <a:cubicBezTo>
                    <a:pt x="98" y="5"/>
                    <a:pt x="100" y="5"/>
                    <a:pt x="100" y="3"/>
                  </a:cubicBezTo>
                  <a:cubicBezTo>
                    <a:pt x="100" y="1"/>
                    <a:pt x="98" y="0"/>
                    <a:pt x="9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1025" name="Freeform 9">
              <a:extLst>
                <a:ext uri="{FF2B5EF4-FFF2-40B4-BE49-F238E27FC236}">
                  <a16:creationId xmlns:a16="http://schemas.microsoft.com/office/drawing/2014/main" id="{7FB876C5-77E5-CC59-D4D8-65D02601859F}"/>
                </a:ext>
              </a:extLst>
            </p:cNvPr>
            <p:cNvSpPr>
              <a:spLocks noEditPoints="1"/>
            </p:cNvSpPr>
            <p:nvPr/>
          </p:nvSpPr>
          <p:spPr bwMode="auto">
            <a:xfrm>
              <a:off x="766763" y="1122363"/>
              <a:ext cx="542925" cy="490538"/>
            </a:xfrm>
            <a:custGeom>
              <a:avLst/>
              <a:gdLst>
                <a:gd name="T0" fmla="*/ 85 w 170"/>
                <a:gd name="T1" fmla="*/ 0 h 153"/>
                <a:gd name="T2" fmla="*/ 0 w 170"/>
                <a:gd name="T3" fmla="*/ 69 h 153"/>
                <a:gd name="T4" fmla="*/ 24 w 170"/>
                <a:gd name="T5" fmla="*/ 117 h 153"/>
                <a:gd name="T6" fmla="*/ 24 w 170"/>
                <a:gd name="T7" fmla="*/ 117 h 153"/>
                <a:gd name="T8" fmla="*/ 15 w 170"/>
                <a:gd name="T9" fmla="*/ 153 h 153"/>
                <a:gd name="T10" fmla="*/ 61 w 170"/>
                <a:gd name="T11" fmla="*/ 135 h 153"/>
                <a:gd name="T12" fmla="*/ 62 w 170"/>
                <a:gd name="T13" fmla="*/ 135 h 153"/>
                <a:gd name="T14" fmla="*/ 85 w 170"/>
                <a:gd name="T15" fmla="*/ 138 h 153"/>
                <a:gd name="T16" fmla="*/ 170 w 170"/>
                <a:gd name="T17" fmla="*/ 69 h 153"/>
                <a:gd name="T18" fmla="*/ 85 w 170"/>
                <a:gd name="T19" fmla="*/ 0 h 153"/>
                <a:gd name="T20" fmla="*/ 85 w 170"/>
                <a:gd name="T21" fmla="*/ 131 h 153"/>
                <a:gd name="T22" fmla="*/ 62 w 170"/>
                <a:gd name="T23" fmla="*/ 128 h 153"/>
                <a:gd name="T24" fmla="*/ 58 w 170"/>
                <a:gd name="T25" fmla="*/ 129 h 153"/>
                <a:gd name="T26" fmla="*/ 25 w 170"/>
                <a:gd name="T27" fmla="*/ 142 h 153"/>
                <a:gd name="T28" fmla="*/ 31 w 170"/>
                <a:gd name="T29" fmla="*/ 119 h 153"/>
                <a:gd name="T30" fmla="*/ 28 w 170"/>
                <a:gd name="T31" fmla="*/ 112 h 153"/>
                <a:gd name="T32" fmla="*/ 6 w 170"/>
                <a:gd name="T33" fmla="*/ 69 h 153"/>
                <a:gd name="T34" fmla="*/ 85 w 170"/>
                <a:gd name="T35" fmla="*/ 7 h 153"/>
                <a:gd name="T36" fmla="*/ 163 w 170"/>
                <a:gd name="T37" fmla="*/ 69 h 153"/>
                <a:gd name="T38" fmla="*/ 85 w 170"/>
                <a:gd name="T39" fmla="*/ 13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3">
                  <a:moveTo>
                    <a:pt x="85" y="0"/>
                  </a:moveTo>
                  <a:cubicBezTo>
                    <a:pt x="38" y="0"/>
                    <a:pt x="0" y="31"/>
                    <a:pt x="0" y="69"/>
                  </a:cubicBezTo>
                  <a:cubicBezTo>
                    <a:pt x="0" y="87"/>
                    <a:pt x="8" y="104"/>
                    <a:pt x="24" y="117"/>
                  </a:cubicBezTo>
                  <a:cubicBezTo>
                    <a:pt x="24" y="117"/>
                    <a:pt x="24" y="117"/>
                    <a:pt x="24" y="117"/>
                  </a:cubicBezTo>
                  <a:cubicBezTo>
                    <a:pt x="15" y="153"/>
                    <a:pt x="15" y="153"/>
                    <a:pt x="15" y="153"/>
                  </a:cubicBezTo>
                  <a:cubicBezTo>
                    <a:pt x="61" y="135"/>
                    <a:pt x="61" y="135"/>
                    <a:pt x="61" y="135"/>
                  </a:cubicBezTo>
                  <a:cubicBezTo>
                    <a:pt x="62" y="135"/>
                    <a:pt x="62" y="135"/>
                    <a:pt x="62" y="135"/>
                  </a:cubicBezTo>
                  <a:cubicBezTo>
                    <a:pt x="69" y="137"/>
                    <a:pt x="77" y="138"/>
                    <a:pt x="85" y="138"/>
                  </a:cubicBezTo>
                  <a:cubicBezTo>
                    <a:pt x="132" y="138"/>
                    <a:pt x="170" y="107"/>
                    <a:pt x="170" y="69"/>
                  </a:cubicBezTo>
                  <a:cubicBezTo>
                    <a:pt x="170" y="31"/>
                    <a:pt x="132" y="0"/>
                    <a:pt x="85" y="0"/>
                  </a:cubicBezTo>
                  <a:close/>
                  <a:moveTo>
                    <a:pt x="85" y="131"/>
                  </a:moveTo>
                  <a:cubicBezTo>
                    <a:pt x="78" y="131"/>
                    <a:pt x="70" y="130"/>
                    <a:pt x="62" y="128"/>
                  </a:cubicBezTo>
                  <a:cubicBezTo>
                    <a:pt x="62" y="128"/>
                    <a:pt x="60" y="128"/>
                    <a:pt x="58" y="129"/>
                  </a:cubicBezTo>
                  <a:cubicBezTo>
                    <a:pt x="25" y="142"/>
                    <a:pt x="25" y="142"/>
                    <a:pt x="25" y="142"/>
                  </a:cubicBezTo>
                  <a:cubicBezTo>
                    <a:pt x="31" y="119"/>
                    <a:pt x="31" y="119"/>
                    <a:pt x="31" y="119"/>
                  </a:cubicBezTo>
                  <a:cubicBezTo>
                    <a:pt x="32" y="116"/>
                    <a:pt x="31" y="114"/>
                    <a:pt x="28" y="112"/>
                  </a:cubicBezTo>
                  <a:cubicBezTo>
                    <a:pt x="14" y="100"/>
                    <a:pt x="6" y="85"/>
                    <a:pt x="6" y="69"/>
                  </a:cubicBezTo>
                  <a:cubicBezTo>
                    <a:pt x="6" y="35"/>
                    <a:pt x="42" y="7"/>
                    <a:pt x="85" y="7"/>
                  </a:cubicBezTo>
                  <a:cubicBezTo>
                    <a:pt x="129" y="7"/>
                    <a:pt x="163" y="35"/>
                    <a:pt x="163" y="69"/>
                  </a:cubicBezTo>
                  <a:cubicBezTo>
                    <a:pt x="163" y="104"/>
                    <a:pt x="129" y="131"/>
                    <a:pt x="85" y="1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grpSp>
      <p:grpSp>
        <p:nvGrpSpPr>
          <p:cNvPr id="51" name="Group 50">
            <a:extLst>
              <a:ext uri="{FF2B5EF4-FFF2-40B4-BE49-F238E27FC236}">
                <a16:creationId xmlns:a16="http://schemas.microsoft.com/office/drawing/2014/main" id="{82D94EB6-9DE5-B7DF-9438-54DB3AD4D424}"/>
              </a:ext>
              <a:ext uri="{C183D7F6-B498-43B3-948B-1728B52AA6E4}">
                <adec:decorative xmlns:adec="http://schemas.microsoft.com/office/drawing/2017/decorative" val="1"/>
              </a:ext>
            </a:extLst>
          </p:cNvPr>
          <p:cNvGrpSpPr>
            <a:grpSpLocks noChangeAspect="1"/>
          </p:cNvGrpSpPr>
          <p:nvPr/>
        </p:nvGrpSpPr>
        <p:grpSpPr>
          <a:xfrm>
            <a:off x="7498409" y="4171543"/>
            <a:ext cx="379188" cy="371343"/>
            <a:chOff x="3360738" y="3190875"/>
            <a:chExt cx="690562" cy="676275"/>
          </a:xfrm>
          <a:solidFill>
            <a:schemeClr val="accent5"/>
          </a:solidFill>
        </p:grpSpPr>
        <p:sp>
          <p:nvSpPr>
            <p:cNvPr id="60" name="Freeform 26">
              <a:extLst>
                <a:ext uri="{FF2B5EF4-FFF2-40B4-BE49-F238E27FC236}">
                  <a16:creationId xmlns:a16="http://schemas.microsoft.com/office/drawing/2014/main" id="{60EE8BCE-BE45-793C-6AC8-BC45A277EA80}"/>
                </a:ext>
              </a:extLst>
            </p:cNvPr>
            <p:cNvSpPr>
              <a:spLocks noEditPoints="1"/>
            </p:cNvSpPr>
            <p:nvPr/>
          </p:nvSpPr>
          <p:spPr bwMode="auto">
            <a:xfrm>
              <a:off x="3511550" y="3190875"/>
              <a:ext cx="390525" cy="280988"/>
            </a:xfrm>
            <a:custGeom>
              <a:avLst/>
              <a:gdLst>
                <a:gd name="T0" fmla="*/ 85 w 96"/>
                <a:gd name="T1" fmla="*/ 69 h 69"/>
                <a:gd name="T2" fmla="*/ 96 w 96"/>
                <a:gd name="T3" fmla="*/ 12 h 69"/>
                <a:gd name="T4" fmla="*/ 11 w 96"/>
                <a:gd name="T5" fmla="*/ 0 h 69"/>
                <a:gd name="T6" fmla="*/ 0 w 96"/>
                <a:gd name="T7" fmla="*/ 58 h 69"/>
                <a:gd name="T8" fmla="*/ 91 w 96"/>
                <a:gd name="T9" fmla="*/ 58 h 69"/>
                <a:gd name="T10" fmla="*/ 73 w 96"/>
                <a:gd name="T11" fmla="*/ 64 h 69"/>
                <a:gd name="T12" fmla="*/ 70 w 96"/>
                <a:gd name="T13" fmla="*/ 27 h 69"/>
                <a:gd name="T14" fmla="*/ 71 w 96"/>
                <a:gd name="T15" fmla="*/ 27 h 69"/>
                <a:gd name="T16" fmla="*/ 54 w 96"/>
                <a:gd name="T17" fmla="*/ 5 h 69"/>
                <a:gd name="T18" fmla="*/ 91 w 96"/>
                <a:gd name="T19" fmla="*/ 12 h 69"/>
                <a:gd name="T20" fmla="*/ 54 w 96"/>
                <a:gd name="T21" fmla="*/ 43 h 69"/>
                <a:gd name="T22" fmla="*/ 52 w 96"/>
                <a:gd name="T23" fmla="*/ 44 h 69"/>
                <a:gd name="T24" fmla="*/ 50 w 96"/>
                <a:gd name="T25" fmla="*/ 44 h 69"/>
                <a:gd name="T26" fmla="*/ 47 w 96"/>
                <a:gd name="T27" fmla="*/ 44 h 69"/>
                <a:gd name="T28" fmla="*/ 45 w 96"/>
                <a:gd name="T29" fmla="*/ 44 h 69"/>
                <a:gd name="T30" fmla="*/ 42 w 96"/>
                <a:gd name="T31" fmla="*/ 43 h 69"/>
                <a:gd name="T32" fmla="*/ 41 w 96"/>
                <a:gd name="T33" fmla="*/ 43 h 69"/>
                <a:gd name="T34" fmla="*/ 54 w 96"/>
                <a:gd name="T35" fmla="*/ 22 h 69"/>
                <a:gd name="T36" fmla="*/ 55 w 96"/>
                <a:gd name="T37" fmla="*/ 43 h 69"/>
                <a:gd name="T38" fmla="*/ 53 w 96"/>
                <a:gd name="T39" fmla="*/ 16 h 69"/>
                <a:gd name="T40" fmla="*/ 48 w 96"/>
                <a:gd name="T41" fmla="*/ 9 h 69"/>
                <a:gd name="T42" fmla="*/ 57 w 96"/>
                <a:gd name="T43" fmla="*/ 17 h 69"/>
                <a:gd name="T44" fmla="*/ 53 w 96"/>
                <a:gd name="T45" fmla="*/ 16 h 69"/>
                <a:gd name="T46" fmla="*/ 38 w 96"/>
                <a:gd name="T47" fmla="*/ 47 h 69"/>
                <a:gd name="T48" fmla="*/ 38 w 96"/>
                <a:gd name="T49" fmla="*/ 47 h 69"/>
                <a:gd name="T50" fmla="*/ 42 w 96"/>
                <a:gd name="T51" fmla="*/ 49 h 69"/>
                <a:gd name="T52" fmla="*/ 53 w 96"/>
                <a:gd name="T53" fmla="*/ 49 h 69"/>
                <a:gd name="T54" fmla="*/ 54 w 96"/>
                <a:gd name="T55" fmla="*/ 48 h 69"/>
                <a:gd name="T56" fmla="*/ 58 w 96"/>
                <a:gd name="T57" fmla="*/ 47 h 69"/>
                <a:gd name="T58" fmla="*/ 68 w 96"/>
                <a:gd name="T59" fmla="*/ 64 h 69"/>
                <a:gd name="T60" fmla="*/ 38 w 96"/>
                <a:gd name="T61" fmla="*/ 47 h 69"/>
                <a:gd name="T62" fmla="*/ 25 w 96"/>
                <a:gd name="T63" fmla="*/ 27 h 69"/>
                <a:gd name="T64" fmla="*/ 25 w 96"/>
                <a:gd name="T65" fmla="*/ 27 h 69"/>
                <a:gd name="T66" fmla="*/ 23 w 96"/>
                <a:gd name="T67" fmla="*/ 64 h 69"/>
                <a:gd name="T68" fmla="*/ 5 w 96"/>
                <a:gd name="T69" fmla="*/ 58 h 69"/>
                <a:gd name="T70" fmla="*/ 11 w 96"/>
                <a:gd name="T71" fmla="*/ 5 h 69"/>
                <a:gd name="T72" fmla="*/ 25 w 96"/>
                <a:gd name="T73"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 h="69">
                  <a:moveTo>
                    <a:pt x="11" y="69"/>
                  </a:moveTo>
                  <a:cubicBezTo>
                    <a:pt x="85" y="69"/>
                    <a:pt x="85" y="69"/>
                    <a:pt x="85" y="69"/>
                  </a:cubicBezTo>
                  <a:cubicBezTo>
                    <a:pt x="91" y="69"/>
                    <a:pt x="96" y="64"/>
                    <a:pt x="96" y="58"/>
                  </a:cubicBezTo>
                  <a:cubicBezTo>
                    <a:pt x="96" y="12"/>
                    <a:pt x="96" y="12"/>
                    <a:pt x="96" y="12"/>
                  </a:cubicBezTo>
                  <a:cubicBezTo>
                    <a:pt x="96" y="5"/>
                    <a:pt x="91" y="0"/>
                    <a:pt x="85" y="0"/>
                  </a:cubicBezTo>
                  <a:cubicBezTo>
                    <a:pt x="11" y="0"/>
                    <a:pt x="11" y="0"/>
                    <a:pt x="11" y="0"/>
                  </a:cubicBezTo>
                  <a:cubicBezTo>
                    <a:pt x="5" y="0"/>
                    <a:pt x="0" y="5"/>
                    <a:pt x="0" y="12"/>
                  </a:cubicBezTo>
                  <a:cubicBezTo>
                    <a:pt x="0" y="58"/>
                    <a:pt x="0" y="58"/>
                    <a:pt x="0" y="58"/>
                  </a:cubicBezTo>
                  <a:cubicBezTo>
                    <a:pt x="0" y="64"/>
                    <a:pt x="5" y="69"/>
                    <a:pt x="11" y="69"/>
                  </a:cubicBezTo>
                  <a:close/>
                  <a:moveTo>
                    <a:pt x="91" y="58"/>
                  </a:moveTo>
                  <a:cubicBezTo>
                    <a:pt x="91" y="61"/>
                    <a:pt x="88" y="64"/>
                    <a:pt x="85" y="64"/>
                  </a:cubicBezTo>
                  <a:cubicBezTo>
                    <a:pt x="73" y="64"/>
                    <a:pt x="73" y="64"/>
                    <a:pt x="73" y="64"/>
                  </a:cubicBezTo>
                  <a:cubicBezTo>
                    <a:pt x="72" y="60"/>
                    <a:pt x="70" y="52"/>
                    <a:pt x="62" y="44"/>
                  </a:cubicBezTo>
                  <a:cubicBezTo>
                    <a:pt x="67" y="40"/>
                    <a:pt x="70" y="34"/>
                    <a:pt x="70" y="27"/>
                  </a:cubicBezTo>
                  <a:cubicBezTo>
                    <a:pt x="71" y="27"/>
                    <a:pt x="71" y="27"/>
                    <a:pt x="71" y="27"/>
                  </a:cubicBezTo>
                  <a:cubicBezTo>
                    <a:pt x="71" y="27"/>
                    <a:pt x="71" y="27"/>
                    <a:pt x="71" y="27"/>
                  </a:cubicBezTo>
                  <a:cubicBezTo>
                    <a:pt x="71" y="27"/>
                    <a:pt x="71" y="27"/>
                    <a:pt x="71" y="27"/>
                  </a:cubicBezTo>
                  <a:cubicBezTo>
                    <a:pt x="71" y="16"/>
                    <a:pt x="63" y="8"/>
                    <a:pt x="54" y="5"/>
                  </a:cubicBezTo>
                  <a:cubicBezTo>
                    <a:pt x="85" y="5"/>
                    <a:pt x="85" y="5"/>
                    <a:pt x="85" y="5"/>
                  </a:cubicBezTo>
                  <a:cubicBezTo>
                    <a:pt x="88" y="5"/>
                    <a:pt x="91" y="8"/>
                    <a:pt x="91" y="12"/>
                  </a:cubicBezTo>
                  <a:lnTo>
                    <a:pt x="91" y="58"/>
                  </a:lnTo>
                  <a:close/>
                  <a:moveTo>
                    <a:pt x="54" y="43"/>
                  </a:moveTo>
                  <a:cubicBezTo>
                    <a:pt x="54" y="43"/>
                    <a:pt x="54" y="43"/>
                    <a:pt x="54" y="43"/>
                  </a:cubicBezTo>
                  <a:cubicBezTo>
                    <a:pt x="53" y="43"/>
                    <a:pt x="53" y="43"/>
                    <a:pt x="52" y="44"/>
                  </a:cubicBezTo>
                  <a:cubicBezTo>
                    <a:pt x="52" y="44"/>
                    <a:pt x="51" y="44"/>
                    <a:pt x="51" y="44"/>
                  </a:cubicBezTo>
                  <a:cubicBezTo>
                    <a:pt x="50" y="44"/>
                    <a:pt x="50" y="44"/>
                    <a:pt x="50" y="44"/>
                  </a:cubicBezTo>
                  <a:cubicBezTo>
                    <a:pt x="49" y="44"/>
                    <a:pt x="49" y="44"/>
                    <a:pt x="49" y="44"/>
                  </a:cubicBezTo>
                  <a:cubicBezTo>
                    <a:pt x="48" y="44"/>
                    <a:pt x="47" y="44"/>
                    <a:pt x="47" y="44"/>
                  </a:cubicBezTo>
                  <a:cubicBezTo>
                    <a:pt x="46" y="44"/>
                    <a:pt x="46" y="44"/>
                    <a:pt x="46" y="44"/>
                  </a:cubicBezTo>
                  <a:cubicBezTo>
                    <a:pt x="46" y="44"/>
                    <a:pt x="46" y="44"/>
                    <a:pt x="45" y="44"/>
                  </a:cubicBezTo>
                  <a:cubicBezTo>
                    <a:pt x="45" y="44"/>
                    <a:pt x="44" y="44"/>
                    <a:pt x="44" y="44"/>
                  </a:cubicBezTo>
                  <a:cubicBezTo>
                    <a:pt x="43" y="43"/>
                    <a:pt x="43" y="43"/>
                    <a:pt x="42" y="43"/>
                  </a:cubicBezTo>
                  <a:cubicBezTo>
                    <a:pt x="42" y="43"/>
                    <a:pt x="42" y="43"/>
                    <a:pt x="42" y="43"/>
                  </a:cubicBezTo>
                  <a:cubicBezTo>
                    <a:pt x="42" y="43"/>
                    <a:pt x="41" y="43"/>
                    <a:pt x="41" y="43"/>
                  </a:cubicBezTo>
                  <a:cubicBezTo>
                    <a:pt x="36" y="40"/>
                    <a:pt x="32" y="35"/>
                    <a:pt x="31" y="30"/>
                  </a:cubicBezTo>
                  <a:cubicBezTo>
                    <a:pt x="35" y="30"/>
                    <a:pt x="45" y="29"/>
                    <a:pt x="54" y="22"/>
                  </a:cubicBezTo>
                  <a:cubicBezTo>
                    <a:pt x="56" y="24"/>
                    <a:pt x="59" y="27"/>
                    <a:pt x="65" y="29"/>
                  </a:cubicBezTo>
                  <a:cubicBezTo>
                    <a:pt x="64" y="35"/>
                    <a:pt x="61" y="40"/>
                    <a:pt x="55" y="43"/>
                  </a:cubicBezTo>
                  <a:cubicBezTo>
                    <a:pt x="55" y="43"/>
                    <a:pt x="54" y="43"/>
                    <a:pt x="54" y="43"/>
                  </a:cubicBezTo>
                  <a:close/>
                  <a:moveTo>
                    <a:pt x="53" y="16"/>
                  </a:moveTo>
                  <a:cubicBezTo>
                    <a:pt x="45" y="24"/>
                    <a:pt x="35" y="25"/>
                    <a:pt x="31" y="24"/>
                  </a:cubicBezTo>
                  <a:cubicBezTo>
                    <a:pt x="32" y="16"/>
                    <a:pt x="39" y="9"/>
                    <a:pt x="48" y="9"/>
                  </a:cubicBezTo>
                  <a:cubicBezTo>
                    <a:pt x="56" y="9"/>
                    <a:pt x="63" y="15"/>
                    <a:pt x="65" y="23"/>
                  </a:cubicBezTo>
                  <a:cubicBezTo>
                    <a:pt x="59" y="21"/>
                    <a:pt x="57" y="17"/>
                    <a:pt x="57" y="17"/>
                  </a:cubicBezTo>
                  <a:cubicBezTo>
                    <a:pt x="57" y="17"/>
                    <a:pt x="56" y="16"/>
                    <a:pt x="55" y="16"/>
                  </a:cubicBezTo>
                  <a:cubicBezTo>
                    <a:pt x="55" y="16"/>
                    <a:pt x="54" y="16"/>
                    <a:pt x="53" y="16"/>
                  </a:cubicBezTo>
                  <a:close/>
                  <a:moveTo>
                    <a:pt x="38" y="47"/>
                  </a:moveTo>
                  <a:cubicBezTo>
                    <a:pt x="38" y="47"/>
                    <a:pt x="38" y="47"/>
                    <a:pt x="38" y="47"/>
                  </a:cubicBezTo>
                  <a:cubicBezTo>
                    <a:pt x="38" y="47"/>
                    <a:pt x="38" y="47"/>
                    <a:pt x="38" y="47"/>
                  </a:cubicBezTo>
                  <a:cubicBezTo>
                    <a:pt x="38" y="47"/>
                    <a:pt x="38" y="47"/>
                    <a:pt x="38" y="47"/>
                  </a:cubicBezTo>
                  <a:cubicBezTo>
                    <a:pt x="39" y="48"/>
                    <a:pt x="41" y="48"/>
                    <a:pt x="42" y="48"/>
                  </a:cubicBezTo>
                  <a:cubicBezTo>
                    <a:pt x="42" y="49"/>
                    <a:pt x="42" y="49"/>
                    <a:pt x="42" y="49"/>
                  </a:cubicBezTo>
                  <a:cubicBezTo>
                    <a:pt x="42" y="49"/>
                    <a:pt x="43" y="49"/>
                    <a:pt x="43" y="49"/>
                  </a:cubicBezTo>
                  <a:cubicBezTo>
                    <a:pt x="47" y="50"/>
                    <a:pt x="49" y="50"/>
                    <a:pt x="53" y="49"/>
                  </a:cubicBezTo>
                  <a:cubicBezTo>
                    <a:pt x="53" y="49"/>
                    <a:pt x="54" y="49"/>
                    <a:pt x="54" y="49"/>
                  </a:cubicBezTo>
                  <a:cubicBezTo>
                    <a:pt x="54" y="49"/>
                    <a:pt x="54" y="49"/>
                    <a:pt x="54" y="48"/>
                  </a:cubicBezTo>
                  <a:cubicBezTo>
                    <a:pt x="55" y="48"/>
                    <a:pt x="57" y="48"/>
                    <a:pt x="58" y="47"/>
                  </a:cubicBezTo>
                  <a:cubicBezTo>
                    <a:pt x="58" y="47"/>
                    <a:pt x="58" y="47"/>
                    <a:pt x="58" y="47"/>
                  </a:cubicBezTo>
                  <a:cubicBezTo>
                    <a:pt x="58" y="47"/>
                    <a:pt x="58" y="47"/>
                    <a:pt x="58" y="47"/>
                  </a:cubicBezTo>
                  <a:cubicBezTo>
                    <a:pt x="65" y="53"/>
                    <a:pt x="67" y="60"/>
                    <a:pt x="68" y="64"/>
                  </a:cubicBezTo>
                  <a:cubicBezTo>
                    <a:pt x="28" y="64"/>
                    <a:pt x="28" y="64"/>
                    <a:pt x="28" y="64"/>
                  </a:cubicBezTo>
                  <a:cubicBezTo>
                    <a:pt x="29" y="60"/>
                    <a:pt x="31" y="53"/>
                    <a:pt x="38" y="47"/>
                  </a:cubicBezTo>
                  <a:close/>
                  <a:moveTo>
                    <a:pt x="25" y="26"/>
                  </a:moveTo>
                  <a:cubicBezTo>
                    <a:pt x="25" y="27"/>
                    <a:pt x="25" y="27"/>
                    <a:pt x="25" y="27"/>
                  </a:cubicBezTo>
                  <a:cubicBezTo>
                    <a:pt x="25" y="27"/>
                    <a:pt x="25" y="27"/>
                    <a:pt x="25" y="27"/>
                  </a:cubicBezTo>
                  <a:cubicBezTo>
                    <a:pt x="25" y="27"/>
                    <a:pt x="25" y="27"/>
                    <a:pt x="25" y="27"/>
                  </a:cubicBezTo>
                  <a:cubicBezTo>
                    <a:pt x="25" y="33"/>
                    <a:pt x="28" y="40"/>
                    <a:pt x="34" y="44"/>
                  </a:cubicBezTo>
                  <a:cubicBezTo>
                    <a:pt x="26" y="52"/>
                    <a:pt x="24" y="60"/>
                    <a:pt x="23" y="64"/>
                  </a:cubicBezTo>
                  <a:cubicBezTo>
                    <a:pt x="11" y="64"/>
                    <a:pt x="11" y="64"/>
                    <a:pt x="11" y="64"/>
                  </a:cubicBezTo>
                  <a:cubicBezTo>
                    <a:pt x="8" y="64"/>
                    <a:pt x="5" y="61"/>
                    <a:pt x="5" y="58"/>
                  </a:cubicBezTo>
                  <a:cubicBezTo>
                    <a:pt x="5" y="12"/>
                    <a:pt x="5" y="12"/>
                    <a:pt x="5" y="12"/>
                  </a:cubicBezTo>
                  <a:cubicBezTo>
                    <a:pt x="5" y="8"/>
                    <a:pt x="8" y="5"/>
                    <a:pt x="11" y="5"/>
                  </a:cubicBezTo>
                  <a:cubicBezTo>
                    <a:pt x="42" y="5"/>
                    <a:pt x="42" y="5"/>
                    <a:pt x="42" y="5"/>
                  </a:cubicBezTo>
                  <a:cubicBezTo>
                    <a:pt x="33" y="8"/>
                    <a:pt x="26" y="16"/>
                    <a:pt x="25"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sp>
          <p:nvSpPr>
            <p:cNvPr id="61" name="Freeform 27">
              <a:extLst>
                <a:ext uri="{FF2B5EF4-FFF2-40B4-BE49-F238E27FC236}">
                  <a16:creationId xmlns:a16="http://schemas.microsoft.com/office/drawing/2014/main" id="{45F10BD0-66BC-E3A5-DD8A-A72FD719222A}"/>
                </a:ext>
              </a:extLst>
            </p:cNvPr>
            <p:cNvSpPr>
              <a:spLocks noEditPoints="1"/>
            </p:cNvSpPr>
            <p:nvPr/>
          </p:nvSpPr>
          <p:spPr bwMode="auto">
            <a:xfrm>
              <a:off x="3360738" y="3492500"/>
              <a:ext cx="690562" cy="374650"/>
            </a:xfrm>
            <a:custGeom>
              <a:avLst/>
              <a:gdLst>
                <a:gd name="T0" fmla="*/ 167 w 170"/>
                <a:gd name="T1" fmla="*/ 46 h 92"/>
                <a:gd name="T2" fmla="*/ 131 w 170"/>
                <a:gd name="T3" fmla="*/ 26 h 92"/>
                <a:gd name="T4" fmla="*/ 130 w 170"/>
                <a:gd name="T5" fmla="*/ 25 h 92"/>
                <a:gd name="T6" fmla="*/ 120 w 170"/>
                <a:gd name="T7" fmla="*/ 0 h 92"/>
                <a:gd name="T8" fmla="*/ 110 w 170"/>
                <a:gd name="T9" fmla="*/ 25 h 92"/>
                <a:gd name="T10" fmla="*/ 106 w 170"/>
                <a:gd name="T11" fmla="*/ 25 h 92"/>
                <a:gd name="T12" fmla="*/ 67 w 170"/>
                <a:gd name="T13" fmla="*/ 24 h 92"/>
                <a:gd name="T14" fmla="*/ 63 w 170"/>
                <a:gd name="T15" fmla="*/ 30 h 92"/>
                <a:gd name="T16" fmla="*/ 64 w 170"/>
                <a:gd name="T17" fmla="*/ 15 h 92"/>
                <a:gd name="T18" fmla="*/ 35 w 170"/>
                <a:gd name="T19" fmla="*/ 15 h 92"/>
                <a:gd name="T20" fmla="*/ 39 w 170"/>
                <a:gd name="T21" fmla="*/ 26 h 92"/>
                <a:gd name="T22" fmla="*/ 27 w 170"/>
                <a:gd name="T23" fmla="*/ 23 h 92"/>
                <a:gd name="T24" fmla="*/ 12 w 170"/>
                <a:gd name="T25" fmla="*/ 64 h 92"/>
                <a:gd name="T26" fmla="*/ 2 w 170"/>
                <a:gd name="T27" fmla="*/ 91 h 92"/>
                <a:gd name="T28" fmla="*/ 5 w 170"/>
                <a:gd name="T29" fmla="*/ 89 h 92"/>
                <a:gd name="T30" fmla="*/ 18 w 170"/>
                <a:gd name="T31" fmla="*/ 64 h 92"/>
                <a:gd name="T32" fmla="*/ 8 w 170"/>
                <a:gd name="T33" fmla="*/ 46 h 92"/>
                <a:gd name="T34" fmla="*/ 45 w 170"/>
                <a:gd name="T35" fmla="*/ 46 h 92"/>
                <a:gd name="T36" fmla="*/ 35 w 170"/>
                <a:gd name="T37" fmla="*/ 64 h 92"/>
                <a:gd name="T38" fmla="*/ 49 w 170"/>
                <a:gd name="T39" fmla="*/ 89 h 92"/>
                <a:gd name="T40" fmla="*/ 51 w 170"/>
                <a:gd name="T41" fmla="*/ 91 h 92"/>
                <a:gd name="T42" fmla="*/ 69 w 170"/>
                <a:gd name="T43" fmla="*/ 29 h 92"/>
                <a:gd name="T44" fmla="*/ 116 w 170"/>
                <a:gd name="T45" fmla="*/ 89 h 92"/>
                <a:gd name="T46" fmla="*/ 119 w 170"/>
                <a:gd name="T47" fmla="*/ 91 h 92"/>
                <a:gd name="T48" fmla="*/ 121 w 170"/>
                <a:gd name="T49" fmla="*/ 89 h 92"/>
                <a:gd name="T50" fmla="*/ 134 w 170"/>
                <a:gd name="T51" fmla="*/ 64 h 92"/>
                <a:gd name="T52" fmla="*/ 125 w 170"/>
                <a:gd name="T53" fmla="*/ 46 h 92"/>
                <a:gd name="T54" fmla="*/ 162 w 170"/>
                <a:gd name="T55" fmla="*/ 46 h 92"/>
                <a:gd name="T56" fmla="*/ 152 w 170"/>
                <a:gd name="T57" fmla="*/ 64 h 92"/>
                <a:gd name="T58" fmla="*/ 165 w 170"/>
                <a:gd name="T59" fmla="*/ 89 h 92"/>
                <a:gd name="T60" fmla="*/ 170 w 170"/>
                <a:gd name="T61" fmla="*/ 88 h 92"/>
                <a:gd name="T62" fmla="*/ 115 w 170"/>
                <a:gd name="T63" fmla="*/ 27 h 92"/>
                <a:gd name="T64" fmla="*/ 115 w 170"/>
                <a:gd name="T65" fmla="*/ 23 h 92"/>
                <a:gd name="T66" fmla="*/ 120 w 170"/>
                <a:gd name="T67" fmla="*/ 5 h 92"/>
                <a:gd name="T68" fmla="*/ 125 w 170"/>
                <a:gd name="T69" fmla="*/ 23 h 92"/>
                <a:gd name="T70" fmla="*/ 125 w 170"/>
                <a:gd name="T71" fmla="*/ 27 h 92"/>
                <a:gd name="T72" fmla="*/ 119 w 170"/>
                <a:gd name="T73" fmla="*/ 46 h 92"/>
                <a:gd name="T74" fmla="*/ 119 w 170"/>
                <a:gd name="T75" fmla="*/ 78 h 92"/>
                <a:gd name="T76" fmla="*/ 115 w 170"/>
                <a:gd name="T77" fmla="*/ 27 h 92"/>
                <a:gd name="T78" fmla="*/ 43 w 170"/>
                <a:gd name="T79" fmla="*/ 29 h 92"/>
                <a:gd name="T80" fmla="*/ 46 w 170"/>
                <a:gd name="T81" fmla="*/ 25 h 92"/>
                <a:gd name="T82" fmla="*/ 41 w 170"/>
                <a:gd name="T83" fmla="*/ 15 h 92"/>
                <a:gd name="T84" fmla="*/ 59 w 170"/>
                <a:gd name="T85" fmla="*/ 15 h 92"/>
                <a:gd name="T86" fmla="*/ 54 w 170"/>
                <a:gd name="T87" fmla="*/ 25 h 92"/>
                <a:gd name="T88" fmla="*/ 61 w 170"/>
                <a:gd name="T89" fmla="*/ 39 h 92"/>
                <a:gd name="T90" fmla="*/ 42 w 170"/>
                <a:gd name="T91" fmla="*/ 6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0" h="92">
                  <a:moveTo>
                    <a:pt x="158" y="64"/>
                  </a:moveTo>
                  <a:cubicBezTo>
                    <a:pt x="164" y="60"/>
                    <a:pt x="167" y="53"/>
                    <a:pt x="167" y="46"/>
                  </a:cubicBezTo>
                  <a:cubicBezTo>
                    <a:pt x="167" y="33"/>
                    <a:pt x="156" y="23"/>
                    <a:pt x="143" y="23"/>
                  </a:cubicBezTo>
                  <a:cubicBezTo>
                    <a:pt x="139" y="23"/>
                    <a:pt x="135" y="24"/>
                    <a:pt x="131" y="26"/>
                  </a:cubicBezTo>
                  <a:cubicBezTo>
                    <a:pt x="131" y="26"/>
                    <a:pt x="131" y="26"/>
                    <a:pt x="131" y="26"/>
                  </a:cubicBezTo>
                  <a:cubicBezTo>
                    <a:pt x="131" y="26"/>
                    <a:pt x="131" y="25"/>
                    <a:pt x="130" y="25"/>
                  </a:cubicBezTo>
                  <a:cubicBezTo>
                    <a:pt x="133" y="22"/>
                    <a:pt x="135" y="19"/>
                    <a:pt x="135" y="15"/>
                  </a:cubicBezTo>
                  <a:cubicBezTo>
                    <a:pt x="135" y="7"/>
                    <a:pt x="128" y="0"/>
                    <a:pt x="120" y="0"/>
                  </a:cubicBezTo>
                  <a:cubicBezTo>
                    <a:pt x="112" y="0"/>
                    <a:pt x="106" y="7"/>
                    <a:pt x="106" y="15"/>
                  </a:cubicBezTo>
                  <a:cubicBezTo>
                    <a:pt x="106" y="19"/>
                    <a:pt x="107" y="22"/>
                    <a:pt x="110" y="25"/>
                  </a:cubicBezTo>
                  <a:cubicBezTo>
                    <a:pt x="109" y="26"/>
                    <a:pt x="108" y="28"/>
                    <a:pt x="107" y="30"/>
                  </a:cubicBezTo>
                  <a:cubicBezTo>
                    <a:pt x="106" y="25"/>
                    <a:pt x="106" y="25"/>
                    <a:pt x="106" y="25"/>
                  </a:cubicBezTo>
                  <a:cubicBezTo>
                    <a:pt x="105" y="24"/>
                    <a:pt x="104" y="24"/>
                    <a:pt x="103" y="24"/>
                  </a:cubicBezTo>
                  <a:cubicBezTo>
                    <a:pt x="67" y="24"/>
                    <a:pt x="67" y="24"/>
                    <a:pt x="67" y="24"/>
                  </a:cubicBezTo>
                  <a:cubicBezTo>
                    <a:pt x="66" y="24"/>
                    <a:pt x="65" y="24"/>
                    <a:pt x="64" y="25"/>
                  </a:cubicBezTo>
                  <a:cubicBezTo>
                    <a:pt x="63" y="30"/>
                    <a:pt x="63" y="30"/>
                    <a:pt x="63" y="30"/>
                  </a:cubicBezTo>
                  <a:cubicBezTo>
                    <a:pt x="62" y="28"/>
                    <a:pt x="61" y="26"/>
                    <a:pt x="60" y="25"/>
                  </a:cubicBezTo>
                  <a:cubicBezTo>
                    <a:pt x="63" y="22"/>
                    <a:pt x="64" y="19"/>
                    <a:pt x="64" y="15"/>
                  </a:cubicBezTo>
                  <a:cubicBezTo>
                    <a:pt x="64" y="7"/>
                    <a:pt x="58" y="0"/>
                    <a:pt x="50" y="0"/>
                  </a:cubicBezTo>
                  <a:cubicBezTo>
                    <a:pt x="42" y="0"/>
                    <a:pt x="35" y="7"/>
                    <a:pt x="35" y="15"/>
                  </a:cubicBezTo>
                  <a:cubicBezTo>
                    <a:pt x="35" y="19"/>
                    <a:pt x="37" y="22"/>
                    <a:pt x="40" y="25"/>
                  </a:cubicBezTo>
                  <a:cubicBezTo>
                    <a:pt x="39" y="25"/>
                    <a:pt x="39" y="26"/>
                    <a:pt x="39" y="26"/>
                  </a:cubicBezTo>
                  <a:cubicBezTo>
                    <a:pt x="39" y="26"/>
                    <a:pt x="39" y="26"/>
                    <a:pt x="39" y="26"/>
                  </a:cubicBezTo>
                  <a:cubicBezTo>
                    <a:pt x="35" y="24"/>
                    <a:pt x="31" y="23"/>
                    <a:pt x="27" y="23"/>
                  </a:cubicBezTo>
                  <a:cubicBezTo>
                    <a:pt x="14" y="23"/>
                    <a:pt x="3" y="33"/>
                    <a:pt x="3" y="46"/>
                  </a:cubicBezTo>
                  <a:cubicBezTo>
                    <a:pt x="3" y="53"/>
                    <a:pt x="6" y="60"/>
                    <a:pt x="12" y="64"/>
                  </a:cubicBezTo>
                  <a:cubicBezTo>
                    <a:pt x="1" y="75"/>
                    <a:pt x="0" y="88"/>
                    <a:pt x="0" y="88"/>
                  </a:cubicBezTo>
                  <a:cubicBezTo>
                    <a:pt x="0" y="90"/>
                    <a:pt x="1" y="91"/>
                    <a:pt x="2" y="91"/>
                  </a:cubicBezTo>
                  <a:cubicBezTo>
                    <a:pt x="3" y="91"/>
                    <a:pt x="4" y="91"/>
                    <a:pt x="4" y="90"/>
                  </a:cubicBezTo>
                  <a:cubicBezTo>
                    <a:pt x="5" y="90"/>
                    <a:pt x="5" y="89"/>
                    <a:pt x="5" y="89"/>
                  </a:cubicBezTo>
                  <a:cubicBezTo>
                    <a:pt x="5" y="89"/>
                    <a:pt x="6" y="75"/>
                    <a:pt x="17" y="66"/>
                  </a:cubicBezTo>
                  <a:cubicBezTo>
                    <a:pt x="18" y="66"/>
                    <a:pt x="18" y="65"/>
                    <a:pt x="18" y="64"/>
                  </a:cubicBezTo>
                  <a:cubicBezTo>
                    <a:pt x="18" y="63"/>
                    <a:pt x="18" y="62"/>
                    <a:pt x="17" y="62"/>
                  </a:cubicBezTo>
                  <a:cubicBezTo>
                    <a:pt x="12" y="59"/>
                    <a:pt x="8" y="53"/>
                    <a:pt x="8" y="46"/>
                  </a:cubicBezTo>
                  <a:cubicBezTo>
                    <a:pt x="8" y="36"/>
                    <a:pt x="17" y="28"/>
                    <a:pt x="27" y="28"/>
                  </a:cubicBezTo>
                  <a:cubicBezTo>
                    <a:pt x="37" y="28"/>
                    <a:pt x="45" y="36"/>
                    <a:pt x="45" y="46"/>
                  </a:cubicBezTo>
                  <a:cubicBezTo>
                    <a:pt x="45" y="53"/>
                    <a:pt x="42" y="59"/>
                    <a:pt x="37" y="62"/>
                  </a:cubicBezTo>
                  <a:cubicBezTo>
                    <a:pt x="36" y="62"/>
                    <a:pt x="36" y="63"/>
                    <a:pt x="35" y="64"/>
                  </a:cubicBezTo>
                  <a:cubicBezTo>
                    <a:pt x="35" y="65"/>
                    <a:pt x="36" y="66"/>
                    <a:pt x="36" y="66"/>
                  </a:cubicBezTo>
                  <a:cubicBezTo>
                    <a:pt x="47" y="75"/>
                    <a:pt x="49" y="88"/>
                    <a:pt x="49" y="89"/>
                  </a:cubicBezTo>
                  <a:cubicBezTo>
                    <a:pt x="49" y="89"/>
                    <a:pt x="49" y="89"/>
                    <a:pt x="49" y="89"/>
                  </a:cubicBezTo>
                  <a:cubicBezTo>
                    <a:pt x="49" y="90"/>
                    <a:pt x="50" y="91"/>
                    <a:pt x="51" y="91"/>
                  </a:cubicBezTo>
                  <a:cubicBezTo>
                    <a:pt x="52" y="92"/>
                    <a:pt x="53" y="91"/>
                    <a:pt x="54" y="89"/>
                  </a:cubicBezTo>
                  <a:cubicBezTo>
                    <a:pt x="69" y="29"/>
                    <a:pt x="69" y="29"/>
                    <a:pt x="69" y="29"/>
                  </a:cubicBezTo>
                  <a:cubicBezTo>
                    <a:pt x="101" y="29"/>
                    <a:pt x="101" y="29"/>
                    <a:pt x="101" y="29"/>
                  </a:cubicBezTo>
                  <a:cubicBezTo>
                    <a:pt x="116" y="89"/>
                    <a:pt x="116" y="89"/>
                    <a:pt x="116" y="89"/>
                  </a:cubicBezTo>
                  <a:cubicBezTo>
                    <a:pt x="117" y="91"/>
                    <a:pt x="118" y="91"/>
                    <a:pt x="119" y="91"/>
                  </a:cubicBezTo>
                  <a:cubicBezTo>
                    <a:pt x="119" y="91"/>
                    <a:pt x="119" y="91"/>
                    <a:pt x="119" y="91"/>
                  </a:cubicBezTo>
                  <a:cubicBezTo>
                    <a:pt x="120" y="91"/>
                    <a:pt x="121" y="91"/>
                    <a:pt x="121" y="90"/>
                  </a:cubicBezTo>
                  <a:cubicBezTo>
                    <a:pt x="121" y="89"/>
                    <a:pt x="121" y="89"/>
                    <a:pt x="121" y="89"/>
                  </a:cubicBezTo>
                  <a:cubicBezTo>
                    <a:pt x="121" y="88"/>
                    <a:pt x="123" y="75"/>
                    <a:pt x="134" y="66"/>
                  </a:cubicBezTo>
                  <a:cubicBezTo>
                    <a:pt x="134" y="66"/>
                    <a:pt x="135" y="65"/>
                    <a:pt x="134" y="64"/>
                  </a:cubicBezTo>
                  <a:cubicBezTo>
                    <a:pt x="134" y="63"/>
                    <a:pt x="134" y="62"/>
                    <a:pt x="133" y="62"/>
                  </a:cubicBezTo>
                  <a:cubicBezTo>
                    <a:pt x="128" y="59"/>
                    <a:pt x="125" y="53"/>
                    <a:pt x="125" y="46"/>
                  </a:cubicBezTo>
                  <a:cubicBezTo>
                    <a:pt x="125" y="36"/>
                    <a:pt x="133" y="28"/>
                    <a:pt x="143" y="28"/>
                  </a:cubicBezTo>
                  <a:cubicBezTo>
                    <a:pt x="153" y="28"/>
                    <a:pt x="162" y="36"/>
                    <a:pt x="162" y="46"/>
                  </a:cubicBezTo>
                  <a:cubicBezTo>
                    <a:pt x="162" y="53"/>
                    <a:pt x="158" y="59"/>
                    <a:pt x="153" y="62"/>
                  </a:cubicBezTo>
                  <a:cubicBezTo>
                    <a:pt x="152" y="62"/>
                    <a:pt x="152" y="63"/>
                    <a:pt x="152" y="64"/>
                  </a:cubicBezTo>
                  <a:cubicBezTo>
                    <a:pt x="152" y="65"/>
                    <a:pt x="152" y="66"/>
                    <a:pt x="153" y="66"/>
                  </a:cubicBezTo>
                  <a:cubicBezTo>
                    <a:pt x="163" y="75"/>
                    <a:pt x="165" y="88"/>
                    <a:pt x="165" y="89"/>
                  </a:cubicBezTo>
                  <a:cubicBezTo>
                    <a:pt x="165" y="90"/>
                    <a:pt x="166" y="91"/>
                    <a:pt x="168" y="91"/>
                  </a:cubicBezTo>
                  <a:cubicBezTo>
                    <a:pt x="169" y="91"/>
                    <a:pt x="170" y="90"/>
                    <a:pt x="170" y="88"/>
                  </a:cubicBezTo>
                  <a:cubicBezTo>
                    <a:pt x="170" y="88"/>
                    <a:pt x="169" y="75"/>
                    <a:pt x="158" y="64"/>
                  </a:cubicBezTo>
                  <a:close/>
                  <a:moveTo>
                    <a:pt x="115" y="27"/>
                  </a:moveTo>
                  <a:cubicBezTo>
                    <a:pt x="116" y="26"/>
                    <a:pt x="116" y="26"/>
                    <a:pt x="116" y="25"/>
                  </a:cubicBezTo>
                  <a:cubicBezTo>
                    <a:pt x="116" y="24"/>
                    <a:pt x="116" y="23"/>
                    <a:pt x="115" y="23"/>
                  </a:cubicBezTo>
                  <a:cubicBezTo>
                    <a:pt x="112" y="21"/>
                    <a:pt x="111" y="18"/>
                    <a:pt x="111" y="15"/>
                  </a:cubicBezTo>
                  <a:cubicBezTo>
                    <a:pt x="111" y="10"/>
                    <a:pt x="115" y="5"/>
                    <a:pt x="120" y="5"/>
                  </a:cubicBezTo>
                  <a:cubicBezTo>
                    <a:pt x="125" y="5"/>
                    <a:pt x="129" y="10"/>
                    <a:pt x="129" y="15"/>
                  </a:cubicBezTo>
                  <a:cubicBezTo>
                    <a:pt x="129" y="18"/>
                    <a:pt x="128" y="21"/>
                    <a:pt x="125" y="23"/>
                  </a:cubicBezTo>
                  <a:cubicBezTo>
                    <a:pt x="124" y="23"/>
                    <a:pt x="124" y="24"/>
                    <a:pt x="124" y="25"/>
                  </a:cubicBezTo>
                  <a:cubicBezTo>
                    <a:pt x="124" y="26"/>
                    <a:pt x="124" y="26"/>
                    <a:pt x="125" y="27"/>
                  </a:cubicBezTo>
                  <a:cubicBezTo>
                    <a:pt x="125" y="28"/>
                    <a:pt x="126" y="28"/>
                    <a:pt x="127" y="29"/>
                  </a:cubicBezTo>
                  <a:cubicBezTo>
                    <a:pt x="122" y="34"/>
                    <a:pt x="119" y="40"/>
                    <a:pt x="119" y="46"/>
                  </a:cubicBezTo>
                  <a:cubicBezTo>
                    <a:pt x="119" y="53"/>
                    <a:pt x="122" y="60"/>
                    <a:pt x="128" y="64"/>
                  </a:cubicBezTo>
                  <a:cubicBezTo>
                    <a:pt x="124" y="68"/>
                    <a:pt x="121" y="73"/>
                    <a:pt x="119" y="78"/>
                  </a:cubicBezTo>
                  <a:cubicBezTo>
                    <a:pt x="109" y="39"/>
                    <a:pt x="109" y="39"/>
                    <a:pt x="109" y="39"/>
                  </a:cubicBezTo>
                  <a:cubicBezTo>
                    <a:pt x="109" y="38"/>
                    <a:pt x="110" y="31"/>
                    <a:pt x="115" y="27"/>
                  </a:cubicBezTo>
                  <a:close/>
                  <a:moveTo>
                    <a:pt x="51" y="46"/>
                  </a:moveTo>
                  <a:cubicBezTo>
                    <a:pt x="51" y="40"/>
                    <a:pt x="48" y="34"/>
                    <a:pt x="43" y="29"/>
                  </a:cubicBezTo>
                  <a:cubicBezTo>
                    <a:pt x="44" y="28"/>
                    <a:pt x="45" y="28"/>
                    <a:pt x="45" y="27"/>
                  </a:cubicBezTo>
                  <a:cubicBezTo>
                    <a:pt x="46" y="26"/>
                    <a:pt x="46" y="26"/>
                    <a:pt x="46" y="25"/>
                  </a:cubicBezTo>
                  <a:cubicBezTo>
                    <a:pt x="46" y="24"/>
                    <a:pt x="46" y="23"/>
                    <a:pt x="45" y="23"/>
                  </a:cubicBezTo>
                  <a:cubicBezTo>
                    <a:pt x="42" y="21"/>
                    <a:pt x="41" y="18"/>
                    <a:pt x="41" y="15"/>
                  </a:cubicBezTo>
                  <a:cubicBezTo>
                    <a:pt x="41" y="10"/>
                    <a:pt x="45" y="5"/>
                    <a:pt x="50" y="5"/>
                  </a:cubicBezTo>
                  <a:cubicBezTo>
                    <a:pt x="55" y="5"/>
                    <a:pt x="59" y="10"/>
                    <a:pt x="59" y="15"/>
                  </a:cubicBezTo>
                  <a:cubicBezTo>
                    <a:pt x="59" y="18"/>
                    <a:pt x="58" y="21"/>
                    <a:pt x="55" y="23"/>
                  </a:cubicBezTo>
                  <a:cubicBezTo>
                    <a:pt x="54" y="23"/>
                    <a:pt x="54" y="24"/>
                    <a:pt x="54" y="25"/>
                  </a:cubicBezTo>
                  <a:cubicBezTo>
                    <a:pt x="54" y="26"/>
                    <a:pt x="54" y="26"/>
                    <a:pt x="55" y="27"/>
                  </a:cubicBezTo>
                  <a:cubicBezTo>
                    <a:pt x="60" y="31"/>
                    <a:pt x="61" y="38"/>
                    <a:pt x="61" y="39"/>
                  </a:cubicBezTo>
                  <a:cubicBezTo>
                    <a:pt x="51" y="78"/>
                    <a:pt x="51" y="78"/>
                    <a:pt x="51" y="78"/>
                  </a:cubicBezTo>
                  <a:cubicBezTo>
                    <a:pt x="49" y="73"/>
                    <a:pt x="46" y="68"/>
                    <a:pt x="42" y="64"/>
                  </a:cubicBezTo>
                  <a:cubicBezTo>
                    <a:pt x="48" y="60"/>
                    <a:pt x="51" y="53"/>
                    <a:pt x="5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9306" tIns="64653" rIns="129306" bIns="64653" numCol="1" anchor="t" anchorCtr="0" compatLnSpc="1">
              <a:prstTxWarp prst="textNoShape">
                <a:avLst/>
              </a:prstTxWarp>
            </a:bodyPr>
            <a:lstStyle/>
            <a:p>
              <a:endParaRPr lang="en-AU" sz="1000"/>
            </a:p>
          </p:txBody>
        </p:sp>
      </p:grpSp>
      <p:sp>
        <p:nvSpPr>
          <p:cNvPr id="2" name="TextBox 1">
            <a:extLst>
              <a:ext uri="{FF2B5EF4-FFF2-40B4-BE49-F238E27FC236}">
                <a16:creationId xmlns:a16="http://schemas.microsoft.com/office/drawing/2014/main" id="{8560AEEF-C366-2BEE-6C88-6BAD7DDDD705}"/>
              </a:ext>
            </a:extLst>
          </p:cNvPr>
          <p:cNvSpPr txBox="1"/>
          <p:nvPr/>
        </p:nvSpPr>
        <p:spPr>
          <a:xfrm>
            <a:off x="11610136" y="9322283"/>
            <a:ext cx="3234121" cy="1107996"/>
          </a:xfrm>
          <a:prstGeom prst="rect">
            <a:avLst/>
          </a:prstGeom>
          <a:noFill/>
          <a:ln>
            <a:solidFill>
              <a:srgbClr val="FF0000"/>
            </a:solidFill>
          </a:ln>
        </p:spPr>
        <p:txBody>
          <a:bodyPr wrap="square" lIns="91440" tIns="45720" rIns="91440" bIns="45720" rtlCol="0" anchor="t">
            <a:spAutoFit/>
          </a:bodyPr>
          <a:lstStyle/>
          <a:p>
            <a:r>
              <a:rPr lang="en-AU" sz="1100" b="1" dirty="0">
                <a:solidFill>
                  <a:srgbClr val="FF0000"/>
                </a:solidFill>
                <a:latin typeface="Arial"/>
                <a:cs typeface="Arial"/>
              </a:rPr>
              <a:t>Implementation notes: </a:t>
            </a:r>
            <a:r>
              <a:rPr lang="en-AU" sz="1100" dirty="0">
                <a:solidFill>
                  <a:srgbClr val="FF0000"/>
                </a:solidFill>
                <a:latin typeface="Arial"/>
                <a:cs typeface="Arial"/>
              </a:rPr>
              <a:t>Delete these notes prior to publishing this solution.</a:t>
            </a:r>
          </a:p>
          <a:p>
            <a:r>
              <a:rPr lang="en-AU" sz="1100" dirty="0">
                <a:solidFill>
                  <a:srgbClr val="FF0000"/>
                </a:solidFill>
                <a:latin typeface="Arial"/>
                <a:cs typeface="Arial"/>
              </a:rPr>
              <a:t>This timeline has also been provided as a stand alone solution, so you can make amendments to it as required, just remember to update the image in this document after.</a:t>
            </a:r>
          </a:p>
        </p:txBody>
      </p:sp>
    </p:spTree>
    <p:extLst>
      <p:ext uri="{BB962C8B-B14F-4D97-AF65-F5344CB8AC3E}">
        <p14:creationId xmlns:p14="http://schemas.microsoft.com/office/powerpoint/2010/main" val="237760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22A20B64-23FF-0EC6-7220-B6AD5C7D73BC}"/>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641773268"/>
              </p:ext>
            </p:extLst>
          </p:nvPr>
        </p:nvGraphicFramePr>
        <p:xfrm>
          <a:off x="2246" y="3063"/>
          <a:ext cx="2246" cy="2246"/>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9" name="Object 8" hidden="1">
                        <a:extLst>
                          <a:ext uri="{FF2B5EF4-FFF2-40B4-BE49-F238E27FC236}">
                            <a16:creationId xmlns:a16="http://schemas.microsoft.com/office/drawing/2014/main" id="{22A20B64-23FF-0EC6-7220-B6AD5C7D73BC}"/>
                          </a:ext>
                          <a:ext uri="{C183D7F6-B498-43B3-948B-1728B52AA6E4}">
                            <adec:decorative xmlns:adec="http://schemas.microsoft.com/office/drawing/2017/decorative" val="1"/>
                          </a:ext>
                        </a:extLst>
                      </p:cNvPr>
                      <p:cNvPicPr/>
                      <p:nvPr/>
                    </p:nvPicPr>
                    <p:blipFill>
                      <a:blip r:embed="rId4"/>
                      <a:stretch>
                        <a:fillRect/>
                      </a:stretch>
                    </p:blipFill>
                    <p:spPr>
                      <a:xfrm>
                        <a:off x="2246" y="3063"/>
                        <a:ext cx="2246" cy="2246"/>
                      </a:xfrm>
                      <a:prstGeom prst="rect">
                        <a:avLst/>
                      </a:prstGeom>
                    </p:spPr>
                  </p:pic>
                </p:oleObj>
              </mc:Fallback>
            </mc:AlternateContent>
          </a:graphicData>
        </a:graphic>
      </p:graphicFrame>
      <p:sp>
        <p:nvSpPr>
          <p:cNvPr id="3" name="Rectangle 2">
            <a:extLst>
              <a:ext uri="{FF2B5EF4-FFF2-40B4-BE49-F238E27FC236}">
                <a16:creationId xmlns:a16="http://schemas.microsoft.com/office/drawing/2014/main" id="{C80B470C-F125-6784-149F-034B8D76526B}"/>
              </a:ext>
              <a:ext uri="{C183D7F6-B498-43B3-948B-1728B52AA6E4}">
                <adec:decorative xmlns:adec="http://schemas.microsoft.com/office/drawing/2017/decorative" val="1"/>
              </a:ext>
            </a:extLst>
          </p:cNvPr>
          <p:cNvSpPr/>
          <p:nvPr/>
        </p:nvSpPr>
        <p:spPr>
          <a:xfrm>
            <a:off x="1" y="2243290"/>
            <a:ext cx="3748444" cy="84477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sp>
        <p:nvSpPr>
          <p:cNvPr id="21" name="Title 20">
            <a:extLst>
              <a:ext uri="{FF2B5EF4-FFF2-40B4-BE49-F238E27FC236}">
                <a16:creationId xmlns:a16="http://schemas.microsoft.com/office/drawing/2014/main" id="{7CFA14B7-9E41-EDE7-E598-9989E15507B4}"/>
              </a:ext>
            </a:extLst>
          </p:cNvPr>
          <p:cNvSpPr>
            <a:spLocks noGrp="1"/>
          </p:cNvSpPr>
          <p:nvPr>
            <p:ph type="title"/>
          </p:nvPr>
        </p:nvSpPr>
        <p:spPr/>
        <p:txBody>
          <a:bodyPr vert="horz"/>
          <a:lstStyle/>
          <a:p>
            <a:r>
              <a:rPr lang="en-AU" dirty="0"/>
              <a:t>3. Post-objection consultation Matrix – key changes</a:t>
            </a:r>
          </a:p>
        </p:txBody>
      </p:sp>
      <p:sp>
        <p:nvSpPr>
          <p:cNvPr id="73" name="TextBox 72">
            <a:extLst>
              <a:ext uri="{FF2B5EF4-FFF2-40B4-BE49-F238E27FC236}">
                <a16:creationId xmlns:a16="http://schemas.microsoft.com/office/drawing/2014/main" id="{5BC4478B-16DF-2CF3-ADDD-C6894F7452A2}"/>
              </a:ext>
            </a:extLst>
          </p:cNvPr>
          <p:cNvSpPr txBox="1"/>
          <p:nvPr/>
        </p:nvSpPr>
        <p:spPr>
          <a:xfrm>
            <a:off x="366600" y="2530245"/>
            <a:ext cx="3191360" cy="4559453"/>
          </a:xfrm>
          <a:prstGeom prst="rect">
            <a:avLst/>
          </a:prstGeom>
          <a:noFill/>
        </p:spPr>
        <p:txBody>
          <a:bodyPr wrap="square" rtlCol="0">
            <a:spAutoFit/>
          </a:bodyPr>
          <a:lstStyle/>
          <a:p>
            <a:pPr defTabSz="1134008">
              <a:spcAft>
                <a:spcPts val="1488"/>
              </a:spcAft>
              <a:defRPr/>
            </a:pPr>
            <a:r>
              <a:rPr lang="en-AU" sz="1984" dirty="0">
                <a:solidFill>
                  <a:prstClr val="black"/>
                </a:solidFill>
              </a:rPr>
              <a:t>This diagram outlines the key high-level differences in the post-objection consultation process dependent on the application’s financial value and how many objections are received. </a:t>
            </a:r>
          </a:p>
          <a:p>
            <a:pPr defTabSz="1134008">
              <a:spcAft>
                <a:spcPts val="1488"/>
              </a:spcAft>
              <a:defRPr/>
            </a:pPr>
            <a:r>
              <a:rPr lang="en-AU" sz="1984" dirty="0">
                <a:solidFill>
                  <a:prstClr val="black"/>
                </a:solidFill>
              </a:rPr>
              <a:t>Variations in these two factors will lead to suggested changes and/or additional considerations throughout the planning process. </a:t>
            </a:r>
          </a:p>
        </p:txBody>
      </p:sp>
      <p:sp>
        <p:nvSpPr>
          <p:cNvPr id="55" name="TextBox 54">
            <a:extLst>
              <a:ext uri="{FF2B5EF4-FFF2-40B4-BE49-F238E27FC236}">
                <a16:creationId xmlns:a16="http://schemas.microsoft.com/office/drawing/2014/main" id="{BD53A7C2-C5C8-E57E-7919-1D5510234A5D}"/>
              </a:ext>
            </a:extLst>
          </p:cNvPr>
          <p:cNvSpPr txBox="1"/>
          <p:nvPr/>
        </p:nvSpPr>
        <p:spPr>
          <a:xfrm>
            <a:off x="8369126" y="4097525"/>
            <a:ext cx="1909048" cy="283154"/>
          </a:xfrm>
          <a:prstGeom prst="rect">
            <a:avLst/>
          </a:prstGeom>
          <a:noFill/>
        </p:spPr>
        <p:txBody>
          <a:bodyPr wrap="square" rtlCol="0" anchor="b" anchorCtr="0">
            <a:spAutoFit/>
          </a:bodyPr>
          <a:lstStyle/>
          <a:p>
            <a:pPr algn="ctr" defTabSz="1134008">
              <a:defRPr/>
            </a:pPr>
            <a:r>
              <a:rPr lang="en-US" sz="1240" b="1" dirty="0">
                <a:solidFill>
                  <a:srgbClr val="44494A"/>
                </a:solidFill>
                <a:ea typeface="League Spartan" charset="0"/>
                <a:cs typeface="Poppins" pitchFamily="2" charset="77"/>
              </a:rPr>
              <a:t>Number of objections</a:t>
            </a:r>
          </a:p>
        </p:txBody>
      </p:sp>
      <p:grpSp>
        <p:nvGrpSpPr>
          <p:cNvPr id="31" name="Group 30">
            <a:extLst>
              <a:ext uri="{FF2B5EF4-FFF2-40B4-BE49-F238E27FC236}">
                <a16:creationId xmlns:a16="http://schemas.microsoft.com/office/drawing/2014/main" id="{03E376C5-D7A4-E77C-4FD5-3E80AB4A4663}"/>
              </a:ext>
              <a:ext uri="{C183D7F6-B498-43B3-948B-1728B52AA6E4}">
                <adec:decorative xmlns:adec="http://schemas.microsoft.com/office/drawing/2017/decorative" val="1"/>
              </a:ext>
            </a:extLst>
          </p:cNvPr>
          <p:cNvGrpSpPr/>
          <p:nvPr/>
        </p:nvGrpSpPr>
        <p:grpSpPr>
          <a:xfrm rot="5400000">
            <a:off x="9296245" y="1757835"/>
            <a:ext cx="144410" cy="5357251"/>
            <a:chOff x="7834911" y="2301668"/>
            <a:chExt cx="116450" cy="2976656"/>
          </a:xfrm>
        </p:grpSpPr>
        <p:sp>
          <p:nvSpPr>
            <p:cNvPr id="32" name="Line 94">
              <a:extLst>
                <a:ext uri="{FF2B5EF4-FFF2-40B4-BE49-F238E27FC236}">
                  <a16:creationId xmlns:a16="http://schemas.microsoft.com/office/drawing/2014/main" id="{3D9EF88C-F48D-FD24-21E0-851A938A0A5D}"/>
                </a:ext>
              </a:extLst>
            </p:cNvPr>
            <p:cNvSpPr>
              <a:spLocks noChangeShapeType="1"/>
            </p:cNvSpPr>
            <p:nvPr/>
          </p:nvSpPr>
          <p:spPr bwMode="auto">
            <a:xfrm>
              <a:off x="7893990" y="2373927"/>
              <a:ext cx="0" cy="2868533"/>
            </a:xfrm>
            <a:prstGeom prst="line">
              <a:avLst/>
            </a:prstGeom>
            <a:noFill/>
            <a:ln w="28575" cap="flat">
              <a:solidFill>
                <a:schemeClr val="bg1">
                  <a:lumMod val="75000"/>
                </a:schemeClr>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1134008">
                <a:defRPr/>
              </a:pPr>
              <a:endParaRPr lang="en-US" sz="3968" dirty="0">
                <a:solidFill>
                  <a:prstClr val="black"/>
                </a:solidFill>
              </a:endParaRPr>
            </a:p>
          </p:txBody>
        </p:sp>
        <p:sp>
          <p:nvSpPr>
            <p:cNvPr id="35" name="Freeform 95">
              <a:extLst>
                <a:ext uri="{FF2B5EF4-FFF2-40B4-BE49-F238E27FC236}">
                  <a16:creationId xmlns:a16="http://schemas.microsoft.com/office/drawing/2014/main" id="{D1C669F1-871E-1C50-B6B2-E86479C7F167}"/>
                </a:ext>
              </a:extLst>
            </p:cNvPr>
            <p:cNvSpPr>
              <a:spLocks noChangeArrowheads="1"/>
            </p:cNvSpPr>
            <p:nvPr/>
          </p:nvSpPr>
          <p:spPr bwMode="auto">
            <a:xfrm>
              <a:off x="7836620" y="2301668"/>
              <a:ext cx="114741" cy="114742"/>
            </a:xfrm>
            <a:prstGeom prst="triangle">
              <a:avLst/>
            </a:prstGeom>
            <a:solidFill>
              <a:schemeClr val="bg1">
                <a:lumMod val="75000"/>
              </a:schemeClr>
            </a:solidFill>
            <a:ln>
              <a:noFill/>
            </a:ln>
            <a:effectLst/>
          </p:spPr>
          <p:txBody>
            <a:bodyPr wrap="none" anchor="ctr"/>
            <a:lstStyle/>
            <a:p>
              <a:pPr algn="ctr" defTabSz="1134008">
                <a:defRPr/>
              </a:pPr>
              <a:endParaRPr lang="en-US" sz="3968" dirty="0">
                <a:solidFill>
                  <a:prstClr val="black"/>
                </a:solidFill>
              </a:endParaRPr>
            </a:p>
          </p:txBody>
        </p:sp>
        <p:sp>
          <p:nvSpPr>
            <p:cNvPr id="36" name="Freeform 96">
              <a:extLst>
                <a:ext uri="{FF2B5EF4-FFF2-40B4-BE49-F238E27FC236}">
                  <a16:creationId xmlns:a16="http://schemas.microsoft.com/office/drawing/2014/main" id="{6633A96C-32A7-4CB4-30F6-FE1A63200D53}"/>
                </a:ext>
              </a:extLst>
            </p:cNvPr>
            <p:cNvSpPr>
              <a:spLocks noChangeArrowheads="1"/>
            </p:cNvSpPr>
            <p:nvPr/>
          </p:nvSpPr>
          <p:spPr bwMode="auto">
            <a:xfrm rot="10800000">
              <a:off x="7834911" y="5163582"/>
              <a:ext cx="114741" cy="114742"/>
            </a:xfrm>
            <a:prstGeom prst="triangle">
              <a:avLst/>
            </a:prstGeom>
            <a:solidFill>
              <a:schemeClr val="bg1">
                <a:lumMod val="75000"/>
              </a:schemeClr>
            </a:solidFill>
            <a:ln>
              <a:noFill/>
            </a:ln>
            <a:effectLst/>
          </p:spPr>
          <p:txBody>
            <a:bodyPr wrap="none" anchor="ctr"/>
            <a:lstStyle/>
            <a:p>
              <a:pPr algn="ctr" defTabSz="1134008">
                <a:defRPr/>
              </a:pPr>
              <a:endParaRPr lang="en-US" sz="3968" dirty="0">
                <a:solidFill>
                  <a:prstClr val="black"/>
                </a:solidFill>
              </a:endParaRPr>
            </a:p>
          </p:txBody>
        </p:sp>
      </p:grpSp>
      <p:sp>
        <p:nvSpPr>
          <p:cNvPr id="43" name="TextBox 42">
            <a:extLst>
              <a:ext uri="{FF2B5EF4-FFF2-40B4-BE49-F238E27FC236}">
                <a16:creationId xmlns:a16="http://schemas.microsoft.com/office/drawing/2014/main" id="{3A860E8F-9AAC-4F95-096D-2BFDC528DB61}"/>
              </a:ext>
            </a:extLst>
          </p:cNvPr>
          <p:cNvSpPr txBox="1"/>
          <p:nvPr/>
        </p:nvSpPr>
        <p:spPr>
          <a:xfrm>
            <a:off x="6845263" y="4082695"/>
            <a:ext cx="803592" cy="283154"/>
          </a:xfrm>
          <a:prstGeom prst="rect">
            <a:avLst/>
          </a:prstGeom>
          <a:noFill/>
        </p:spPr>
        <p:txBody>
          <a:bodyPr wrap="square" rtlCol="0" anchor="b" anchorCtr="0">
            <a:spAutoFit/>
          </a:bodyPr>
          <a:lstStyle/>
          <a:p>
            <a:pPr algn="ctr" defTabSz="1134008">
              <a:defRPr/>
            </a:pPr>
            <a:r>
              <a:rPr lang="en-US" sz="1240" b="1" dirty="0">
                <a:solidFill>
                  <a:srgbClr val="44494A"/>
                </a:solidFill>
                <a:ea typeface="League Spartan" charset="0"/>
                <a:cs typeface="Poppins" pitchFamily="2" charset="77"/>
              </a:rPr>
              <a:t>Low</a:t>
            </a:r>
          </a:p>
        </p:txBody>
      </p:sp>
      <p:sp>
        <p:nvSpPr>
          <p:cNvPr id="63" name="TextBox 62">
            <a:extLst>
              <a:ext uri="{FF2B5EF4-FFF2-40B4-BE49-F238E27FC236}">
                <a16:creationId xmlns:a16="http://schemas.microsoft.com/office/drawing/2014/main" id="{B8649C22-EA59-C973-607B-474FA989C415}"/>
              </a:ext>
            </a:extLst>
          </p:cNvPr>
          <p:cNvSpPr txBox="1"/>
          <p:nvPr/>
        </p:nvSpPr>
        <p:spPr>
          <a:xfrm flipH="1">
            <a:off x="3828298" y="3320847"/>
            <a:ext cx="2894790" cy="493084"/>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Planning Officer likely to play a larger ‘intermediary’ role</a:t>
            </a:r>
          </a:p>
        </p:txBody>
      </p:sp>
      <p:sp>
        <p:nvSpPr>
          <p:cNvPr id="61" name="TextBox 60">
            <a:extLst>
              <a:ext uri="{FF2B5EF4-FFF2-40B4-BE49-F238E27FC236}">
                <a16:creationId xmlns:a16="http://schemas.microsoft.com/office/drawing/2014/main" id="{EC5D4D54-6CC3-8079-A579-244884D88C6B}"/>
              </a:ext>
            </a:extLst>
          </p:cNvPr>
          <p:cNvSpPr txBox="1"/>
          <p:nvPr/>
        </p:nvSpPr>
        <p:spPr>
          <a:xfrm>
            <a:off x="4015571" y="4811075"/>
            <a:ext cx="2520244" cy="893834"/>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More intimate mediation techniques that enable deeper conversations between select parties</a:t>
            </a:r>
          </a:p>
        </p:txBody>
      </p:sp>
      <p:sp>
        <p:nvSpPr>
          <p:cNvPr id="37" name="TextBox 36">
            <a:extLst>
              <a:ext uri="{FF2B5EF4-FFF2-40B4-BE49-F238E27FC236}">
                <a16:creationId xmlns:a16="http://schemas.microsoft.com/office/drawing/2014/main" id="{0D4DEBDE-2DC3-5A09-7129-0CA1C7D64DE7}"/>
              </a:ext>
            </a:extLst>
          </p:cNvPr>
          <p:cNvSpPr txBox="1"/>
          <p:nvPr/>
        </p:nvSpPr>
        <p:spPr>
          <a:xfrm>
            <a:off x="11090618" y="4083511"/>
            <a:ext cx="737900" cy="283154"/>
          </a:xfrm>
          <a:prstGeom prst="rect">
            <a:avLst/>
          </a:prstGeom>
          <a:noFill/>
        </p:spPr>
        <p:txBody>
          <a:bodyPr wrap="square" rtlCol="0" anchor="b" anchorCtr="0">
            <a:spAutoFit/>
          </a:bodyPr>
          <a:lstStyle/>
          <a:p>
            <a:pPr algn="ctr" defTabSz="1134008">
              <a:defRPr/>
            </a:pPr>
            <a:r>
              <a:rPr lang="en-US" sz="1240" b="1" dirty="0">
                <a:solidFill>
                  <a:srgbClr val="44494A"/>
                </a:solidFill>
                <a:ea typeface="League Spartan" charset="0"/>
                <a:cs typeface="Poppins" pitchFamily="2" charset="77"/>
              </a:rPr>
              <a:t>High</a:t>
            </a:r>
          </a:p>
        </p:txBody>
      </p:sp>
      <p:sp>
        <p:nvSpPr>
          <p:cNvPr id="27" name="TextBox 26">
            <a:extLst>
              <a:ext uri="{FF2B5EF4-FFF2-40B4-BE49-F238E27FC236}">
                <a16:creationId xmlns:a16="http://schemas.microsoft.com/office/drawing/2014/main" id="{84AE4A3A-B8FA-6B9B-523B-179511755854}"/>
              </a:ext>
            </a:extLst>
          </p:cNvPr>
          <p:cNvSpPr txBox="1"/>
          <p:nvPr/>
        </p:nvSpPr>
        <p:spPr>
          <a:xfrm>
            <a:off x="12386017" y="3320847"/>
            <a:ext cx="2382342" cy="493084"/>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Possible utilisation of external facilitators or councillors</a:t>
            </a:r>
          </a:p>
        </p:txBody>
      </p:sp>
      <p:sp>
        <p:nvSpPr>
          <p:cNvPr id="25" name="TextBox 24">
            <a:extLst>
              <a:ext uri="{FF2B5EF4-FFF2-40B4-BE49-F238E27FC236}">
                <a16:creationId xmlns:a16="http://schemas.microsoft.com/office/drawing/2014/main" id="{CB9ABFC0-FAEE-8465-6E8C-FA40EE0CEDFF}"/>
              </a:ext>
            </a:extLst>
          </p:cNvPr>
          <p:cNvSpPr txBox="1"/>
          <p:nvPr/>
        </p:nvSpPr>
        <p:spPr>
          <a:xfrm>
            <a:off x="12386017" y="4811075"/>
            <a:ext cx="2382342" cy="693460"/>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Mediation techniques that enable larger audience (i.e. objector) attendance</a:t>
            </a:r>
          </a:p>
        </p:txBody>
      </p:sp>
      <p:sp>
        <p:nvSpPr>
          <p:cNvPr id="54" name="TextBox 53">
            <a:extLst>
              <a:ext uri="{FF2B5EF4-FFF2-40B4-BE49-F238E27FC236}">
                <a16:creationId xmlns:a16="http://schemas.microsoft.com/office/drawing/2014/main" id="{2CE3B16D-4439-2100-01BE-BCA57D983464}"/>
              </a:ext>
            </a:extLst>
          </p:cNvPr>
          <p:cNvSpPr txBox="1"/>
          <p:nvPr/>
        </p:nvSpPr>
        <p:spPr>
          <a:xfrm>
            <a:off x="8013423" y="7325203"/>
            <a:ext cx="2650374" cy="473976"/>
          </a:xfrm>
          <a:prstGeom prst="rect">
            <a:avLst/>
          </a:prstGeom>
          <a:noFill/>
        </p:spPr>
        <p:txBody>
          <a:bodyPr wrap="square" rtlCol="0" anchor="b" anchorCtr="0">
            <a:spAutoFit/>
          </a:bodyPr>
          <a:lstStyle/>
          <a:p>
            <a:pPr algn="ctr" defTabSz="1134008">
              <a:defRPr/>
            </a:pPr>
            <a:r>
              <a:rPr lang="en-US" sz="1240" b="1" dirty="0">
                <a:solidFill>
                  <a:srgbClr val="44494A"/>
                </a:solidFill>
                <a:ea typeface="League Spartan" charset="0"/>
                <a:cs typeface="Poppins" pitchFamily="2" charset="77"/>
              </a:rPr>
              <a:t>Scale of </a:t>
            </a:r>
          </a:p>
          <a:p>
            <a:pPr algn="ctr" defTabSz="1134008">
              <a:defRPr/>
            </a:pPr>
            <a:r>
              <a:rPr lang="en-US" sz="1240" b="1" dirty="0">
                <a:solidFill>
                  <a:srgbClr val="44494A"/>
                </a:solidFill>
                <a:ea typeface="League Spartan" charset="0"/>
                <a:cs typeface="Poppins" pitchFamily="2" charset="77"/>
              </a:rPr>
              <a:t>Financial value</a:t>
            </a:r>
          </a:p>
        </p:txBody>
      </p:sp>
      <p:grpSp>
        <p:nvGrpSpPr>
          <p:cNvPr id="29" name="Group 28">
            <a:extLst>
              <a:ext uri="{FF2B5EF4-FFF2-40B4-BE49-F238E27FC236}">
                <a16:creationId xmlns:a16="http://schemas.microsoft.com/office/drawing/2014/main" id="{D63B45B4-AC08-2542-4323-A046FCDEEBFD}"/>
              </a:ext>
              <a:ext uri="{C183D7F6-B498-43B3-948B-1728B52AA6E4}">
                <adec:decorative xmlns:adec="http://schemas.microsoft.com/office/drawing/2017/decorative" val="1"/>
              </a:ext>
            </a:extLst>
          </p:cNvPr>
          <p:cNvGrpSpPr/>
          <p:nvPr/>
        </p:nvGrpSpPr>
        <p:grpSpPr>
          <a:xfrm rot="5400000">
            <a:off x="9296245" y="5176338"/>
            <a:ext cx="144410" cy="5357251"/>
            <a:chOff x="7834911" y="2301668"/>
            <a:chExt cx="116450" cy="2976656"/>
          </a:xfrm>
        </p:grpSpPr>
        <p:sp>
          <p:nvSpPr>
            <p:cNvPr id="15" name="Line 94">
              <a:extLst>
                <a:ext uri="{FF2B5EF4-FFF2-40B4-BE49-F238E27FC236}">
                  <a16:creationId xmlns:a16="http://schemas.microsoft.com/office/drawing/2014/main" id="{0A0C40CC-C46A-908D-3DE3-196ECA6735AD}"/>
                </a:ext>
              </a:extLst>
            </p:cNvPr>
            <p:cNvSpPr>
              <a:spLocks noChangeShapeType="1"/>
            </p:cNvSpPr>
            <p:nvPr/>
          </p:nvSpPr>
          <p:spPr bwMode="auto">
            <a:xfrm>
              <a:off x="7893990" y="2373927"/>
              <a:ext cx="0" cy="2868533"/>
            </a:xfrm>
            <a:prstGeom prst="line">
              <a:avLst/>
            </a:prstGeom>
            <a:noFill/>
            <a:ln w="28575" cap="flat">
              <a:solidFill>
                <a:schemeClr val="bg1">
                  <a:lumMod val="75000"/>
                </a:schemeClr>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1134008">
                <a:defRPr/>
              </a:pPr>
              <a:endParaRPr lang="en-US" sz="3968" dirty="0">
                <a:solidFill>
                  <a:prstClr val="black"/>
                </a:solidFill>
              </a:endParaRPr>
            </a:p>
          </p:txBody>
        </p:sp>
        <p:sp>
          <p:nvSpPr>
            <p:cNvPr id="16" name="Freeform 95">
              <a:extLst>
                <a:ext uri="{FF2B5EF4-FFF2-40B4-BE49-F238E27FC236}">
                  <a16:creationId xmlns:a16="http://schemas.microsoft.com/office/drawing/2014/main" id="{A7C993FF-A45C-1326-5D79-0A288B884B34}"/>
                </a:ext>
              </a:extLst>
            </p:cNvPr>
            <p:cNvSpPr>
              <a:spLocks noChangeArrowheads="1"/>
            </p:cNvSpPr>
            <p:nvPr/>
          </p:nvSpPr>
          <p:spPr bwMode="auto">
            <a:xfrm>
              <a:off x="7836620" y="2301668"/>
              <a:ext cx="114741" cy="114742"/>
            </a:xfrm>
            <a:prstGeom prst="triangle">
              <a:avLst/>
            </a:prstGeom>
            <a:solidFill>
              <a:schemeClr val="bg1">
                <a:lumMod val="75000"/>
              </a:schemeClr>
            </a:solidFill>
            <a:ln>
              <a:noFill/>
            </a:ln>
            <a:effectLst/>
          </p:spPr>
          <p:txBody>
            <a:bodyPr wrap="none" anchor="ctr"/>
            <a:lstStyle/>
            <a:p>
              <a:pPr algn="ctr" defTabSz="1134008">
                <a:defRPr/>
              </a:pPr>
              <a:endParaRPr lang="en-US" sz="3968" dirty="0">
                <a:solidFill>
                  <a:prstClr val="black"/>
                </a:solidFill>
              </a:endParaRPr>
            </a:p>
          </p:txBody>
        </p:sp>
        <p:sp>
          <p:nvSpPr>
            <p:cNvPr id="18" name="Freeform 96">
              <a:extLst>
                <a:ext uri="{FF2B5EF4-FFF2-40B4-BE49-F238E27FC236}">
                  <a16:creationId xmlns:a16="http://schemas.microsoft.com/office/drawing/2014/main" id="{65963B19-234C-832C-43C8-F01351A316E7}"/>
                </a:ext>
              </a:extLst>
            </p:cNvPr>
            <p:cNvSpPr>
              <a:spLocks noChangeArrowheads="1"/>
            </p:cNvSpPr>
            <p:nvPr/>
          </p:nvSpPr>
          <p:spPr bwMode="auto">
            <a:xfrm rot="10800000">
              <a:off x="7834911" y="5163582"/>
              <a:ext cx="114741" cy="114742"/>
            </a:xfrm>
            <a:prstGeom prst="triangle">
              <a:avLst/>
            </a:prstGeom>
            <a:solidFill>
              <a:schemeClr val="bg1">
                <a:lumMod val="75000"/>
              </a:schemeClr>
            </a:solidFill>
            <a:ln>
              <a:noFill/>
            </a:ln>
            <a:effectLst/>
          </p:spPr>
          <p:txBody>
            <a:bodyPr wrap="none" anchor="ctr"/>
            <a:lstStyle/>
            <a:p>
              <a:pPr algn="ctr" defTabSz="1134008">
                <a:defRPr/>
              </a:pPr>
              <a:endParaRPr lang="en-US" sz="3968" dirty="0">
                <a:solidFill>
                  <a:prstClr val="black"/>
                </a:solidFill>
              </a:endParaRPr>
            </a:p>
          </p:txBody>
        </p:sp>
      </p:grpSp>
      <p:sp>
        <p:nvSpPr>
          <p:cNvPr id="45" name="TextBox 44">
            <a:extLst>
              <a:ext uri="{FF2B5EF4-FFF2-40B4-BE49-F238E27FC236}">
                <a16:creationId xmlns:a16="http://schemas.microsoft.com/office/drawing/2014/main" id="{4075E47A-BC78-D5B1-E8A7-BEB67AAF50AF}"/>
              </a:ext>
            </a:extLst>
          </p:cNvPr>
          <p:cNvSpPr txBox="1"/>
          <p:nvPr/>
        </p:nvSpPr>
        <p:spPr>
          <a:xfrm>
            <a:off x="6845263" y="7496695"/>
            <a:ext cx="803592" cy="283154"/>
          </a:xfrm>
          <a:prstGeom prst="rect">
            <a:avLst/>
          </a:prstGeom>
          <a:noFill/>
        </p:spPr>
        <p:txBody>
          <a:bodyPr wrap="square" rtlCol="0" anchor="b" anchorCtr="0">
            <a:spAutoFit/>
          </a:bodyPr>
          <a:lstStyle/>
          <a:p>
            <a:pPr algn="ctr" defTabSz="1134008">
              <a:defRPr/>
            </a:pPr>
            <a:r>
              <a:rPr lang="en-US" sz="1240" b="1" dirty="0">
                <a:solidFill>
                  <a:srgbClr val="44494A"/>
                </a:solidFill>
                <a:ea typeface="League Spartan" charset="0"/>
                <a:cs typeface="Poppins" pitchFamily="2" charset="77"/>
              </a:rPr>
              <a:t>Low</a:t>
            </a:r>
          </a:p>
        </p:txBody>
      </p:sp>
      <p:sp>
        <p:nvSpPr>
          <p:cNvPr id="23" name="TextBox 22">
            <a:extLst>
              <a:ext uri="{FF2B5EF4-FFF2-40B4-BE49-F238E27FC236}">
                <a16:creationId xmlns:a16="http://schemas.microsoft.com/office/drawing/2014/main" id="{025CF2AB-8994-94C2-F72D-DA9184143C0C}"/>
              </a:ext>
            </a:extLst>
          </p:cNvPr>
          <p:cNvSpPr txBox="1"/>
          <p:nvPr/>
        </p:nvSpPr>
        <p:spPr>
          <a:xfrm>
            <a:off x="4438512" y="7049422"/>
            <a:ext cx="1674363" cy="493084"/>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Increased focus on Personal concerns</a:t>
            </a:r>
          </a:p>
        </p:txBody>
      </p:sp>
      <p:sp>
        <p:nvSpPr>
          <p:cNvPr id="7" name="TextBox 6">
            <a:extLst>
              <a:ext uri="{FF2B5EF4-FFF2-40B4-BE49-F238E27FC236}">
                <a16:creationId xmlns:a16="http://schemas.microsoft.com/office/drawing/2014/main" id="{2F38B2AF-20E3-95C8-EABE-F0D413514D6C}"/>
              </a:ext>
            </a:extLst>
          </p:cNvPr>
          <p:cNvSpPr txBox="1"/>
          <p:nvPr/>
        </p:nvSpPr>
        <p:spPr>
          <a:xfrm>
            <a:off x="4469749" y="8480798"/>
            <a:ext cx="1611888" cy="493084"/>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Reduced focus on economic issues</a:t>
            </a:r>
          </a:p>
        </p:txBody>
      </p:sp>
      <p:sp>
        <p:nvSpPr>
          <p:cNvPr id="44" name="TextBox 43">
            <a:extLst>
              <a:ext uri="{FF2B5EF4-FFF2-40B4-BE49-F238E27FC236}">
                <a16:creationId xmlns:a16="http://schemas.microsoft.com/office/drawing/2014/main" id="{4A7399CB-F146-9241-38C8-CF66F190C620}"/>
              </a:ext>
            </a:extLst>
          </p:cNvPr>
          <p:cNvSpPr txBox="1"/>
          <p:nvPr/>
        </p:nvSpPr>
        <p:spPr>
          <a:xfrm>
            <a:off x="11127849" y="7497511"/>
            <a:ext cx="737900" cy="283154"/>
          </a:xfrm>
          <a:prstGeom prst="rect">
            <a:avLst/>
          </a:prstGeom>
          <a:noFill/>
        </p:spPr>
        <p:txBody>
          <a:bodyPr wrap="square" rtlCol="0" anchor="b" anchorCtr="0">
            <a:spAutoFit/>
          </a:bodyPr>
          <a:lstStyle/>
          <a:p>
            <a:pPr algn="ctr" defTabSz="1134008">
              <a:defRPr/>
            </a:pPr>
            <a:r>
              <a:rPr lang="en-US" sz="1240" b="1" dirty="0">
                <a:solidFill>
                  <a:srgbClr val="44494A"/>
                </a:solidFill>
                <a:ea typeface="League Spartan" charset="0"/>
                <a:cs typeface="Poppins" pitchFamily="2" charset="77"/>
              </a:rPr>
              <a:t>High</a:t>
            </a:r>
          </a:p>
        </p:txBody>
      </p:sp>
      <p:sp>
        <p:nvSpPr>
          <p:cNvPr id="59" name="TextBox 58">
            <a:extLst>
              <a:ext uri="{FF2B5EF4-FFF2-40B4-BE49-F238E27FC236}">
                <a16:creationId xmlns:a16="http://schemas.microsoft.com/office/drawing/2014/main" id="{488018CA-4822-A466-9A19-37C04911F91F}"/>
              </a:ext>
            </a:extLst>
          </p:cNvPr>
          <p:cNvSpPr txBox="1"/>
          <p:nvPr/>
        </p:nvSpPr>
        <p:spPr>
          <a:xfrm>
            <a:off x="12162197" y="6829075"/>
            <a:ext cx="2829986" cy="693460"/>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Potential consultation of additional Depts (e.g. economic development team)</a:t>
            </a:r>
          </a:p>
        </p:txBody>
      </p:sp>
      <p:sp>
        <p:nvSpPr>
          <p:cNvPr id="52" name="TextBox 51">
            <a:extLst>
              <a:ext uri="{FF2B5EF4-FFF2-40B4-BE49-F238E27FC236}">
                <a16:creationId xmlns:a16="http://schemas.microsoft.com/office/drawing/2014/main" id="{F569C166-53B5-DB20-EEA2-7F692CBA5723}"/>
              </a:ext>
            </a:extLst>
          </p:cNvPr>
          <p:cNvSpPr txBox="1"/>
          <p:nvPr/>
        </p:nvSpPr>
        <p:spPr>
          <a:xfrm>
            <a:off x="12035028" y="8492427"/>
            <a:ext cx="3084324" cy="493084"/>
          </a:xfrm>
          <a:prstGeom prst="rect">
            <a:avLst/>
          </a:prstGeom>
          <a:noFill/>
        </p:spPr>
        <p:txBody>
          <a:bodyPr wrap="square">
            <a:spAutoFit/>
          </a:bodyPr>
          <a:lstStyle/>
          <a:p>
            <a:pPr algn="ctr" defTabSz="1134008">
              <a:spcAft>
                <a:spcPts val="496"/>
              </a:spcAft>
              <a:defRPr/>
            </a:pPr>
            <a:r>
              <a:rPr lang="en-AU" sz="1302" dirty="0">
                <a:solidFill>
                  <a:sysClr val="windowText" lastClr="000000"/>
                </a:solidFill>
              </a:rPr>
              <a:t>Possible utilisation of external facilitators or councillors</a:t>
            </a:r>
          </a:p>
        </p:txBody>
      </p:sp>
      <p:grpSp>
        <p:nvGrpSpPr>
          <p:cNvPr id="70" name="Group 69">
            <a:extLst>
              <a:ext uri="{FF2B5EF4-FFF2-40B4-BE49-F238E27FC236}">
                <a16:creationId xmlns:a16="http://schemas.microsoft.com/office/drawing/2014/main" id="{9F4B5771-544A-F341-62B3-9ADBA5F6CBF7}"/>
              </a:ext>
              <a:ext uri="{C183D7F6-B498-43B3-948B-1728B52AA6E4}">
                <adec:decorative xmlns:adec="http://schemas.microsoft.com/office/drawing/2017/decorative" val="1"/>
              </a:ext>
            </a:extLst>
          </p:cNvPr>
          <p:cNvGrpSpPr/>
          <p:nvPr/>
        </p:nvGrpSpPr>
        <p:grpSpPr>
          <a:xfrm>
            <a:off x="7034062" y="7142878"/>
            <a:ext cx="447222" cy="282083"/>
            <a:chOff x="4859409" y="2735040"/>
            <a:chExt cx="509497" cy="321362"/>
          </a:xfrm>
        </p:grpSpPr>
        <p:pic>
          <p:nvPicPr>
            <p:cNvPr id="66" name="Graphic 65">
              <a:extLst>
                <a:ext uri="{FF2B5EF4-FFF2-40B4-BE49-F238E27FC236}">
                  <a16:creationId xmlns:a16="http://schemas.microsoft.com/office/drawing/2014/main" id="{80F7447A-0E6E-9AEE-D452-A0DC24DD9626}"/>
                </a:ext>
              </a:extLst>
            </p:cNvPr>
            <p:cNvPicPr>
              <a:picLocks/>
            </p:cNvPicPr>
            <p:nvPr/>
          </p:nvPicPr>
          <p:blipFill rotWithShape="1">
            <a:blip r:embed="rId5">
              <a:extLst>
                <a:ext uri="{96DAC541-7B7A-43D3-8B79-37D633B846F1}">
                  <asvg:svgBlip xmlns:asvg="http://schemas.microsoft.com/office/drawing/2016/SVG/main" r:embed="rId6"/>
                </a:ext>
              </a:extLst>
            </a:blip>
            <a:srcRect l="31494" t="14461" r="28827" b="12863"/>
            <a:stretch/>
          </p:blipFill>
          <p:spPr>
            <a:xfrm>
              <a:off x="5032649" y="2735040"/>
              <a:ext cx="175457" cy="321362"/>
            </a:xfrm>
            <a:prstGeom prst="rect">
              <a:avLst/>
            </a:prstGeom>
          </p:spPr>
        </p:pic>
        <p:pic>
          <p:nvPicPr>
            <p:cNvPr id="68" name="Graphic 67">
              <a:extLst>
                <a:ext uri="{FF2B5EF4-FFF2-40B4-BE49-F238E27FC236}">
                  <a16:creationId xmlns:a16="http://schemas.microsoft.com/office/drawing/2014/main" id="{7E9B0E73-ACD2-34FF-14E6-2AF9845B6571}"/>
                </a:ext>
              </a:extLst>
            </p:cNvPr>
            <p:cNvPicPr>
              <a:picLocks/>
            </p:cNvPicPr>
            <p:nvPr/>
          </p:nvPicPr>
          <p:blipFill rotWithShape="1">
            <a:blip r:embed="rId7">
              <a:extLst>
                <a:ext uri="{96DAC541-7B7A-43D3-8B79-37D633B846F1}">
                  <asvg:svgBlip xmlns:asvg="http://schemas.microsoft.com/office/drawing/2016/SVG/main" r:embed="rId8"/>
                </a:ext>
              </a:extLst>
            </a:blip>
            <a:srcRect l="26956" t="32988" r="24568" b="34702"/>
            <a:stretch/>
          </p:blipFill>
          <p:spPr>
            <a:xfrm rot="5400000" flipV="1">
              <a:off x="4813496" y="2804035"/>
              <a:ext cx="275358" cy="183531"/>
            </a:xfrm>
            <a:prstGeom prst="rect">
              <a:avLst/>
            </a:prstGeom>
          </p:spPr>
        </p:pic>
        <p:pic>
          <p:nvPicPr>
            <p:cNvPr id="69" name="Graphic 68">
              <a:extLst>
                <a:ext uri="{FF2B5EF4-FFF2-40B4-BE49-F238E27FC236}">
                  <a16:creationId xmlns:a16="http://schemas.microsoft.com/office/drawing/2014/main" id="{1794DBE6-4E49-5D7E-9411-D3E79EDF40A7}"/>
                </a:ext>
              </a:extLst>
            </p:cNvPr>
            <p:cNvPicPr>
              <a:picLocks/>
            </p:cNvPicPr>
            <p:nvPr/>
          </p:nvPicPr>
          <p:blipFill rotWithShape="1">
            <a:blip r:embed="rId7">
              <a:extLst>
                <a:ext uri="{96DAC541-7B7A-43D3-8B79-37D633B846F1}">
                  <asvg:svgBlip xmlns:asvg="http://schemas.microsoft.com/office/drawing/2016/SVG/main" r:embed="rId8"/>
                </a:ext>
              </a:extLst>
            </a:blip>
            <a:srcRect l="26956" t="32988" r="24568" b="34702"/>
            <a:stretch/>
          </p:blipFill>
          <p:spPr>
            <a:xfrm rot="5400000" flipV="1">
              <a:off x="5139462" y="2804035"/>
              <a:ext cx="275358" cy="183531"/>
            </a:xfrm>
            <a:prstGeom prst="rect">
              <a:avLst/>
            </a:prstGeom>
          </p:spPr>
        </p:pic>
      </p:grpSp>
      <p:grpSp>
        <p:nvGrpSpPr>
          <p:cNvPr id="103" name="Group 102">
            <a:extLst>
              <a:ext uri="{FF2B5EF4-FFF2-40B4-BE49-F238E27FC236}">
                <a16:creationId xmlns:a16="http://schemas.microsoft.com/office/drawing/2014/main" id="{CCA59B49-3283-52AF-73AD-6BC609C9DFBA}"/>
              </a:ext>
              <a:ext uri="{C183D7F6-B498-43B3-948B-1728B52AA6E4}">
                <adec:decorative xmlns:adec="http://schemas.microsoft.com/office/drawing/2017/decorative" val="1"/>
              </a:ext>
            </a:extLst>
          </p:cNvPr>
          <p:cNvGrpSpPr/>
          <p:nvPr/>
        </p:nvGrpSpPr>
        <p:grpSpPr>
          <a:xfrm>
            <a:off x="11220489" y="7119620"/>
            <a:ext cx="484095" cy="305339"/>
            <a:chOff x="6809199" y="4787512"/>
            <a:chExt cx="509497" cy="321362"/>
          </a:xfrm>
        </p:grpSpPr>
        <p:pic>
          <p:nvPicPr>
            <p:cNvPr id="100" name="Graphic 99">
              <a:extLst>
                <a:ext uri="{FF2B5EF4-FFF2-40B4-BE49-F238E27FC236}">
                  <a16:creationId xmlns:a16="http://schemas.microsoft.com/office/drawing/2014/main" id="{FBA5ECF4-1342-CA8B-B513-B344ABB8679A}"/>
                </a:ext>
              </a:extLst>
            </p:cNvPr>
            <p:cNvPicPr>
              <a:picLocks/>
            </p:cNvPicPr>
            <p:nvPr/>
          </p:nvPicPr>
          <p:blipFill rotWithShape="1">
            <a:blip r:embed="rId5">
              <a:extLst>
                <a:ext uri="{96DAC541-7B7A-43D3-8B79-37D633B846F1}">
                  <asvg:svgBlip xmlns:asvg="http://schemas.microsoft.com/office/drawing/2016/SVG/main" r:embed="rId6"/>
                </a:ext>
              </a:extLst>
            </a:blip>
            <a:srcRect l="31494" t="14461" r="28827" b="12863"/>
            <a:stretch/>
          </p:blipFill>
          <p:spPr>
            <a:xfrm>
              <a:off x="6982439" y="4787512"/>
              <a:ext cx="175457" cy="321362"/>
            </a:xfrm>
            <a:prstGeom prst="rect">
              <a:avLst/>
            </a:prstGeom>
          </p:spPr>
        </p:pic>
        <p:pic>
          <p:nvPicPr>
            <p:cNvPr id="101" name="Graphic 100">
              <a:extLst>
                <a:ext uri="{FF2B5EF4-FFF2-40B4-BE49-F238E27FC236}">
                  <a16:creationId xmlns:a16="http://schemas.microsoft.com/office/drawing/2014/main" id="{B2B3BA4C-160B-3287-63DC-3E17E4098798}"/>
                </a:ext>
              </a:extLst>
            </p:cNvPr>
            <p:cNvPicPr>
              <a:picLocks/>
            </p:cNvPicPr>
            <p:nvPr/>
          </p:nvPicPr>
          <p:blipFill rotWithShape="1">
            <a:blip r:embed="rId7">
              <a:extLst>
                <a:ext uri="{96DAC541-7B7A-43D3-8B79-37D633B846F1}">
                  <asvg:svgBlip xmlns:asvg="http://schemas.microsoft.com/office/drawing/2016/SVG/main" r:embed="rId8"/>
                </a:ext>
              </a:extLst>
            </a:blip>
            <a:srcRect l="26956" t="32988" r="24568" b="34702"/>
            <a:stretch/>
          </p:blipFill>
          <p:spPr>
            <a:xfrm rot="16200000">
              <a:off x="6763286" y="4856507"/>
              <a:ext cx="275358" cy="183531"/>
            </a:xfrm>
            <a:prstGeom prst="rect">
              <a:avLst/>
            </a:prstGeom>
          </p:spPr>
        </p:pic>
        <p:pic>
          <p:nvPicPr>
            <p:cNvPr id="102" name="Graphic 101">
              <a:extLst>
                <a:ext uri="{FF2B5EF4-FFF2-40B4-BE49-F238E27FC236}">
                  <a16:creationId xmlns:a16="http://schemas.microsoft.com/office/drawing/2014/main" id="{E897B57B-BA6F-B54D-D6E0-0F6FD0B8AD63}"/>
                </a:ext>
              </a:extLst>
            </p:cNvPr>
            <p:cNvPicPr>
              <a:picLocks/>
            </p:cNvPicPr>
            <p:nvPr/>
          </p:nvPicPr>
          <p:blipFill rotWithShape="1">
            <a:blip r:embed="rId7">
              <a:extLst>
                <a:ext uri="{96DAC541-7B7A-43D3-8B79-37D633B846F1}">
                  <asvg:svgBlip xmlns:asvg="http://schemas.microsoft.com/office/drawing/2016/SVG/main" r:embed="rId8"/>
                </a:ext>
              </a:extLst>
            </a:blip>
            <a:srcRect l="26956" t="32988" r="24568" b="34702"/>
            <a:stretch/>
          </p:blipFill>
          <p:spPr>
            <a:xfrm rot="16200000">
              <a:off x="7089252" y="4856507"/>
              <a:ext cx="275358" cy="183531"/>
            </a:xfrm>
            <a:prstGeom prst="rect">
              <a:avLst/>
            </a:prstGeom>
          </p:spPr>
        </p:pic>
      </p:grpSp>
      <p:sp>
        <p:nvSpPr>
          <p:cNvPr id="104" name="Freeform 348">
            <a:extLst>
              <a:ext uri="{FF2B5EF4-FFF2-40B4-BE49-F238E27FC236}">
                <a16:creationId xmlns:a16="http://schemas.microsoft.com/office/drawing/2014/main" id="{5EE8CFC9-13ED-C293-A95F-C3E88C2757F5}"/>
              </a:ext>
              <a:ext uri="{C183D7F6-B498-43B3-948B-1728B52AA6E4}">
                <adec:decorative xmlns:adec="http://schemas.microsoft.com/office/drawing/2017/decorative" val="1"/>
              </a:ext>
            </a:extLst>
          </p:cNvPr>
          <p:cNvSpPr>
            <a:spLocks noChangeArrowheads="1"/>
          </p:cNvSpPr>
          <p:nvPr/>
        </p:nvSpPr>
        <p:spPr bwMode="auto">
          <a:xfrm rot="5400000">
            <a:off x="9363340" y="1911079"/>
            <a:ext cx="10218" cy="8214451"/>
          </a:xfrm>
          <a:custGeom>
            <a:avLst/>
            <a:gdLst>
              <a:gd name="T0" fmla="*/ 0 w 12"/>
              <a:gd name="T1" fmla="*/ 3805 h 3806"/>
              <a:gd name="T2" fmla="*/ 11 w 12"/>
              <a:gd name="T3" fmla="*/ 3805 h 3806"/>
              <a:gd name="T4" fmla="*/ 11 w 12"/>
              <a:gd name="T5" fmla="*/ 0 h 3806"/>
              <a:gd name="T6" fmla="*/ 0 w 12"/>
              <a:gd name="T7" fmla="*/ 0 h 3806"/>
              <a:gd name="T8" fmla="*/ 0 w 12"/>
              <a:gd name="T9" fmla="*/ 3805 h 3806"/>
            </a:gdLst>
            <a:ahLst/>
            <a:cxnLst>
              <a:cxn ang="0">
                <a:pos x="T0" y="T1"/>
              </a:cxn>
              <a:cxn ang="0">
                <a:pos x="T2" y="T3"/>
              </a:cxn>
              <a:cxn ang="0">
                <a:pos x="T4" y="T5"/>
              </a:cxn>
              <a:cxn ang="0">
                <a:pos x="T6" y="T7"/>
              </a:cxn>
              <a:cxn ang="0">
                <a:pos x="T8" y="T9"/>
              </a:cxn>
            </a:cxnLst>
            <a:rect l="0" t="0" r="r" b="b"/>
            <a:pathLst>
              <a:path w="12" h="3806">
                <a:moveTo>
                  <a:pt x="0" y="3805"/>
                </a:moveTo>
                <a:lnTo>
                  <a:pt x="11" y="3805"/>
                </a:lnTo>
                <a:lnTo>
                  <a:pt x="11" y="0"/>
                </a:lnTo>
                <a:lnTo>
                  <a:pt x="0" y="0"/>
                </a:lnTo>
                <a:lnTo>
                  <a:pt x="0" y="3805"/>
                </a:lnTo>
              </a:path>
            </a:pathLst>
          </a:custGeom>
          <a:ln>
            <a:solidFill>
              <a:schemeClr val="accent4"/>
            </a:solidFill>
          </a:ln>
        </p:spPr>
        <p:style>
          <a:lnRef idx="1">
            <a:schemeClr val="accent2"/>
          </a:lnRef>
          <a:fillRef idx="0">
            <a:schemeClr val="accent2"/>
          </a:fillRef>
          <a:effectRef idx="0">
            <a:schemeClr val="accent2"/>
          </a:effectRef>
          <a:fontRef idx="minor">
            <a:schemeClr val="tx1"/>
          </a:fontRef>
        </p:style>
        <p:txBody>
          <a:bodyPr wrap="none" anchor="ctr"/>
          <a:lstStyle/>
          <a:p>
            <a:pPr defTabSz="1134008">
              <a:defRPr/>
            </a:pPr>
            <a:endParaRPr lang="en-US" sz="4049" dirty="0">
              <a:solidFill>
                <a:prstClr val="black"/>
              </a:solidFill>
            </a:endParaRPr>
          </a:p>
        </p:txBody>
      </p:sp>
      <p:pic>
        <p:nvPicPr>
          <p:cNvPr id="105" name="Graphic 104">
            <a:extLst>
              <a:ext uri="{FF2B5EF4-FFF2-40B4-BE49-F238E27FC236}">
                <a16:creationId xmlns:a16="http://schemas.microsoft.com/office/drawing/2014/main" id="{E2F7B1F5-316B-0B57-42B5-644E036433E4}"/>
              </a:ext>
              <a:ext uri="{C183D7F6-B498-43B3-948B-1728B52AA6E4}">
                <adec:decorative xmlns:adec="http://schemas.microsoft.com/office/drawing/2017/decorative" val="1"/>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4953933" y="4233402"/>
            <a:ext cx="573284" cy="573284"/>
          </a:xfrm>
          <a:prstGeom prst="rect">
            <a:avLst/>
          </a:prstGeom>
        </p:spPr>
      </p:pic>
      <p:grpSp>
        <p:nvGrpSpPr>
          <p:cNvPr id="110" name="Group 109">
            <a:extLst>
              <a:ext uri="{FF2B5EF4-FFF2-40B4-BE49-F238E27FC236}">
                <a16:creationId xmlns:a16="http://schemas.microsoft.com/office/drawing/2014/main" id="{8B8C8771-A0F8-00BB-E152-4194D0E47AD5}"/>
              </a:ext>
              <a:ext uri="{C183D7F6-B498-43B3-948B-1728B52AA6E4}">
                <adec:decorative xmlns:adec="http://schemas.microsoft.com/office/drawing/2017/decorative" val="1"/>
              </a:ext>
            </a:extLst>
          </p:cNvPr>
          <p:cNvGrpSpPr/>
          <p:nvPr/>
        </p:nvGrpSpPr>
        <p:grpSpPr>
          <a:xfrm>
            <a:off x="4667682" y="2339310"/>
            <a:ext cx="1263529" cy="1263529"/>
            <a:chOff x="5462587" y="2795587"/>
            <a:chExt cx="3810000" cy="3810000"/>
          </a:xfrm>
        </p:grpSpPr>
        <p:sp>
          <p:nvSpPr>
            <p:cNvPr id="107" name="Oval 106">
              <a:extLst>
                <a:ext uri="{FF2B5EF4-FFF2-40B4-BE49-F238E27FC236}">
                  <a16:creationId xmlns:a16="http://schemas.microsoft.com/office/drawing/2014/main" id="{B5DEF481-6821-5338-C9C8-0786FFFC1E4D}"/>
                </a:ext>
              </a:extLst>
            </p:cNvPr>
            <p:cNvSpPr/>
            <p:nvPr/>
          </p:nvSpPr>
          <p:spPr>
            <a:xfrm>
              <a:off x="6124553" y="4180216"/>
              <a:ext cx="434839" cy="4348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sp>
          <p:nvSpPr>
            <p:cNvPr id="108" name="Oval 107">
              <a:extLst>
                <a:ext uri="{FF2B5EF4-FFF2-40B4-BE49-F238E27FC236}">
                  <a16:creationId xmlns:a16="http://schemas.microsoft.com/office/drawing/2014/main" id="{98A7E55A-B499-B5EA-ED9D-69850FE0704C}"/>
                </a:ext>
              </a:extLst>
            </p:cNvPr>
            <p:cNvSpPr/>
            <p:nvPr/>
          </p:nvSpPr>
          <p:spPr>
            <a:xfrm>
              <a:off x="7401931" y="4180216"/>
              <a:ext cx="434839" cy="4348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sp>
          <p:nvSpPr>
            <p:cNvPr id="109" name="Oval 108">
              <a:extLst>
                <a:ext uri="{FF2B5EF4-FFF2-40B4-BE49-F238E27FC236}">
                  <a16:creationId xmlns:a16="http://schemas.microsoft.com/office/drawing/2014/main" id="{8E15C97A-C6FD-7512-2E42-D788A54799A6}"/>
                </a:ext>
              </a:extLst>
            </p:cNvPr>
            <p:cNvSpPr/>
            <p:nvPr/>
          </p:nvSpPr>
          <p:spPr>
            <a:xfrm>
              <a:off x="8679309" y="4180216"/>
              <a:ext cx="434839" cy="4348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34008">
                <a:defRPr/>
              </a:pPr>
              <a:endParaRPr lang="en-AU" sz="2233">
                <a:solidFill>
                  <a:prstClr val="white"/>
                </a:solidFill>
              </a:endParaRPr>
            </a:p>
          </p:txBody>
        </p:sp>
        <p:pic>
          <p:nvPicPr>
            <p:cNvPr id="106" name="Graphic 105">
              <a:extLst>
                <a:ext uri="{FF2B5EF4-FFF2-40B4-BE49-F238E27FC236}">
                  <a16:creationId xmlns:a16="http://schemas.microsoft.com/office/drawing/2014/main" id="{05AF06BC-61E0-2DFB-D0B7-86F7988B502A}"/>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5462587" y="2795587"/>
              <a:ext cx="3810000" cy="3810000"/>
            </a:xfrm>
            <a:prstGeom prst="rect">
              <a:avLst/>
            </a:prstGeom>
          </p:spPr>
        </p:pic>
      </p:grpSp>
      <p:pic>
        <p:nvPicPr>
          <p:cNvPr id="111" name="Graphic 110">
            <a:extLst>
              <a:ext uri="{FF2B5EF4-FFF2-40B4-BE49-F238E27FC236}">
                <a16:creationId xmlns:a16="http://schemas.microsoft.com/office/drawing/2014/main" id="{BDE853D3-7ADE-6A8A-AA22-6A33D6B67190}"/>
              </a:ext>
              <a:ext uri="{C183D7F6-B498-43B3-948B-1728B52AA6E4}">
                <adec:decorative xmlns:adec="http://schemas.microsoft.com/office/drawing/2017/decorative" val="1"/>
              </a:ext>
            </a:extLst>
          </p:cNvPr>
          <p:cNvPicPr>
            <a:picLocks/>
          </p:cNvPicPr>
          <p:nvPr/>
        </p:nvPicPr>
        <p:blipFill>
          <a:blip r:embed="rId13">
            <a:extLst>
              <a:ext uri="{96DAC541-7B7A-43D3-8B79-37D633B846F1}">
                <asvg:svgBlip xmlns:asvg="http://schemas.microsoft.com/office/drawing/2016/SVG/main" r:embed="rId14"/>
              </a:ext>
            </a:extLst>
          </a:blip>
          <a:stretch>
            <a:fillRect/>
          </a:stretch>
        </p:blipFill>
        <p:spPr>
          <a:xfrm>
            <a:off x="4953933" y="6459381"/>
            <a:ext cx="573284" cy="573284"/>
          </a:xfrm>
          <a:prstGeom prst="rect">
            <a:avLst/>
          </a:prstGeom>
        </p:spPr>
      </p:pic>
      <p:pic>
        <p:nvPicPr>
          <p:cNvPr id="112" name="Graphic 111">
            <a:extLst>
              <a:ext uri="{FF2B5EF4-FFF2-40B4-BE49-F238E27FC236}">
                <a16:creationId xmlns:a16="http://schemas.microsoft.com/office/drawing/2014/main" id="{4C34EFD6-8212-AFCB-F330-94462D076F6B}"/>
              </a:ext>
              <a:ext uri="{C183D7F6-B498-43B3-948B-1728B52AA6E4}">
                <adec:decorative xmlns:adec="http://schemas.microsoft.com/office/drawing/2017/decorative" val="1"/>
              </a:ext>
            </a:extLst>
          </p:cNvPr>
          <p:cNvPicPr>
            <a:picLocks/>
          </p:cNvPicPr>
          <p:nvPr/>
        </p:nvPicPr>
        <p:blipFill>
          <a:blip r:embed="rId15">
            <a:extLst>
              <a:ext uri="{96DAC541-7B7A-43D3-8B79-37D633B846F1}">
                <asvg:svgBlip xmlns:asvg="http://schemas.microsoft.com/office/drawing/2016/SVG/main" r:embed="rId16"/>
              </a:ext>
            </a:extLst>
          </a:blip>
          <a:stretch>
            <a:fillRect/>
          </a:stretch>
        </p:blipFill>
        <p:spPr>
          <a:xfrm>
            <a:off x="4928100" y="7806145"/>
            <a:ext cx="599117" cy="599117"/>
          </a:xfrm>
          <a:prstGeom prst="rect">
            <a:avLst/>
          </a:prstGeom>
        </p:spPr>
      </p:pic>
      <p:pic>
        <p:nvPicPr>
          <p:cNvPr id="116" name="Graphic 115">
            <a:extLst>
              <a:ext uri="{FF2B5EF4-FFF2-40B4-BE49-F238E27FC236}">
                <a16:creationId xmlns:a16="http://schemas.microsoft.com/office/drawing/2014/main" id="{98DCEEDC-A3AB-F05C-C7C7-0A6403502E2C}"/>
              </a:ext>
              <a:ext uri="{C183D7F6-B498-43B3-948B-1728B52AA6E4}">
                <adec:decorative xmlns:adec="http://schemas.microsoft.com/office/drawing/2017/decorative" val="1"/>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a:off x="4938971" y="7864526"/>
            <a:ext cx="580899" cy="580899"/>
          </a:xfrm>
          <a:prstGeom prst="rect">
            <a:avLst/>
          </a:prstGeom>
        </p:spPr>
      </p:pic>
      <p:grpSp>
        <p:nvGrpSpPr>
          <p:cNvPr id="119" name="Group 118">
            <a:extLst>
              <a:ext uri="{FF2B5EF4-FFF2-40B4-BE49-F238E27FC236}">
                <a16:creationId xmlns:a16="http://schemas.microsoft.com/office/drawing/2014/main" id="{C3780427-75C9-E903-9FD8-C91BA9096D3E}"/>
              </a:ext>
              <a:ext uri="{C183D7F6-B498-43B3-948B-1728B52AA6E4}">
                <adec:decorative xmlns:adec="http://schemas.microsoft.com/office/drawing/2017/decorative" val="1"/>
              </a:ext>
            </a:extLst>
          </p:cNvPr>
          <p:cNvGrpSpPr/>
          <p:nvPr/>
        </p:nvGrpSpPr>
        <p:grpSpPr>
          <a:xfrm>
            <a:off x="13306676" y="7647275"/>
            <a:ext cx="711554" cy="904589"/>
            <a:chOff x="5345183" y="5993545"/>
            <a:chExt cx="573786" cy="729446"/>
          </a:xfrm>
        </p:grpSpPr>
        <p:pic>
          <p:nvPicPr>
            <p:cNvPr id="117" name="Graphic 116">
              <a:extLst>
                <a:ext uri="{FF2B5EF4-FFF2-40B4-BE49-F238E27FC236}">
                  <a16:creationId xmlns:a16="http://schemas.microsoft.com/office/drawing/2014/main" id="{92DBEE3F-376D-5CD9-75E4-F9A0D7B2F813}"/>
                </a:ext>
              </a:extLst>
            </p:cNvPr>
            <p:cNvPicPr>
              <a:picLocks/>
            </p:cNvPicPr>
            <p:nvPr/>
          </p:nvPicPr>
          <p:blipFill>
            <a:blip r:embed="rId19">
              <a:extLst>
                <a:ext uri="{96DAC541-7B7A-43D3-8B79-37D633B846F1}">
                  <asvg:svgBlip xmlns:asvg="http://schemas.microsoft.com/office/drawing/2016/SVG/main" r:embed="rId20"/>
                </a:ext>
              </a:extLst>
            </a:blip>
            <a:stretch>
              <a:fillRect/>
            </a:stretch>
          </p:blipFill>
          <p:spPr>
            <a:xfrm>
              <a:off x="5345183" y="6149205"/>
              <a:ext cx="573786" cy="573786"/>
            </a:xfrm>
            <a:prstGeom prst="rect">
              <a:avLst/>
            </a:prstGeom>
          </p:spPr>
        </p:pic>
        <p:pic>
          <p:nvPicPr>
            <p:cNvPr id="118" name="Graphic 117">
              <a:extLst>
                <a:ext uri="{FF2B5EF4-FFF2-40B4-BE49-F238E27FC236}">
                  <a16:creationId xmlns:a16="http://schemas.microsoft.com/office/drawing/2014/main" id="{B65836FF-B707-A29B-316A-9F99064DB536}"/>
                </a:ext>
              </a:extLst>
            </p:cNvPr>
            <p:cNvPicPr>
              <a:picLocks/>
            </p:cNvPicPr>
            <p:nvPr/>
          </p:nvPicPr>
          <p:blipFill>
            <a:blip r:embed="rId21">
              <a:extLst>
                <a:ext uri="{96DAC541-7B7A-43D3-8B79-37D633B846F1}">
                  <asvg:svgBlip xmlns:asvg="http://schemas.microsoft.com/office/drawing/2016/SVG/main" r:embed="rId22"/>
                </a:ext>
              </a:extLst>
            </a:blip>
            <a:stretch>
              <a:fillRect/>
            </a:stretch>
          </p:blipFill>
          <p:spPr>
            <a:xfrm>
              <a:off x="5702157" y="5993545"/>
              <a:ext cx="209567" cy="209567"/>
            </a:xfrm>
            <a:prstGeom prst="rect">
              <a:avLst/>
            </a:prstGeom>
          </p:spPr>
        </p:pic>
      </p:grpSp>
      <p:grpSp>
        <p:nvGrpSpPr>
          <p:cNvPr id="127" name="Group 126">
            <a:extLst>
              <a:ext uri="{FF2B5EF4-FFF2-40B4-BE49-F238E27FC236}">
                <a16:creationId xmlns:a16="http://schemas.microsoft.com/office/drawing/2014/main" id="{B18CCBDA-933E-B617-A0C6-B5E2F29F85C7}"/>
              </a:ext>
              <a:ext uri="{C183D7F6-B498-43B3-948B-1728B52AA6E4}">
                <adec:decorative xmlns:adec="http://schemas.microsoft.com/office/drawing/2017/decorative" val="1"/>
              </a:ext>
            </a:extLst>
          </p:cNvPr>
          <p:cNvGrpSpPr/>
          <p:nvPr/>
        </p:nvGrpSpPr>
        <p:grpSpPr>
          <a:xfrm>
            <a:off x="13219770" y="6174338"/>
            <a:ext cx="714837" cy="714837"/>
            <a:chOff x="6984985" y="2679575"/>
            <a:chExt cx="3810000" cy="3810000"/>
          </a:xfrm>
        </p:grpSpPr>
        <p:pic>
          <p:nvPicPr>
            <p:cNvPr id="123" name="Graphic 122">
              <a:extLst>
                <a:ext uri="{FF2B5EF4-FFF2-40B4-BE49-F238E27FC236}">
                  <a16:creationId xmlns:a16="http://schemas.microsoft.com/office/drawing/2014/main" id="{3225D806-FAD1-7D95-4187-3DFB73B36AF1}"/>
                </a:ext>
              </a:extLst>
            </p:cNvPr>
            <p:cNvPicPr>
              <a:picLocks/>
            </p:cNvPicPr>
            <p:nvPr/>
          </p:nvPicPr>
          <p:blipFill>
            <a:blip r:embed="rId23">
              <a:extLst>
                <a:ext uri="{96DAC541-7B7A-43D3-8B79-37D633B846F1}">
                  <asvg:svgBlip xmlns:asvg="http://schemas.microsoft.com/office/drawing/2016/SVG/main" r:embed="rId24"/>
                </a:ext>
              </a:extLst>
            </a:blip>
            <a:srcRect/>
            <a:stretch>
              <a:fillRect/>
            </a:stretch>
          </p:blipFill>
          <p:spPr>
            <a:xfrm>
              <a:off x="6984985" y="2679575"/>
              <a:ext cx="3810000" cy="3810000"/>
            </a:xfrm>
            <a:custGeom>
              <a:avLst/>
              <a:gdLst>
                <a:gd name="connsiteX0" fmla="*/ 993820 w 3810000"/>
                <a:gd name="connsiteY0" fmla="*/ 103378 h 3810000"/>
                <a:gd name="connsiteX1" fmla="*/ 102370 w 3810000"/>
                <a:gd name="connsiteY1" fmla="*/ 932318 h 3810000"/>
                <a:gd name="connsiteX2" fmla="*/ 993820 w 3810000"/>
                <a:gd name="connsiteY2" fmla="*/ 1761258 h 3810000"/>
                <a:gd name="connsiteX3" fmla="*/ 1885270 w 3810000"/>
                <a:gd name="connsiteY3" fmla="*/ 932318 h 3810000"/>
                <a:gd name="connsiteX4" fmla="*/ 993820 w 3810000"/>
                <a:gd name="connsiteY4" fmla="*/ 103378 h 3810000"/>
                <a:gd name="connsiteX5" fmla="*/ 0 w 3810000"/>
                <a:gd name="connsiteY5" fmla="*/ 0 h 3810000"/>
                <a:gd name="connsiteX6" fmla="*/ 3810000 w 3810000"/>
                <a:gd name="connsiteY6" fmla="*/ 0 h 3810000"/>
                <a:gd name="connsiteX7" fmla="*/ 3810000 w 3810000"/>
                <a:gd name="connsiteY7" fmla="*/ 3810000 h 3810000"/>
                <a:gd name="connsiteX8" fmla="*/ 0 w 3810000"/>
                <a:gd name="connsiteY8" fmla="*/ 3810000 h 38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10000" h="3810000">
                  <a:moveTo>
                    <a:pt x="993820" y="103378"/>
                  </a:moveTo>
                  <a:cubicBezTo>
                    <a:pt x="501486" y="103378"/>
                    <a:pt x="102370" y="474507"/>
                    <a:pt x="102370" y="932318"/>
                  </a:cubicBezTo>
                  <a:cubicBezTo>
                    <a:pt x="102370" y="1390129"/>
                    <a:pt x="501486" y="1761258"/>
                    <a:pt x="993820" y="1761258"/>
                  </a:cubicBezTo>
                  <a:cubicBezTo>
                    <a:pt x="1486154" y="1761258"/>
                    <a:pt x="1885270" y="1390129"/>
                    <a:pt x="1885270" y="932318"/>
                  </a:cubicBezTo>
                  <a:cubicBezTo>
                    <a:pt x="1885270" y="474507"/>
                    <a:pt x="1486154" y="103378"/>
                    <a:pt x="993820" y="103378"/>
                  </a:cubicBezTo>
                  <a:close/>
                  <a:moveTo>
                    <a:pt x="0" y="0"/>
                  </a:moveTo>
                  <a:lnTo>
                    <a:pt x="3810000" y="0"/>
                  </a:lnTo>
                  <a:lnTo>
                    <a:pt x="3810000" y="3810000"/>
                  </a:lnTo>
                  <a:lnTo>
                    <a:pt x="0" y="3810000"/>
                  </a:lnTo>
                  <a:close/>
                </a:path>
              </a:pathLst>
            </a:custGeom>
          </p:spPr>
        </p:pic>
        <p:pic>
          <p:nvPicPr>
            <p:cNvPr id="126" name="Graphic 125">
              <a:extLst>
                <a:ext uri="{FF2B5EF4-FFF2-40B4-BE49-F238E27FC236}">
                  <a16:creationId xmlns:a16="http://schemas.microsoft.com/office/drawing/2014/main" id="{EB3AC549-BACA-5EAB-98AA-7C5AA47A2AFD}"/>
                </a:ext>
              </a:extLst>
            </p:cNvPr>
            <p:cNvPicPr>
              <a:picLocks/>
            </p:cNvPicPr>
            <p:nvPr/>
          </p:nvPicPr>
          <p:blipFill>
            <a:blip r:embed="rId25">
              <a:extLst>
                <a:ext uri="{96DAC541-7B7A-43D3-8B79-37D633B846F1}">
                  <asvg:svgBlip xmlns:asvg="http://schemas.microsoft.com/office/drawing/2016/SVG/main" r:embed="rId26"/>
                </a:ext>
              </a:extLst>
            </a:blip>
            <a:srcRect/>
            <a:stretch>
              <a:fillRect/>
            </a:stretch>
          </p:blipFill>
          <p:spPr>
            <a:xfrm>
              <a:off x="6984985" y="2679575"/>
              <a:ext cx="3810000" cy="3810000"/>
            </a:xfrm>
            <a:custGeom>
              <a:avLst/>
              <a:gdLst>
                <a:gd name="connsiteX0" fmla="*/ 0 w 3810000"/>
                <a:gd name="connsiteY0" fmla="*/ 0 h 3810000"/>
                <a:gd name="connsiteX1" fmla="*/ 3810000 w 3810000"/>
                <a:gd name="connsiteY1" fmla="*/ 0 h 3810000"/>
                <a:gd name="connsiteX2" fmla="*/ 3810000 w 3810000"/>
                <a:gd name="connsiteY2" fmla="*/ 66733 h 3810000"/>
                <a:gd name="connsiteX3" fmla="*/ 1635594 w 3810000"/>
                <a:gd name="connsiteY3" fmla="*/ 66733 h 3810000"/>
                <a:gd name="connsiteX4" fmla="*/ 1635594 w 3810000"/>
                <a:gd name="connsiteY4" fmla="*/ 1642881 h 3810000"/>
                <a:gd name="connsiteX5" fmla="*/ 465934 w 3810000"/>
                <a:gd name="connsiteY5" fmla="*/ 1642881 h 3810000"/>
                <a:gd name="connsiteX6" fmla="*/ 465934 w 3810000"/>
                <a:gd name="connsiteY6" fmla="*/ 3801760 h 3810000"/>
                <a:gd name="connsiteX7" fmla="*/ 3432069 w 3810000"/>
                <a:gd name="connsiteY7" fmla="*/ 3801760 h 3810000"/>
                <a:gd name="connsiteX8" fmla="*/ 3432069 w 3810000"/>
                <a:gd name="connsiteY8" fmla="*/ 2225612 h 3810000"/>
                <a:gd name="connsiteX9" fmla="*/ 3810000 w 3810000"/>
                <a:gd name="connsiteY9" fmla="*/ 2225612 h 3810000"/>
                <a:gd name="connsiteX10" fmla="*/ 3810000 w 3810000"/>
                <a:gd name="connsiteY10" fmla="*/ 3810000 h 3810000"/>
                <a:gd name="connsiteX11" fmla="*/ 0 w 3810000"/>
                <a:gd name="connsiteY11" fmla="*/ 3810000 h 38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0000" h="3810000">
                  <a:moveTo>
                    <a:pt x="0" y="0"/>
                  </a:moveTo>
                  <a:lnTo>
                    <a:pt x="3810000" y="0"/>
                  </a:lnTo>
                  <a:lnTo>
                    <a:pt x="3810000" y="66733"/>
                  </a:lnTo>
                  <a:lnTo>
                    <a:pt x="1635594" y="66733"/>
                  </a:lnTo>
                  <a:lnTo>
                    <a:pt x="1635594" y="1642881"/>
                  </a:lnTo>
                  <a:lnTo>
                    <a:pt x="465934" y="1642881"/>
                  </a:lnTo>
                  <a:lnTo>
                    <a:pt x="465934" y="3801760"/>
                  </a:lnTo>
                  <a:lnTo>
                    <a:pt x="3432069" y="3801760"/>
                  </a:lnTo>
                  <a:lnTo>
                    <a:pt x="3432069" y="2225612"/>
                  </a:lnTo>
                  <a:lnTo>
                    <a:pt x="3810000" y="2225612"/>
                  </a:lnTo>
                  <a:lnTo>
                    <a:pt x="3810000" y="3810000"/>
                  </a:lnTo>
                  <a:lnTo>
                    <a:pt x="0" y="3810000"/>
                  </a:lnTo>
                  <a:close/>
                </a:path>
              </a:pathLst>
            </a:custGeom>
          </p:spPr>
        </p:pic>
      </p:grpSp>
      <p:pic>
        <p:nvPicPr>
          <p:cNvPr id="128" name="Graphic 127">
            <a:extLst>
              <a:ext uri="{FF2B5EF4-FFF2-40B4-BE49-F238E27FC236}">
                <a16:creationId xmlns:a16="http://schemas.microsoft.com/office/drawing/2014/main" id="{A1B10CEA-3826-5469-B8FA-FEB7D6DBF7D0}"/>
              </a:ext>
              <a:ext uri="{C183D7F6-B498-43B3-948B-1728B52AA6E4}">
                <adec:decorative xmlns:adec="http://schemas.microsoft.com/office/drawing/2017/decorative" val="1"/>
              </a:ext>
            </a:extLst>
          </p:cNvPr>
          <p:cNvPicPr>
            <a:picLocks/>
          </p:cNvPicPr>
          <p:nvPr/>
        </p:nvPicPr>
        <p:blipFill>
          <a:blip r:embed="rId27">
            <a:extLst>
              <a:ext uri="{96DAC541-7B7A-43D3-8B79-37D633B846F1}">
                <asvg:svgBlip xmlns:asvg="http://schemas.microsoft.com/office/drawing/2016/SVG/main" r:embed="rId28"/>
              </a:ext>
            </a:extLst>
          </a:blip>
          <a:stretch>
            <a:fillRect/>
          </a:stretch>
        </p:blipFill>
        <p:spPr>
          <a:xfrm>
            <a:off x="13298727" y="4218909"/>
            <a:ext cx="573284" cy="573284"/>
          </a:xfrm>
          <a:prstGeom prst="rect">
            <a:avLst/>
          </a:prstGeom>
        </p:spPr>
      </p:pic>
      <p:grpSp>
        <p:nvGrpSpPr>
          <p:cNvPr id="129" name="Group 128">
            <a:extLst>
              <a:ext uri="{FF2B5EF4-FFF2-40B4-BE49-F238E27FC236}">
                <a16:creationId xmlns:a16="http://schemas.microsoft.com/office/drawing/2014/main" id="{32F02313-4FF8-3DB7-0813-AAB65322A71D}"/>
              </a:ext>
              <a:ext uri="{C183D7F6-B498-43B3-948B-1728B52AA6E4}">
                <adec:decorative xmlns:adec="http://schemas.microsoft.com/office/drawing/2017/decorative" val="1"/>
              </a:ext>
            </a:extLst>
          </p:cNvPr>
          <p:cNvGrpSpPr/>
          <p:nvPr/>
        </p:nvGrpSpPr>
        <p:grpSpPr>
          <a:xfrm>
            <a:off x="13219770" y="2434988"/>
            <a:ext cx="711554" cy="904589"/>
            <a:chOff x="5345183" y="5993545"/>
            <a:chExt cx="573786" cy="729446"/>
          </a:xfrm>
        </p:grpSpPr>
        <p:pic>
          <p:nvPicPr>
            <p:cNvPr id="130" name="Graphic 129">
              <a:extLst>
                <a:ext uri="{FF2B5EF4-FFF2-40B4-BE49-F238E27FC236}">
                  <a16:creationId xmlns:a16="http://schemas.microsoft.com/office/drawing/2014/main" id="{F7D162E1-94BA-038D-0CD7-BCCC352F00F4}"/>
                </a:ext>
              </a:extLst>
            </p:cNvPr>
            <p:cNvPicPr>
              <a:picLocks/>
            </p:cNvPicPr>
            <p:nvPr/>
          </p:nvPicPr>
          <p:blipFill>
            <a:blip r:embed="rId19">
              <a:extLst>
                <a:ext uri="{96DAC541-7B7A-43D3-8B79-37D633B846F1}">
                  <asvg:svgBlip xmlns:asvg="http://schemas.microsoft.com/office/drawing/2016/SVG/main" r:embed="rId20"/>
                </a:ext>
              </a:extLst>
            </a:blip>
            <a:stretch>
              <a:fillRect/>
            </a:stretch>
          </p:blipFill>
          <p:spPr>
            <a:xfrm>
              <a:off x="5345183" y="6149205"/>
              <a:ext cx="573786" cy="573786"/>
            </a:xfrm>
            <a:prstGeom prst="rect">
              <a:avLst/>
            </a:prstGeom>
          </p:spPr>
        </p:pic>
        <p:pic>
          <p:nvPicPr>
            <p:cNvPr id="131" name="Graphic 130">
              <a:extLst>
                <a:ext uri="{FF2B5EF4-FFF2-40B4-BE49-F238E27FC236}">
                  <a16:creationId xmlns:a16="http://schemas.microsoft.com/office/drawing/2014/main" id="{90BB05ED-3878-2EF9-F91D-D39CA7E36D5D}"/>
                </a:ext>
              </a:extLst>
            </p:cNvPr>
            <p:cNvPicPr>
              <a:picLocks/>
            </p:cNvPicPr>
            <p:nvPr/>
          </p:nvPicPr>
          <p:blipFill>
            <a:blip r:embed="rId21">
              <a:extLst>
                <a:ext uri="{96DAC541-7B7A-43D3-8B79-37D633B846F1}">
                  <asvg:svgBlip xmlns:asvg="http://schemas.microsoft.com/office/drawing/2016/SVG/main" r:embed="rId22"/>
                </a:ext>
              </a:extLst>
            </a:blip>
            <a:stretch>
              <a:fillRect/>
            </a:stretch>
          </p:blipFill>
          <p:spPr>
            <a:xfrm>
              <a:off x="5702157" y="5993545"/>
              <a:ext cx="209567" cy="209567"/>
            </a:xfrm>
            <a:prstGeom prst="rect">
              <a:avLst/>
            </a:prstGeom>
          </p:spPr>
        </p:pic>
      </p:grpSp>
      <p:sp>
        <p:nvSpPr>
          <p:cNvPr id="2" name="Freeform 6">
            <a:extLst>
              <a:ext uri="{FF2B5EF4-FFF2-40B4-BE49-F238E27FC236}">
                <a16:creationId xmlns:a16="http://schemas.microsoft.com/office/drawing/2014/main" id="{934139CC-1827-33DF-8175-9683EBA8A2E0}"/>
              </a:ext>
              <a:ext uri="{C183D7F6-B498-43B3-948B-1728B52AA6E4}">
                <adec:decorative xmlns:adec="http://schemas.microsoft.com/office/drawing/2017/decorative" val="1"/>
              </a:ext>
            </a:extLst>
          </p:cNvPr>
          <p:cNvSpPr>
            <a:spLocks noChangeAspect="1" noEditPoints="1"/>
          </p:cNvSpPr>
          <p:nvPr/>
        </p:nvSpPr>
        <p:spPr bwMode="auto">
          <a:xfrm>
            <a:off x="7041983" y="3449931"/>
            <a:ext cx="442298" cy="526798"/>
          </a:xfrm>
          <a:custGeom>
            <a:avLst/>
            <a:gdLst>
              <a:gd name="T0" fmla="*/ 109 w 142"/>
              <a:gd name="T1" fmla="*/ 130 h 169"/>
              <a:gd name="T2" fmla="*/ 100 w 142"/>
              <a:gd name="T3" fmla="*/ 105 h 169"/>
              <a:gd name="T4" fmla="*/ 107 w 142"/>
              <a:gd name="T5" fmla="*/ 88 h 169"/>
              <a:gd name="T6" fmla="*/ 108 w 142"/>
              <a:gd name="T7" fmla="*/ 88 h 169"/>
              <a:gd name="T8" fmla="*/ 117 w 142"/>
              <a:gd name="T9" fmla="*/ 54 h 169"/>
              <a:gd name="T10" fmla="*/ 115 w 142"/>
              <a:gd name="T11" fmla="*/ 53 h 169"/>
              <a:gd name="T12" fmla="*/ 109 w 142"/>
              <a:gd name="T13" fmla="*/ 19 h 169"/>
              <a:gd name="T14" fmla="*/ 32 w 142"/>
              <a:gd name="T15" fmla="*/ 19 h 169"/>
              <a:gd name="T16" fmla="*/ 25 w 142"/>
              <a:gd name="T17" fmla="*/ 53 h 169"/>
              <a:gd name="T18" fmla="*/ 23 w 142"/>
              <a:gd name="T19" fmla="*/ 54 h 169"/>
              <a:gd name="T20" fmla="*/ 33 w 142"/>
              <a:gd name="T21" fmla="*/ 88 h 169"/>
              <a:gd name="T22" fmla="*/ 33 w 142"/>
              <a:gd name="T23" fmla="*/ 88 h 169"/>
              <a:gd name="T24" fmla="*/ 41 w 142"/>
              <a:gd name="T25" fmla="*/ 105 h 169"/>
              <a:gd name="T26" fmla="*/ 29 w 142"/>
              <a:gd name="T27" fmla="*/ 131 h 169"/>
              <a:gd name="T28" fmla="*/ 4 w 142"/>
              <a:gd name="T29" fmla="*/ 169 h 169"/>
              <a:gd name="T30" fmla="*/ 142 w 142"/>
              <a:gd name="T31" fmla="*/ 165 h 169"/>
              <a:gd name="T32" fmla="*/ 8 w 142"/>
              <a:gd name="T33" fmla="*/ 163 h 169"/>
              <a:gd name="T34" fmla="*/ 33 w 142"/>
              <a:gd name="T35" fmla="*/ 137 h 169"/>
              <a:gd name="T36" fmla="*/ 48 w 142"/>
              <a:gd name="T37" fmla="*/ 103 h 169"/>
              <a:gd name="T38" fmla="*/ 39 w 142"/>
              <a:gd name="T39" fmla="*/ 84 h 169"/>
              <a:gd name="T40" fmla="*/ 28 w 142"/>
              <a:gd name="T41" fmla="*/ 69 h 169"/>
              <a:gd name="T42" fmla="*/ 30 w 142"/>
              <a:gd name="T43" fmla="*/ 59 h 169"/>
              <a:gd name="T44" fmla="*/ 33 w 142"/>
              <a:gd name="T45" fmla="*/ 54 h 169"/>
              <a:gd name="T46" fmla="*/ 70 w 142"/>
              <a:gd name="T47" fmla="*/ 7 h 169"/>
              <a:gd name="T48" fmla="*/ 108 w 142"/>
              <a:gd name="T49" fmla="*/ 54 h 169"/>
              <a:gd name="T50" fmla="*/ 111 w 142"/>
              <a:gd name="T51" fmla="*/ 59 h 169"/>
              <a:gd name="T52" fmla="*/ 113 w 142"/>
              <a:gd name="T53" fmla="*/ 69 h 169"/>
              <a:gd name="T54" fmla="*/ 102 w 142"/>
              <a:gd name="T55" fmla="*/ 84 h 169"/>
              <a:gd name="T56" fmla="*/ 93 w 142"/>
              <a:gd name="T57" fmla="*/ 103 h 169"/>
              <a:gd name="T58" fmla="*/ 106 w 142"/>
              <a:gd name="T59" fmla="*/ 136 h 169"/>
              <a:gd name="T60" fmla="*/ 134 w 142"/>
              <a:gd name="T61" fmla="*/ 162 h 169"/>
              <a:gd name="T62" fmla="*/ 8 w 142"/>
              <a:gd name="T63" fmla="*/ 16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2" h="169">
                <a:moveTo>
                  <a:pt x="110" y="130"/>
                </a:moveTo>
                <a:cubicBezTo>
                  <a:pt x="109" y="130"/>
                  <a:pt x="109" y="130"/>
                  <a:pt x="109" y="130"/>
                </a:cubicBezTo>
                <a:cubicBezTo>
                  <a:pt x="105" y="129"/>
                  <a:pt x="101" y="127"/>
                  <a:pt x="100" y="125"/>
                </a:cubicBezTo>
                <a:cubicBezTo>
                  <a:pt x="98" y="119"/>
                  <a:pt x="100" y="106"/>
                  <a:pt x="100" y="105"/>
                </a:cubicBezTo>
                <a:cubicBezTo>
                  <a:pt x="100" y="105"/>
                  <a:pt x="100" y="105"/>
                  <a:pt x="100" y="105"/>
                </a:cubicBezTo>
                <a:cubicBezTo>
                  <a:pt x="103" y="100"/>
                  <a:pt x="105" y="94"/>
                  <a:pt x="107" y="88"/>
                </a:cubicBezTo>
                <a:cubicBezTo>
                  <a:pt x="107" y="88"/>
                  <a:pt x="107" y="88"/>
                  <a:pt x="107" y="88"/>
                </a:cubicBezTo>
                <a:cubicBezTo>
                  <a:pt x="108" y="88"/>
                  <a:pt x="108" y="88"/>
                  <a:pt x="108" y="88"/>
                </a:cubicBezTo>
                <a:cubicBezTo>
                  <a:pt x="114" y="86"/>
                  <a:pt x="118" y="77"/>
                  <a:pt x="119" y="70"/>
                </a:cubicBezTo>
                <a:cubicBezTo>
                  <a:pt x="121" y="62"/>
                  <a:pt x="120" y="57"/>
                  <a:pt x="117" y="54"/>
                </a:cubicBezTo>
                <a:cubicBezTo>
                  <a:pt x="117" y="54"/>
                  <a:pt x="116" y="53"/>
                  <a:pt x="116" y="53"/>
                </a:cubicBezTo>
                <a:cubicBezTo>
                  <a:pt x="115" y="53"/>
                  <a:pt x="115" y="53"/>
                  <a:pt x="115" y="53"/>
                </a:cubicBezTo>
                <a:cubicBezTo>
                  <a:pt x="116" y="52"/>
                  <a:pt x="116" y="52"/>
                  <a:pt x="116" y="52"/>
                </a:cubicBezTo>
                <a:cubicBezTo>
                  <a:pt x="118" y="41"/>
                  <a:pt x="116" y="28"/>
                  <a:pt x="109" y="19"/>
                </a:cubicBezTo>
                <a:cubicBezTo>
                  <a:pt x="101" y="7"/>
                  <a:pt x="87" y="0"/>
                  <a:pt x="70" y="0"/>
                </a:cubicBezTo>
                <a:cubicBezTo>
                  <a:pt x="54" y="0"/>
                  <a:pt x="40" y="7"/>
                  <a:pt x="32" y="19"/>
                </a:cubicBezTo>
                <a:cubicBezTo>
                  <a:pt x="25" y="28"/>
                  <a:pt x="23" y="41"/>
                  <a:pt x="25" y="52"/>
                </a:cubicBezTo>
                <a:cubicBezTo>
                  <a:pt x="25" y="53"/>
                  <a:pt x="25" y="53"/>
                  <a:pt x="25" y="53"/>
                </a:cubicBezTo>
                <a:cubicBezTo>
                  <a:pt x="25" y="53"/>
                  <a:pt x="25" y="53"/>
                  <a:pt x="25" y="53"/>
                </a:cubicBezTo>
                <a:cubicBezTo>
                  <a:pt x="25" y="53"/>
                  <a:pt x="24" y="54"/>
                  <a:pt x="23" y="54"/>
                </a:cubicBezTo>
                <a:cubicBezTo>
                  <a:pt x="21" y="57"/>
                  <a:pt x="20" y="62"/>
                  <a:pt x="21" y="70"/>
                </a:cubicBezTo>
                <a:cubicBezTo>
                  <a:pt x="23" y="77"/>
                  <a:pt x="27" y="86"/>
                  <a:pt x="33" y="88"/>
                </a:cubicBezTo>
                <a:cubicBezTo>
                  <a:pt x="33" y="88"/>
                  <a:pt x="33" y="88"/>
                  <a:pt x="33" y="88"/>
                </a:cubicBezTo>
                <a:cubicBezTo>
                  <a:pt x="33" y="88"/>
                  <a:pt x="33" y="88"/>
                  <a:pt x="33" y="88"/>
                </a:cubicBezTo>
                <a:cubicBezTo>
                  <a:pt x="36" y="94"/>
                  <a:pt x="38" y="100"/>
                  <a:pt x="41" y="105"/>
                </a:cubicBezTo>
                <a:cubicBezTo>
                  <a:pt x="41" y="105"/>
                  <a:pt x="41" y="105"/>
                  <a:pt x="41" y="105"/>
                </a:cubicBezTo>
                <a:cubicBezTo>
                  <a:pt x="42" y="110"/>
                  <a:pt x="43" y="120"/>
                  <a:pt x="41" y="125"/>
                </a:cubicBezTo>
                <a:cubicBezTo>
                  <a:pt x="40" y="127"/>
                  <a:pt x="35" y="129"/>
                  <a:pt x="29" y="131"/>
                </a:cubicBezTo>
                <a:cubicBezTo>
                  <a:pt x="10" y="139"/>
                  <a:pt x="0" y="150"/>
                  <a:pt x="0" y="165"/>
                </a:cubicBezTo>
                <a:cubicBezTo>
                  <a:pt x="0" y="165"/>
                  <a:pt x="0" y="169"/>
                  <a:pt x="4" y="169"/>
                </a:cubicBezTo>
                <a:cubicBezTo>
                  <a:pt x="138" y="169"/>
                  <a:pt x="138" y="169"/>
                  <a:pt x="138" y="169"/>
                </a:cubicBezTo>
                <a:cubicBezTo>
                  <a:pt x="142" y="169"/>
                  <a:pt x="142" y="165"/>
                  <a:pt x="142" y="165"/>
                </a:cubicBezTo>
                <a:cubicBezTo>
                  <a:pt x="142" y="143"/>
                  <a:pt x="121" y="135"/>
                  <a:pt x="110" y="130"/>
                </a:cubicBezTo>
                <a:close/>
                <a:moveTo>
                  <a:pt x="8" y="163"/>
                </a:moveTo>
                <a:cubicBezTo>
                  <a:pt x="8" y="162"/>
                  <a:pt x="8" y="162"/>
                  <a:pt x="8" y="162"/>
                </a:cubicBezTo>
                <a:cubicBezTo>
                  <a:pt x="8" y="153"/>
                  <a:pt x="16" y="144"/>
                  <a:pt x="33" y="137"/>
                </a:cubicBezTo>
                <a:cubicBezTo>
                  <a:pt x="40" y="135"/>
                  <a:pt x="45" y="133"/>
                  <a:pt x="48" y="127"/>
                </a:cubicBezTo>
                <a:cubicBezTo>
                  <a:pt x="51" y="120"/>
                  <a:pt x="48" y="106"/>
                  <a:pt x="48" y="103"/>
                </a:cubicBezTo>
                <a:cubicBezTo>
                  <a:pt x="48" y="103"/>
                  <a:pt x="47" y="102"/>
                  <a:pt x="47" y="102"/>
                </a:cubicBezTo>
                <a:cubicBezTo>
                  <a:pt x="44" y="97"/>
                  <a:pt x="42" y="91"/>
                  <a:pt x="39" y="84"/>
                </a:cubicBezTo>
                <a:cubicBezTo>
                  <a:pt x="39" y="82"/>
                  <a:pt x="38" y="81"/>
                  <a:pt x="36" y="81"/>
                </a:cubicBezTo>
                <a:cubicBezTo>
                  <a:pt x="33" y="81"/>
                  <a:pt x="29" y="76"/>
                  <a:pt x="28" y="69"/>
                </a:cubicBezTo>
                <a:cubicBezTo>
                  <a:pt x="27" y="61"/>
                  <a:pt x="28" y="59"/>
                  <a:pt x="29" y="59"/>
                </a:cubicBezTo>
                <a:cubicBezTo>
                  <a:pt x="29" y="59"/>
                  <a:pt x="29" y="59"/>
                  <a:pt x="30" y="59"/>
                </a:cubicBezTo>
                <a:cubicBezTo>
                  <a:pt x="31" y="59"/>
                  <a:pt x="32" y="58"/>
                  <a:pt x="32" y="57"/>
                </a:cubicBezTo>
                <a:cubicBezTo>
                  <a:pt x="33" y="56"/>
                  <a:pt x="33" y="55"/>
                  <a:pt x="33" y="54"/>
                </a:cubicBezTo>
                <a:cubicBezTo>
                  <a:pt x="29" y="43"/>
                  <a:pt x="31" y="31"/>
                  <a:pt x="37" y="23"/>
                </a:cubicBezTo>
                <a:cubicBezTo>
                  <a:pt x="45" y="13"/>
                  <a:pt x="56" y="7"/>
                  <a:pt x="70" y="7"/>
                </a:cubicBezTo>
                <a:cubicBezTo>
                  <a:pt x="85" y="7"/>
                  <a:pt x="96" y="13"/>
                  <a:pt x="103" y="23"/>
                </a:cubicBezTo>
                <a:cubicBezTo>
                  <a:pt x="110" y="31"/>
                  <a:pt x="111" y="43"/>
                  <a:pt x="108" y="54"/>
                </a:cubicBezTo>
                <a:cubicBezTo>
                  <a:pt x="108" y="55"/>
                  <a:pt x="108" y="56"/>
                  <a:pt x="108" y="57"/>
                </a:cubicBezTo>
                <a:cubicBezTo>
                  <a:pt x="109" y="58"/>
                  <a:pt x="110" y="59"/>
                  <a:pt x="111" y="59"/>
                </a:cubicBezTo>
                <a:cubicBezTo>
                  <a:pt x="112" y="59"/>
                  <a:pt x="112" y="59"/>
                  <a:pt x="112" y="59"/>
                </a:cubicBezTo>
                <a:cubicBezTo>
                  <a:pt x="113" y="59"/>
                  <a:pt x="114" y="61"/>
                  <a:pt x="113" y="69"/>
                </a:cubicBezTo>
                <a:cubicBezTo>
                  <a:pt x="111" y="76"/>
                  <a:pt x="107" y="81"/>
                  <a:pt x="105" y="81"/>
                </a:cubicBezTo>
                <a:cubicBezTo>
                  <a:pt x="103" y="81"/>
                  <a:pt x="102" y="82"/>
                  <a:pt x="102" y="84"/>
                </a:cubicBezTo>
                <a:cubicBezTo>
                  <a:pt x="99" y="91"/>
                  <a:pt x="97" y="97"/>
                  <a:pt x="94" y="102"/>
                </a:cubicBezTo>
                <a:cubicBezTo>
                  <a:pt x="93" y="102"/>
                  <a:pt x="93" y="103"/>
                  <a:pt x="93" y="103"/>
                </a:cubicBezTo>
                <a:cubicBezTo>
                  <a:pt x="93" y="106"/>
                  <a:pt x="90" y="120"/>
                  <a:pt x="93" y="127"/>
                </a:cubicBezTo>
                <a:cubicBezTo>
                  <a:pt x="95" y="132"/>
                  <a:pt x="100" y="134"/>
                  <a:pt x="106" y="136"/>
                </a:cubicBezTo>
                <a:cubicBezTo>
                  <a:pt x="106" y="136"/>
                  <a:pt x="106" y="136"/>
                  <a:pt x="106" y="136"/>
                </a:cubicBezTo>
                <a:cubicBezTo>
                  <a:pt x="123" y="142"/>
                  <a:pt x="132" y="150"/>
                  <a:pt x="134" y="162"/>
                </a:cubicBezTo>
                <a:cubicBezTo>
                  <a:pt x="134" y="163"/>
                  <a:pt x="134" y="163"/>
                  <a:pt x="134" y="163"/>
                </a:cubicBezTo>
                <a:lnTo>
                  <a:pt x="8" y="163"/>
                </a:ln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AU"/>
          </a:p>
        </p:txBody>
      </p:sp>
      <p:grpSp>
        <p:nvGrpSpPr>
          <p:cNvPr id="5" name="Group 4">
            <a:extLst>
              <a:ext uri="{FF2B5EF4-FFF2-40B4-BE49-F238E27FC236}">
                <a16:creationId xmlns:a16="http://schemas.microsoft.com/office/drawing/2014/main" id="{6BC20242-C324-3ABD-0036-BB970C75B45E}"/>
              </a:ext>
              <a:ext uri="{C183D7F6-B498-43B3-948B-1728B52AA6E4}">
                <adec:decorative xmlns:adec="http://schemas.microsoft.com/office/drawing/2017/decorative" val="1"/>
              </a:ext>
            </a:extLst>
          </p:cNvPr>
          <p:cNvGrpSpPr>
            <a:grpSpLocks noChangeAspect="1"/>
          </p:cNvGrpSpPr>
          <p:nvPr/>
        </p:nvGrpSpPr>
        <p:grpSpPr>
          <a:xfrm>
            <a:off x="11127849" y="3445310"/>
            <a:ext cx="617897" cy="536040"/>
            <a:chOff x="5037597" y="4256670"/>
            <a:chExt cx="617897" cy="536040"/>
          </a:xfrm>
          <a:solidFill>
            <a:schemeClr val="accent6"/>
          </a:solidFill>
        </p:grpSpPr>
        <p:sp>
          <p:nvSpPr>
            <p:cNvPr id="6" name="Freeform 12">
              <a:extLst>
                <a:ext uri="{FF2B5EF4-FFF2-40B4-BE49-F238E27FC236}">
                  <a16:creationId xmlns:a16="http://schemas.microsoft.com/office/drawing/2014/main" id="{617A04FA-4962-DDAE-BBB2-BA2E3D203EDB}"/>
                </a:ext>
              </a:extLst>
            </p:cNvPr>
            <p:cNvSpPr>
              <a:spLocks noEditPoints="1"/>
            </p:cNvSpPr>
            <p:nvPr/>
          </p:nvSpPr>
          <p:spPr bwMode="auto">
            <a:xfrm>
              <a:off x="5225079" y="4503565"/>
              <a:ext cx="242934" cy="289145"/>
            </a:xfrm>
            <a:custGeom>
              <a:avLst/>
              <a:gdLst>
                <a:gd name="T0" fmla="*/ 60 w 78"/>
                <a:gd name="T1" fmla="*/ 70 h 93"/>
                <a:gd name="T2" fmla="*/ 60 w 78"/>
                <a:gd name="T3" fmla="*/ 71 h 93"/>
                <a:gd name="T4" fmla="*/ 60 w 78"/>
                <a:gd name="T5" fmla="*/ 70 h 93"/>
                <a:gd name="T6" fmla="*/ 59 w 78"/>
                <a:gd name="T7" fmla="*/ 70 h 93"/>
                <a:gd name="T8" fmla="*/ 55 w 78"/>
                <a:gd name="T9" fmla="*/ 67 h 93"/>
                <a:gd name="T10" fmla="*/ 55 w 78"/>
                <a:gd name="T11" fmla="*/ 57 h 93"/>
                <a:gd name="T12" fmla="*/ 59 w 78"/>
                <a:gd name="T13" fmla="*/ 49 h 93"/>
                <a:gd name="T14" fmla="*/ 66 w 78"/>
                <a:gd name="T15" fmla="*/ 39 h 93"/>
                <a:gd name="T16" fmla="*/ 65 w 78"/>
                <a:gd name="T17" fmla="*/ 29 h 93"/>
                <a:gd name="T18" fmla="*/ 64 w 78"/>
                <a:gd name="T19" fmla="*/ 29 h 93"/>
                <a:gd name="T20" fmla="*/ 60 w 78"/>
                <a:gd name="T21" fmla="*/ 10 h 93"/>
                <a:gd name="T22" fmla="*/ 39 w 78"/>
                <a:gd name="T23" fmla="*/ 0 h 93"/>
                <a:gd name="T24" fmla="*/ 17 w 78"/>
                <a:gd name="T25" fmla="*/ 10 h 93"/>
                <a:gd name="T26" fmla="*/ 13 w 78"/>
                <a:gd name="T27" fmla="*/ 29 h 93"/>
                <a:gd name="T28" fmla="*/ 13 w 78"/>
                <a:gd name="T29" fmla="*/ 29 h 93"/>
                <a:gd name="T30" fmla="*/ 11 w 78"/>
                <a:gd name="T31" fmla="*/ 39 h 93"/>
                <a:gd name="T32" fmla="*/ 18 w 78"/>
                <a:gd name="T33" fmla="*/ 49 h 93"/>
                <a:gd name="T34" fmla="*/ 22 w 78"/>
                <a:gd name="T35" fmla="*/ 57 h 93"/>
                <a:gd name="T36" fmla="*/ 22 w 78"/>
                <a:gd name="T37" fmla="*/ 67 h 93"/>
                <a:gd name="T38" fmla="*/ 16 w 78"/>
                <a:gd name="T39" fmla="*/ 70 h 93"/>
                <a:gd name="T40" fmla="*/ 0 w 78"/>
                <a:gd name="T41" fmla="*/ 89 h 93"/>
                <a:gd name="T42" fmla="*/ 3 w 78"/>
                <a:gd name="T43" fmla="*/ 93 h 93"/>
                <a:gd name="T44" fmla="*/ 75 w 78"/>
                <a:gd name="T45" fmla="*/ 93 h 93"/>
                <a:gd name="T46" fmla="*/ 78 w 78"/>
                <a:gd name="T47" fmla="*/ 89 h 93"/>
                <a:gd name="T48" fmla="*/ 60 w 78"/>
                <a:gd name="T49" fmla="*/ 70 h 93"/>
                <a:gd name="T50" fmla="*/ 6 w 78"/>
                <a:gd name="T51" fmla="*/ 87 h 93"/>
                <a:gd name="T52" fmla="*/ 19 w 78"/>
                <a:gd name="T53" fmla="*/ 75 h 93"/>
                <a:gd name="T54" fmla="*/ 27 w 78"/>
                <a:gd name="T55" fmla="*/ 70 h 93"/>
                <a:gd name="T56" fmla="*/ 27 w 78"/>
                <a:gd name="T57" fmla="*/ 56 h 93"/>
                <a:gd name="T58" fmla="*/ 27 w 78"/>
                <a:gd name="T59" fmla="*/ 55 h 93"/>
                <a:gd name="T60" fmla="*/ 23 w 78"/>
                <a:gd name="T61" fmla="*/ 45 h 93"/>
                <a:gd name="T62" fmla="*/ 20 w 78"/>
                <a:gd name="T63" fmla="*/ 43 h 93"/>
                <a:gd name="T64" fmla="*/ 17 w 78"/>
                <a:gd name="T65" fmla="*/ 38 h 93"/>
                <a:gd name="T66" fmla="*/ 17 w 78"/>
                <a:gd name="T67" fmla="*/ 33 h 93"/>
                <a:gd name="T68" fmla="*/ 19 w 78"/>
                <a:gd name="T69" fmla="*/ 32 h 93"/>
                <a:gd name="T70" fmla="*/ 19 w 78"/>
                <a:gd name="T71" fmla="*/ 30 h 93"/>
                <a:gd name="T72" fmla="*/ 22 w 78"/>
                <a:gd name="T73" fmla="*/ 14 h 93"/>
                <a:gd name="T74" fmla="*/ 39 w 78"/>
                <a:gd name="T75" fmla="*/ 6 h 93"/>
                <a:gd name="T76" fmla="*/ 55 w 78"/>
                <a:gd name="T77" fmla="*/ 14 h 93"/>
                <a:gd name="T78" fmla="*/ 58 w 78"/>
                <a:gd name="T79" fmla="*/ 30 h 93"/>
                <a:gd name="T80" fmla="*/ 58 w 78"/>
                <a:gd name="T81" fmla="*/ 32 h 93"/>
                <a:gd name="T82" fmla="*/ 60 w 78"/>
                <a:gd name="T83" fmla="*/ 33 h 93"/>
                <a:gd name="T84" fmla="*/ 60 w 78"/>
                <a:gd name="T85" fmla="*/ 38 h 93"/>
                <a:gd name="T86" fmla="*/ 57 w 78"/>
                <a:gd name="T87" fmla="*/ 43 h 93"/>
                <a:gd name="T88" fmla="*/ 54 w 78"/>
                <a:gd name="T89" fmla="*/ 45 h 93"/>
                <a:gd name="T90" fmla="*/ 50 w 78"/>
                <a:gd name="T91" fmla="*/ 55 h 93"/>
                <a:gd name="T92" fmla="*/ 50 w 78"/>
                <a:gd name="T93" fmla="*/ 56 h 93"/>
                <a:gd name="T94" fmla="*/ 50 w 78"/>
                <a:gd name="T95" fmla="*/ 70 h 93"/>
                <a:gd name="T96" fmla="*/ 57 w 78"/>
                <a:gd name="T97" fmla="*/ 75 h 93"/>
                <a:gd name="T98" fmla="*/ 72 w 78"/>
                <a:gd name="T99" fmla="*/ 87 h 93"/>
                <a:gd name="T100" fmla="*/ 6 w 78"/>
                <a:gd name="T101"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8" h="93">
                  <a:moveTo>
                    <a:pt x="60" y="70"/>
                  </a:moveTo>
                  <a:cubicBezTo>
                    <a:pt x="60" y="71"/>
                    <a:pt x="60" y="71"/>
                    <a:pt x="60" y="71"/>
                  </a:cubicBezTo>
                  <a:cubicBezTo>
                    <a:pt x="60" y="70"/>
                    <a:pt x="60" y="70"/>
                    <a:pt x="60" y="70"/>
                  </a:cubicBezTo>
                  <a:cubicBezTo>
                    <a:pt x="59" y="70"/>
                    <a:pt x="59" y="70"/>
                    <a:pt x="59" y="70"/>
                  </a:cubicBezTo>
                  <a:cubicBezTo>
                    <a:pt x="57" y="69"/>
                    <a:pt x="55" y="68"/>
                    <a:pt x="55" y="67"/>
                  </a:cubicBezTo>
                  <a:cubicBezTo>
                    <a:pt x="54" y="65"/>
                    <a:pt x="55" y="60"/>
                    <a:pt x="55" y="57"/>
                  </a:cubicBezTo>
                  <a:cubicBezTo>
                    <a:pt x="57" y="55"/>
                    <a:pt x="58" y="52"/>
                    <a:pt x="59" y="49"/>
                  </a:cubicBezTo>
                  <a:cubicBezTo>
                    <a:pt x="63" y="47"/>
                    <a:pt x="65" y="43"/>
                    <a:pt x="66" y="39"/>
                  </a:cubicBezTo>
                  <a:cubicBezTo>
                    <a:pt x="67" y="34"/>
                    <a:pt x="66" y="31"/>
                    <a:pt x="65" y="29"/>
                  </a:cubicBezTo>
                  <a:cubicBezTo>
                    <a:pt x="64" y="29"/>
                    <a:pt x="64" y="29"/>
                    <a:pt x="64" y="29"/>
                  </a:cubicBezTo>
                  <a:cubicBezTo>
                    <a:pt x="65" y="22"/>
                    <a:pt x="64" y="15"/>
                    <a:pt x="60" y="10"/>
                  </a:cubicBezTo>
                  <a:cubicBezTo>
                    <a:pt x="55" y="4"/>
                    <a:pt x="48" y="0"/>
                    <a:pt x="39" y="0"/>
                  </a:cubicBezTo>
                  <a:cubicBezTo>
                    <a:pt x="29" y="0"/>
                    <a:pt x="22" y="4"/>
                    <a:pt x="17" y="10"/>
                  </a:cubicBezTo>
                  <a:cubicBezTo>
                    <a:pt x="13" y="15"/>
                    <a:pt x="12" y="22"/>
                    <a:pt x="13" y="29"/>
                  </a:cubicBezTo>
                  <a:cubicBezTo>
                    <a:pt x="13" y="29"/>
                    <a:pt x="13" y="29"/>
                    <a:pt x="13" y="29"/>
                  </a:cubicBezTo>
                  <a:cubicBezTo>
                    <a:pt x="11" y="31"/>
                    <a:pt x="11" y="34"/>
                    <a:pt x="11" y="39"/>
                  </a:cubicBezTo>
                  <a:cubicBezTo>
                    <a:pt x="12" y="43"/>
                    <a:pt x="14" y="47"/>
                    <a:pt x="18" y="49"/>
                  </a:cubicBezTo>
                  <a:cubicBezTo>
                    <a:pt x="19" y="52"/>
                    <a:pt x="20" y="55"/>
                    <a:pt x="22" y="57"/>
                  </a:cubicBezTo>
                  <a:cubicBezTo>
                    <a:pt x="22" y="61"/>
                    <a:pt x="23" y="66"/>
                    <a:pt x="22" y="67"/>
                  </a:cubicBezTo>
                  <a:cubicBezTo>
                    <a:pt x="22" y="68"/>
                    <a:pt x="18" y="70"/>
                    <a:pt x="16" y="70"/>
                  </a:cubicBezTo>
                  <a:cubicBezTo>
                    <a:pt x="5" y="74"/>
                    <a:pt x="0" y="81"/>
                    <a:pt x="0" y="89"/>
                  </a:cubicBezTo>
                  <a:cubicBezTo>
                    <a:pt x="0" y="91"/>
                    <a:pt x="1" y="93"/>
                    <a:pt x="3" y="93"/>
                  </a:cubicBezTo>
                  <a:cubicBezTo>
                    <a:pt x="75" y="93"/>
                    <a:pt x="75" y="93"/>
                    <a:pt x="75" y="93"/>
                  </a:cubicBezTo>
                  <a:cubicBezTo>
                    <a:pt x="77" y="93"/>
                    <a:pt x="78" y="91"/>
                    <a:pt x="78" y="89"/>
                  </a:cubicBezTo>
                  <a:cubicBezTo>
                    <a:pt x="78" y="77"/>
                    <a:pt x="66" y="72"/>
                    <a:pt x="60" y="70"/>
                  </a:cubicBezTo>
                  <a:close/>
                  <a:moveTo>
                    <a:pt x="6" y="87"/>
                  </a:moveTo>
                  <a:cubicBezTo>
                    <a:pt x="7" y="83"/>
                    <a:pt x="11" y="79"/>
                    <a:pt x="19" y="75"/>
                  </a:cubicBezTo>
                  <a:cubicBezTo>
                    <a:pt x="23" y="74"/>
                    <a:pt x="26" y="73"/>
                    <a:pt x="27" y="70"/>
                  </a:cubicBezTo>
                  <a:cubicBezTo>
                    <a:pt x="29" y="65"/>
                    <a:pt x="28" y="58"/>
                    <a:pt x="27" y="56"/>
                  </a:cubicBezTo>
                  <a:cubicBezTo>
                    <a:pt x="27" y="56"/>
                    <a:pt x="27" y="55"/>
                    <a:pt x="27" y="55"/>
                  </a:cubicBezTo>
                  <a:cubicBezTo>
                    <a:pt x="25" y="52"/>
                    <a:pt x="24" y="49"/>
                    <a:pt x="23" y="45"/>
                  </a:cubicBezTo>
                  <a:cubicBezTo>
                    <a:pt x="23" y="44"/>
                    <a:pt x="21" y="43"/>
                    <a:pt x="20" y="43"/>
                  </a:cubicBezTo>
                  <a:cubicBezTo>
                    <a:pt x="20" y="43"/>
                    <a:pt x="18" y="41"/>
                    <a:pt x="17" y="38"/>
                  </a:cubicBezTo>
                  <a:cubicBezTo>
                    <a:pt x="17" y="35"/>
                    <a:pt x="17" y="34"/>
                    <a:pt x="17" y="33"/>
                  </a:cubicBezTo>
                  <a:cubicBezTo>
                    <a:pt x="18" y="33"/>
                    <a:pt x="19" y="33"/>
                    <a:pt x="19" y="32"/>
                  </a:cubicBezTo>
                  <a:cubicBezTo>
                    <a:pt x="20" y="31"/>
                    <a:pt x="20" y="30"/>
                    <a:pt x="19" y="30"/>
                  </a:cubicBezTo>
                  <a:cubicBezTo>
                    <a:pt x="18" y="24"/>
                    <a:pt x="19" y="18"/>
                    <a:pt x="22" y="14"/>
                  </a:cubicBezTo>
                  <a:cubicBezTo>
                    <a:pt x="25" y="8"/>
                    <a:pt x="31" y="6"/>
                    <a:pt x="39" y="6"/>
                  </a:cubicBezTo>
                  <a:cubicBezTo>
                    <a:pt x="46" y="6"/>
                    <a:pt x="52" y="8"/>
                    <a:pt x="55" y="14"/>
                  </a:cubicBezTo>
                  <a:cubicBezTo>
                    <a:pt x="59" y="18"/>
                    <a:pt x="59" y="24"/>
                    <a:pt x="58" y="30"/>
                  </a:cubicBezTo>
                  <a:cubicBezTo>
                    <a:pt x="57" y="30"/>
                    <a:pt x="58" y="31"/>
                    <a:pt x="58" y="32"/>
                  </a:cubicBezTo>
                  <a:cubicBezTo>
                    <a:pt x="59" y="33"/>
                    <a:pt x="59" y="33"/>
                    <a:pt x="60" y="33"/>
                  </a:cubicBezTo>
                  <a:cubicBezTo>
                    <a:pt x="60" y="34"/>
                    <a:pt x="61" y="35"/>
                    <a:pt x="60" y="38"/>
                  </a:cubicBezTo>
                  <a:cubicBezTo>
                    <a:pt x="60" y="41"/>
                    <a:pt x="58" y="43"/>
                    <a:pt x="57" y="43"/>
                  </a:cubicBezTo>
                  <a:cubicBezTo>
                    <a:pt x="56" y="43"/>
                    <a:pt x="55" y="44"/>
                    <a:pt x="54" y="45"/>
                  </a:cubicBezTo>
                  <a:cubicBezTo>
                    <a:pt x="53" y="49"/>
                    <a:pt x="52" y="52"/>
                    <a:pt x="50" y="55"/>
                  </a:cubicBezTo>
                  <a:cubicBezTo>
                    <a:pt x="50" y="55"/>
                    <a:pt x="50" y="56"/>
                    <a:pt x="50" y="56"/>
                  </a:cubicBezTo>
                  <a:cubicBezTo>
                    <a:pt x="50" y="57"/>
                    <a:pt x="48" y="65"/>
                    <a:pt x="50" y="70"/>
                  </a:cubicBezTo>
                  <a:cubicBezTo>
                    <a:pt x="51" y="72"/>
                    <a:pt x="54" y="74"/>
                    <a:pt x="57" y="75"/>
                  </a:cubicBezTo>
                  <a:cubicBezTo>
                    <a:pt x="66" y="78"/>
                    <a:pt x="70" y="81"/>
                    <a:pt x="72" y="87"/>
                  </a:cubicBezTo>
                  <a:lnTo>
                    <a:pt x="6" y="8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 name="Freeform 13">
              <a:extLst>
                <a:ext uri="{FF2B5EF4-FFF2-40B4-BE49-F238E27FC236}">
                  <a16:creationId xmlns:a16="http://schemas.microsoft.com/office/drawing/2014/main" id="{66152B29-EBA1-28D2-C0F3-259C2E114E96}"/>
                </a:ext>
              </a:extLst>
            </p:cNvPr>
            <p:cNvSpPr>
              <a:spLocks/>
            </p:cNvSpPr>
            <p:nvPr/>
          </p:nvSpPr>
          <p:spPr bwMode="auto">
            <a:xfrm>
              <a:off x="5225079" y="4256670"/>
              <a:ext cx="242934" cy="286504"/>
            </a:xfrm>
            <a:custGeom>
              <a:avLst/>
              <a:gdLst>
                <a:gd name="T0" fmla="*/ 18 w 78"/>
                <a:gd name="T1" fmla="*/ 49 h 92"/>
                <a:gd name="T2" fmla="*/ 22 w 78"/>
                <a:gd name="T3" fmla="*/ 57 h 92"/>
                <a:gd name="T4" fmla="*/ 22 w 78"/>
                <a:gd name="T5" fmla="*/ 67 h 92"/>
                <a:gd name="T6" fmla="*/ 16 w 78"/>
                <a:gd name="T7" fmla="*/ 70 h 92"/>
                <a:gd name="T8" fmla="*/ 0 w 78"/>
                <a:gd name="T9" fmla="*/ 89 h 92"/>
                <a:gd name="T10" fmla="*/ 3 w 78"/>
                <a:gd name="T11" fmla="*/ 92 h 92"/>
                <a:gd name="T12" fmla="*/ 10 w 78"/>
                <a:gd name="T13" fmla="*/ 92 h 92"/>
                <a:gd name="T14" fmla="*/ 14 w 78"/>
                <a:gd name="T15" fmla="*/ 87 h 92"/>
                <a:gd name="T16" fmla="*/ 6 w 78"/>
                <a:gd name="T17" fmla="*/ 87 h 92"/>
                <a:gd name="T18" fmla="*/ 19 w 78"/>
                <a:gd name="T19" fmla="*/ 75 h 92"/>
                <a:gd name="T20" fmla="*/ 27 w 78"/>
                <a:gd name="T21" fmla="*/ 69 h 92"/>
                <a:gd name="T22" fmla="*/ 27 w 78"/>
                <a:gd name="T23" fmla="*/ 56 h 92"/>
                <a:gd name="T24" fmla="*/ 27 w 78"/>
                <a:gd name="T25" fmla="*/ 55 h 92"/>
                <a:gd name="T26" fmla="*/ 23 w 78"/>
                <a:gd name="T27" fmla="*/ 45 h 92"/>
                <a:gd name="T28" fmla="*/ 20 w 78"/>
                <a:gd name="T29" fmla="*/ 43 h 92"/>
                <a:gd name="T30" fmla="*/ 17 w 78"/>
                <a:gd name="T31" fmla="*/ 38 h 92"/>
                <a:gd name="T32" fmla="*/ 17 w 78"/>
                <a:gd name="T33" fmla="*/ 33 h 92"/>
                <a:gd name="T34" fmla="*/ 19 w 78"/>
                <a:gd name="T35" fmla="*/ 32 h 92"/>
                <a:gd name="T36" fmla="*/ 19 w 78"/>
                <a:gd name="T37" fmla="*/ 29 h 92"/>
                <a:gd name="T38" fmla="*/ 22 w 78"/>
                <a:gd name="T39" fmla="*/ 13 h 92"/>
                <a:gd name="T40" fmla="*/ 39 w 78"/>
                <a:gd name="T41" fmla="*/ 5 h 92"/>
                <a:gd name="T42" fmla="*/ 55 w 78"/>
                <a:gd name="T43" fmla="*/ 13 h 92"/>
                <a:gd name="T44" fmla="*/ 58 w 78"/>
                <a:gd name="T45" fmla="*/ 29 h 92"/>
                <a:gd name="T46" fmla="*/ 58 w 78"/>
                <a:gd name="T47" fmla="*/ 32 h 92"/>
                <a:gd name="T48" fmla="*/ 60 w 78"/>
                <a:gd name="T49" fmla="*/ 33 h 92"/>
                <a:gd name="T50" fmla="*/ 60 w 78"/>
                <a:gd name="T51" fmla="*/ 38 h 92"/>
                <a:gd name="T52" fmla="*/ 57 w 78"/>
                <a:gd name="T53" fmla="*/ 43 h 92"/>
                <a:gd name="T54" fmla="*/ 54 w 78"/>
                <a:gd name="T55" fmla="*/ 45 h 92"/>
                <a:gd name="T56" fmla="*/ 50 w 78"/>
                <a:gd name="T57" fmla="*/ 55 h 92"/>
                <a:gd name="T58" fmla="*/ 50 w 78"/>
                <a:gd name="T59" fmla="*/ 56 h 92"/>
                <a:gd name="T60" fmla="*/ 50 w 78"/>
                <a:gd name="T61" fmla="*/ 69 h 92"/>
                <a:gd name="T62" fmla="*/ 57 w 78"/>
                <a:gd name="T63" fmla="*/ 75 h 92"/>
                <a:gd name="T64" fmla="*/ 72 w 78"/>
                <a:gd name="T65" fmla="*/ 87 h 92"/>
                <a:gd name="T66" fmla="*/ 64 w 78"/>
                <a:gd name="T67" fmla="*/ 87 h 92"/>
                <a:gd name="T68" fmla="*/ 67 w 78"/>
                <a:gd name="T69" fmla="*/ 92 h 92"/>
                <a:gd name="T70" fmla="*/ 75 w 78"/>
                <a:gd name="T71" fmla="*/ 92 h 92"/>
                <a:gd name="T72" fmla="*/ 78 w 78"/>
                <a:gd name="T73" fmla="*/ 89 h 92"/>
                <a:gd name="T74" fmla="*/ 60 w 78"/>
                <a:gd name="T75" fmla="*/ 70 h 92"/>
                <a:gd name="T76" fmla="*/ 60 w 78"/>
                <a:gd name="T77" fmla="*/ 71 h 92"/>
                <a:gd name="T78" fmla="*/ 60 w 78"/>
                <a:gd name="T79" fmla="*/ 70 h 92"/>
                <a:gd name="T80" fmla="*/ 59 w 78"/>
                <a:gd name="T81" fmla="*/ 69 h 92"/>
                <a:gd name="T82" fmla="*/ 55 w 78"/>
                <a:gd name="T83" fmla="*/ 67 h 92"/>
                <a:gd name="T84" fmla="*/ 55 w 78"/>
                <a:gd name="T85" fmla="*/ 57 h 92"/>
                <a:gd name="T86" fmla="*/ 59 w 78"/>
                <a:gd name="T87" fmla="*/ 49 h 92"/>
                <a:gd name="T88" fmla="*/ 66 w 78"/>
                <a:gd name="T89" fmla="*/ 38 h 92"/>
                <a:gd name="T90" fmla="*/ 65 w 78"/>
                <a:gd name="T91" fmla="*/ 29 h 92"/>
                <a:gd name="T92" fmla="*/ 64 w 78"/>
                <a:gd name="T93" fmla="*/ 28 h 92"/>
                <a:gd name="T94" fmla="*/ 60 w 78"/>
                <a:gd name="T95" fmla="*/ 10 h 92"/>
                <a:gd name="T96" fmla="*/ 39 w 78"/>
                <a:gd name="T97" fmla="*/ 0 h 92"/>
                <a:gd name="T98" fmla="*/ 17 w 78"/>
                <a:gd name="T99" fmla="*/ 10 h 92"/>
                <a:gd name="T100" fmla="*/ 13 w 78"/>
                <a:gd name="T101" fmla="*/ 28 h 92"/>
                <a:gd name="T102" fmla="*/ 13 w 78"/>
                <a:gd name="T103" fmla="*/ 29 h 92"/>
                <a:gd name="T104" fmla="*/ 11 w 78"/>
                <a:gd name="T105" fmla="*/ 38 h 92"/>
                <a:gd name="T106" fmla="*/ 18 w 78"/>
                <a:gd name="T107" fmla="*/ 4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8" h="92">
                  <a:moveTo>
                    <a:pt x="18" y="49"/>
                  </a:moveTo>
                  <a:cubicBezTo>
                    <a:pt x="19" y="52"/>
                    <a:pt x="20" y="55"/>
                    <a:pt x="22" y="57"/>
                  </a:cubicBezTo>
                  <a:cubicBezTo>
                    <a:pt x="22" y="61"/>
                    <a:pt x="23" y="65"/>
                    <a:pt x="22" y="67"/>
                  </a:cubicBezTo>
                  <a:cubicBezTo>
                    <a:pt x="22" y="68"/>
                    <a:pt x="18" y="69"/>
                    <a:pt x="16" y="70"/>
                  </a:cubicBezTo>
                  <a:cubicBezTo>
                    <a:pt x="5" y="74"/>
                    <a:pt x="0" y="81"/>
                    <a:pt x="0" y="89"/>
                  </a:cubicBezTo>
                  <a:cubicBezTo>
                    <a:pt x="0" y="91"/>
                    <a:pt x="1" y="92"/>
                    <a:pt x="3" y="92"/>
                  </a:cubicBezTo>
                  <a:cubicBezTo>
                    <a:pt x="10" y="92"/>
                    <a:pt x="10" y="92"/>
                    <a:pt x="10" y="92"/>
                  </a:cubicBezTo>
                  <a:cubicBezTo>
                    <a:pt x="14" y="87"/>
                    <a:pt x="14" y="87"/>
                    <a:pt x="14" y="87"/>
                  </a:cubicBezTo>
                  <a:cubicBezTo>
                    <a:pt x="6" y="87"/>
                    <a:pt x="6" y="87"/>
                    <a:pt x="6" y="87"/>
                  </a:cubicBezTo>
                  <a:cubicBezTo>
                    <a:pt x="7" y="82"/>
                    <a:pt x="11" y="79"/>
                    <a:pt x="19" y="75"/>
                  </a:cubicBezTo>
                  <a:cubicBezTo>
                    <a:pt x="23" y="74"/>
                    <a:pt x="26" y="72"/>
                    <a:pt x="27" y="69"/>
                  </a:cubicBezTo>
                  <a:cubicBezTo>
                    <a:pt x="29" y="65"/>
                    <a:pt x="28" y="58"/>
                    <a:pt x="27" y="56"/>
                  </a:cubicBezTo>
                  <a:cubicBezTo>
                    <a:pt x="27" y="55"/>
                    <a:pt x="27" y="55"/>
                    <a:pt x="27" y="55"/>
                  </a:cubicBezTo>
                  <a:cubicBezTo>
                    <a:pt x="25" y="52"/>
                    <a:pt x="24" y="49"/>
                    <a:pt x="23" y="45"/>
                  </a:cubicBezTo>
                  <a:cubicBezTo>
                    <a:pt x="23" y="44"/>
                    <a:pt x="21" y="43"/>
                    <a:pt x="20" y="43"/>
                  </a:cubicBezTo>
                  <a:cubicBezTo>
                    <a:pt x="20" y="43"/>
                    <a:pt x="18" y="41"/>
                    <a:pt x="17" y="38"/>
                  </a:cubicBezTo>
                  <a:cubicBezTo>
                    <a:pt x="17" y="35"/>
                    <a:pt x="17" y="33"/>
                    <a:pt x="17" y="33"/>
                  </a:cubicBezTo>
                  <a:cubicBezTo>
                    <a:pt x="18" y="33"/>
                    <a:pt x="19" y="33"/>
                    <a:pt x="19" y="32"/>
                  </a:cubicBezTo>
                  <a:cubicBezTo>
                    <a:pt x="20" y="31"/>
                    <a:pt x="20" y="30"/>
                    <a:pt x="19" y="29"/>
                  </a:cubicBezTo>
                  <a:cubicBezTo>
                    <a:pt x="18" y="24"/>
                    <a:pt x="19" y="18"/>
                    <a:pt x="22" y="13"/>
                  </a:cubicBezTo>
                  <a:cubicBezTo>
                    <a:pt x="25" y="8"/>
                    <a:pt x="31" y="5"/>
                    <a:pt x="39" y="5"/>
                  </a:cubicBezTo>
                  <a:cubicBezTo>
                    <a:pt x="46" y="5"/>
                    <a:pt x="52" y="8"/>
                    <a:pt x="55" y="13"/>
                  </a:cubicBezTo>
                  <a:cubicBezTo>
                    <a:pt x="59" y="18"/>
                    <a:pt x="59" y="24"/>
                    <a:pt x="58" y="29"/>
                  </a:cubicBezTo>
                  <a:cubicBezTo>
                    <a:pt x="57" y="30"/>
                    <a:pt x="58" y="31"/>
                    <a:pt x="58" y="32"/>
                  </a:cubicBezTo>
                  <a:cubicBezTo>
                    <a:pt x="59" y="33"/>
                    <a:pt x="59" y="33"/>
                    <a:pt x="60" y="33"/>
                  </a:cubicBezTo>
                  <a:cubicBezTo>
                    <a:pt x="60" y="33"/>
                    <a:pt x="61" y="35"/>
                    <a:pt x="60" y="38"/>
                  </a:cubicBezTo>
                  <a:cubicBezTo>
                    <a:pt x="60" y="41"/>
                    <a:pt x="58" y="43"/>
                    <a:pt x="57" y="43"/>
                  </a:cubicBezTo>
                  <a:cubicBezTo>
                    <a:pt x="56" y="43"/>
                    <a:pt x="55" y="44"/>
                    <a:pt x="54" y="45"/>
                  </a:cubicBezTo>
                  <a:cubicBezTo>
                    <a:pt x="53" y="49"/>
                    <a:pt x="52" y="52"/>
                    <a:pt x="50" y="55"/>
                  </a:cubicBezTo>
                  <a:cubicBezTo>
                    <a:pt x="50" y="55"/>
                    <a:pt x="50" y="55"/>
                    <a:pt x="50" y="56"/>
                  </a:cubicBezTo>
                  <a:cubicBezTo>
                    <a:pt x="50" y="57"/>
                    <a:pt x="48" y="65"/>
                    <a:pt x="50" y="69"/>
                  </a:cubicBezTo>
                  <a:cubicBezTo>
                    <a:pt x="51" y="72"/>
                    <a:pt x="54" y="73"/>
                    <a:pt x="57" y="75"/>
                  </a:cubicBezTo>
                  <a:cubicBezTo>
                    <a:pt x="66" y="77"/>
                    <a:pt x="70" y="81"/>
                    <a:pt x="72" y="87"/>
                  </a:cubicBezTo>
                  <a:cubicBezTo>
                    <a:pt x="64" y="87"/>
                    <a:pt x="64" y="87"/>
                    <a:pt x="64" y="87"/>
                  </a:cubicBezTo>
                  <a:cubicBezTo>
                    <a:pt x="67" y="92"/>
                    <a:pt x="67" y="92"/>
                    <a:pt x="67" y="92"/>
                  </a:cubicBezTo>
                  <a:cubicBezTo>
                    <a:pt x="75" y="92"/>
                    <a:pt x="75" y="92"/>
                    <a:pt x="75" y="92"/>
                  </a:cubicBezTo>
                  <a:cubicBezTo>
                    <a:pt x="77" y="92"/>
                    <a:pt x="78" y="90"/>
                    <a:pt x="78" y="89"/>
                  </a:cubicBezTo>
                  <a:cubicBezTo>
                    <a:pt x="78" y="77"/>
                    <a:pt x="66" y="72"/>
                    <a:pt x="60" y="70"/>
                  </a:cubicBezTo>
                  <a:cubicBezTo>
                    <a:pt x="60" y="71"/>
                    <a:pt x="60" y="71"/>
                    <a:pt x="60" y="71"/>
                  </a:cubicBezTo>
                  <a:cubicBezTo>
                    <a:pt x="60" y="70"/>
                    <a:pt x="60" y="70"/>
                    <a:pt x="60" y="70"/>
                  </a:cubicBezTo>
                  <a:cubicBezTo>
                    <a:pt x="59" y="69"/>
                    <a:pt x="59" y="69"/>
                    <a:pt x="59" y="69"/>
                  </a:cubicBezTo>
                  <a:cubicBezTo>
                    <a:pt x="57" y="68"/>
                    <a:pt x="55" y="68"/>
                    <a:pt x="55" y="67"/>
                  </a:cubicBezTo>
                  <a:cubicBezTo>
                    <a:pt x="54" y="65"/>
                    <a:pt x="55" y="60"/>
                    <a:pt x="55" y="57"/>
                  </a:cubicBezTo>
                  <a:cubicBezTo>
                    <a:pt x="57" y="55"/>
                    <a:pt x="58" y="52"/>
                    <a:pt x="59" y="49"/>
                  </a:cubicBezTo>
                  <a:cubicBezTo>
                    <a:pt x="63" y="47"/>
                    <a:pt x="65" y="43"/>
                    <a:pt x="66" y="38"/>
                  </a:cubicBezTo>
                  <a:cubicBezTo>
                    <a:pt x="67" y="34"/>
                    <a:pt x="66" y="31"/>
                    <a:pt x="65" y="29"/>
                  </a:cubicBezTo>
                  <a:cubicBezTo>
                    <a:pt x="64" y="29"/>
                    <a:pt x="64" y="29"/>
                    <a:pt x="64" y="28"/>
                  </a:cubicBezTo>
                  <a:cubicBezTo>
                    <a:pt x="65" y="22"/>
                    <a:pt x="64" y="15"/>
                    <a:pt x="60" y="10"/>
                  </a:cubicBezTo>
                  <a:cubicBezTo>
                    <a:pt x="55" y="3"/>
                    <a:pt x="48" y="0"/>
                    <a:pt x="39" y="0"/>
                  </a:cubicBezTo>
                  <a:cubicBezTo>
                    <a:pt x="29" y="0"/>
                    <a:pt x="22" y="3"/>
                    <a:pt x="17" y="10"/>
                  </a:cubicBezTo>
                  <a:cubicBezTo>
                    <a:pt x="13" y="15"/>
                    <a:pt x="12" y="22"/>
                    <a:pt x="13" y="28"/>
                  </a:cubicBezTo>
                  <a:cubicBezTo>
                    <a:pt x="13" y="29"/>
                    <a:pt x="13" y="29"/>
                    <a:pt x="13" y="29"/>
                  </a:cubicBezTo>
                  <a:cubicBezTo>
                    <a:pt x="11" y="31"/>
                    <a:pt x="11" y="34"/>
                    <a:pt x="11" y="38"/>
                  </a:cubicBezTo>
                  <a:cubicBezTo>
                    <a:pt x="12" y="42"/>
                    <a:pt x="14" y="47"/>
                    <a:pt x="18" y="49"/>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0" name="Freeform 14">
              <a:extLst>
                <a:ext uri="{FF2B5EF4-FFF2-40B4-BE49-F238E27FC236}">
                  <a16:creationId xmlns:a16="http://schemas.microsoft.com/office/drawing/2014/main" id="{600F339C-4BE5-A0CA-0E21-81EDB1A25C13}"/>
                </a:ext>
              </a:extLst>
            </p:cNvPr>
            <p:cNvSpPr>
              <a:spLocks/>
            </p:cNvSpPr>
            <p:nvPr/>
          </p:nvSpPr>
          <p:spPr bwMode="auto">
            <a:xfrm>
              <a:off x="5037597" y="4337208"/>
              <a:ext cx="215208" cy="287824"/>
            </a:xfrm>
            <a:custGeom>
              <a:avLst/>
              <a:gdLst>
                <a:gd name="T0" fmla="*/ 67 w 69"/>
                <a:gd name="T1" fmla="*/ 87 h 92"/>
                <a:gd name="T2" fmla="*/ 6 w 69"/>
                <a:gd name="T3" fmla="*/ 87 h 92"/>
                <a:gd name="T4" fmla="*/ 18 w 69"/>
                <a:gd name="T5" fmla="*/ 75 h 92"/>
                <a:gd name="T6" fmla="*/ 27 w 69"/>
                <a:gd name="T7" fmla="*/ 69 h 92"/>
                <a:gd name="T8" fmla="*/ 27 w 69"/>
                <a:gd name="T9" fmla="*/ 56 h 92"/>
                <a:gd name="T10" fmla="*/ 27 w 69"/>
                <a:gd name="T11" fmla="*/ 55 h 92"/>
                <a:gd name="T12" fmla="*/ 23 w 69"/>
                <a:gd name="T13" fmla="*/ 45 h 92"/>
                <a:gd name="T14" fmla="*/ 20 w 69"/>
                <a:gd name="T15" fmla="*/ 43 h 92"/>
                <a:gd name="T16" fmla="*/ 17 w 69"/>
                <a:gd name="T17" fmla="*/ 37 h 92"/>
                <a:gd name="T18" fmla="*/ 17 w 69"/>
                <a:gd name="T19" fmla="*/ 33 h 92"/>
                <a:gd name="T20" fmla="*/ 19 w 69"/>
                <a:gd name="T21" fmla="*/ 32 h 92"/>
                <a:gd name="T22" fmla="*/ 19 w 69"/>
                <a:gd name="T23" fmla="*/ 29 h 92"/>
                <a:gd name="T24" fmla="*/ 22 w 69"/>
                <a:gd name="T25" fmla="*/ 13 h 92"/>
                <a:gd name="T26" fmla="*/ 38 w 69"/>
                <a:gd name="T27" fmla="*/ 5 h 92"/>
                <a:gd name="T28" fmla="*/ 55 w 69"/>
                <a:gd name="T29" fmla="*/ 13 h 92"/>
                <a:gd name="T30" fmla="*/ 58 w 69"/>
                <a:gd name="T31" fmla="*/ 29 h 92"/>
                <a:gd name="T32" fmla="*/ 58 w 69"/>
                <a:gd name="T33" fmla="*/ 32 h 92"/>
                <a:gd name="T34" fmla="*/ 60 w 69"/>
                <a:gd name="T35" fmla="*/ 33 h 92"/>
                <a:gd name="T36" fmla="*/ 60 w 69"/>
                <a:gd name="T37" fmla="*/ 37 h 92"/>
                <a:gd name="T38" fmla="*/ 57 w 69"/>
                <a:gd name="T39" fmla="*/ 43 h 92"/>
                <a:gd name="T40" fmla="*/ 54 w 69"/>
                <a:gd name="T41" fmla="*/ 45 h 92"/>
                <a:gd name="T42" fmla="*/ 50 w 69"/>
                <a:gd name="T43" fmla="*/ 55 h 92"/>
                <a:gd name="T44" fmla="*/ 50 w 69"/>
                <a:gd name="T45" fmla="*/ 56 h 92"/>
                <a:gd name="T46" fmla="*/ 50 w 69"/>
                <a:gd name="T47" fmla="*/ 69 h 92"/>
                <a:gd name="T48" fmla="*/ 57 w 69"/>
                <a:gd name="T49" fmla="*/ 75 h 92"/>
                <a:gd name="T50" fmla="*/ 68 w 69"/>
                <a:gd name="T51" fmla="*/ 81 h 92"/>
                <a:gd name="T52" fmla="*/ 69 w 69"/>
                <a:gd name="T53" fmla="*/ 74 h 92"/>
                <a:gd name="T54" fmla="*/ 60 w 69"/>
                <a:gd name="T55" fmla="*/ 70 h 92"/>
                <a:gd name="T56" fmla="*/ 59 w 69"/>
                <a:gd name="T57" fmla="*/ 69 h 92"/>
                <a:gd name="T58" fmla="*/ 55 w 69"/>
                <a:gd name="T59" fmla="*/ 67 h 92"/>
                <a:gd name="T60" fmla="*/ 55 w 69"/>
                <a:gd name="T61" fmla="*/ 57 h 92"/>
                <a:gd name="T62" fmla="*/ 59 w 69"/>
                <a:gd name="T63" fmla="*/ 48 h 92"/>
                <a:gd name="T64" fmla="*/ 66 w 69"/>
                <a:gd name="T65" fmla="*/ 38 h 92"/>
                <a:gd name="T66" fmla="*/ 64 w 69"/>
                <a:gd name="T67" fmla="*/ 29 h 92"/>
                <a:gd name="T68" fmla="*/ 64 w 69"/>
                <a:gd name="T69" fmla="*/ 28 h 92"/>
                <a:gd name="T70" fmla="*/ 60 w 69"/>
                <a:gd name="T71" fmla="*/ 10 h 92"/>
                <a:gd name="T72" fmla="*/ 38 w 69"/>
                <a:gd name="T73" fmla="*/ 0 h 92"/>
                <a:gd name="T74" fmla="*/ 17 w 69"/>
                <a:gd name="T75" fmla="*/ 10 h 92"/>
                <a:gd name="T76" fmla="*/ 13 w 69"/>
                <a:gd name="T77" fmla="*/ 28 h 92"/>
                <a:gd name="T78" fmla="*/ 12 w 69"/>
                <a:gd name="T79" fmla="*/ 29 h 92"/>
                <a:gd name="T80" fmla="*/ 11 w 69"/>
                <a:gd name="T81" fmla="*/ 38 h 92"/>
                <a:gd name="T82" fmla="*/ 18 w 69"/>
                <a:gd name="T83" fmla="*/ 48 h 92"/>
                <a:gd name="T84" fmla="*/ 22 w 69"/>
                <a:gd name="T85" fmla="*/ 57 h 92"/>
                <a:gd name="T86" fmla="*/ 22 w 69"/>
                <a:gd name="T87" fmla="*/ 67 h 92"/>
                <a:gd name="T88" fmla="*/ 16 w 69"/>
                <a:gd name="T89" fmla="*/ 70 h 92"/>
                <a:gd name="T90" fmla="*/ 0 w 69"/>
                <a:gd name="T91" fmla="*/ 89 h 92"/>
                <a:gd name="T92" fmla="*/ 3 w 69"/>
                <a:gd name="T93" fmla="*/ 92 h 92"/>
                <a:gd name="T94" fmla="*/ 66 w 69"/>
                <a:gd name="T95" fmla="*/ 92 h 92"/>
                <a:gd name="T96" fmla="*/ 67 w 69"/>
                <a:gd name="T97" fmla="*/ 8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2">
                  <a:moveTo>
                    <a:pt x="67" y="87"/>
                  </a:moveTo>
                  <a:cubicBezTo>
                    <a:pt x="6" y="87"/>
                    <a:pt x="6" y="87"/>
                    <a:pt x="6" y="87"/>
                  </a:cubicBezTo>
                  <a:cubicBezTo>
                    <a:pt x="7" y="82"/>
                    <a:pt x="11" y="78"/>
                    <a:pt x="18" y="75"/>
                  </a:cubicBezTo>
                  <a:cubicBezTo>
                    <a:pt x="22" y="74"/>
                    <a:pt x="26" y="72"/>
                    <a:pt x="27" y="69"/>
                  </a:cubicBezTo>
                  <a:cubicBezTo>
                    <a:pt x="29" y="65"/>
                    <a:pt x="27" y="57"/>
                    <a:pt x="27" y="56"/>
                  </a:cubicBezTo>
                  <a:cubicBezTo>
                    <a:pt x="27" y="55"/>
                    <a:pt x="27" y="55"/>
                    <a:pt x="27" y="55"/>
                  </a:cubicBezTo>
                  <a:cubicBezTo>
                    <a:pt x="25" y="52"/>
                    <a:pt x="24" y="49"/>
                    <a:pt x="23" y="45"/>
                  </a:cubicBezTo>
                  <a:cubicBezTo>
                    <a:pt x="22" y="44"/>
                    <a:pt x="21" y="43"/>
                    <a:pt x="20" y="43"/>
                  </a:cubicBezTo>
                  <a:cubicBezTo>
                    <a:pt x="19" y="43"/>
                    <a:pt x="17" y="41"/>
                    <a:pt x="17" y="37"/>
                  </a:cubicBezTo>
                  <a:cubicBezTo>
                    <a:pt x="16" y="34"/>
                    <a:pt x="17" y="33"/>
                    <a:pt x="17" y="33"/>
                  </a:cubicBezTo>
                  <a:cubicBezTo>
                    <a:pt x="18" y="33"/>
                    <a:pt x="18" y="32"/>
                    <a:pt x="19" y="32"/>
                  </a:cubicBezTo>
                  <a:cubicBezTo>
                    <a:pt x="19" y="31"/>
                    <a:pt x="20" y="30"/>
                    <a:pt x="19" y="29"/>
                  </a:cubicBezTo>
                  <a:cubicBezTo>
                    <a:pt x="18" y="24"/>
                    <a:pt x="18" y="18"/>
                    <a:pt x="22" y="13"/>
                  </a:cubicBezTo>
                  <a:cubicBezTo>
                    <a:pt x="25" y="8"/>
                    <a:pt x="31" y="5"/>
                    <a:pt x="38" y="5"/>
                  </a:cubicBezTo>
                  <a:cubicBezTo>
                    <a:pt x="46" y="5"/>
                    <a:pt x="52" y="8"/>
                    <a:pt x="55" y="13"/>
                  </a:cubicBezTo>
                  <a:cubicBezTo>
                    <a:pt x="58" y="18"/>
                    <a:pt x="59" y="24"/>
                    <a:pt x="58" y="29"/>
                  </a:cubicBezTo>
                  <a:cubicBezTo>
                    <a:pt x="57" y="30"/>
                    <a:pt x="57" y="31"/>
                    <a:pt x="58" y="32"/>
                  </a:cubicBezTo>
                  <a:cubicBezTo>
                    <a:pt x="58" y="32"/>
                    <a:pt x="59" y="33"/>
                    <a:pt x="60" y="33"/>
                  </a:cubicBezTo>
                  <a:cubicBezTo>
                    <a:pt x="60" y="33"/>
                    <a:pt x="60" y="35"/>
                    <a:pt x="60" y="37"/>
                  </a:cubicBezTo>
                  <a:cubicBezTo>
                    <a:pt x="59" y="41"/>
                    <a:pt x="57" y="43"/>
                    <a:pt x="57" y="43"/>
                  </a:cubicBezTo>
                  <a:cubicBezTo>
                    <a:pt x="56" y="43"/>
                    <a:pt x="54" y="44"/>
                    <a:pt x="54" y="45"/>
                  </a:cubicBezTo>
                  <a:cubicBezTo>
                    <a:pt x="53" y="49"/>
                    <a:pt x="52" y="52"/>
                    <a:pt x="50" y="55"/>
                  </a:cubicBezTo>
                  <a:cubicBezTo>
                    <a:pt x="50" y="55"/>
                    <a:pt x="50" y="55"/>
                    <a:pt x="50" y="56"/>
                  </a:cubicBezTo>
                  <a:cubicBezTo>
                    <a:pt x="49" y="58"/>
                    <a:pt x="48" y="65"/>
                    <a:pt x="50" y="69"/>
                  </a:cubicBezTo>
                  <a:cubicBezTo>
                    <a:pt x="51" y="72"/>
                    <a:pt x="53" y="73"/>
                    <a:pt x="57" y="75"/>
                  </a:cubicBezTo>
                  <a:cubicBezTo>
                    <a:pt x="62" y="76"/>
                    <a:pt x="66" y="78"/>
                    <a:pt x="68" y="81"/>
                  </a:cubicBezTo>
                  <a:cubicBezTo>
                    <a:pt x="69" y="74"/>
                    <a:pt x="69" y="74"/>
                    <a:pt x="69" y="74"/>
                  </a:cubicBezTo>
                  <a:cubicBezTo>
                    <a:pt x="65" y="72"/>
                    <a:pt x="62" y="70"/>
                    <a:pt x="60" y="70"/>
                  </a:cubicBezTo>
                  <a:cubicBezTo>
                    <a:pt x="59" y="69"/>
                    <a:pt x="59" y="69"/>
                    <a:pt x="59" y="69"/>
                  </a:cubicBezTo>
                  <a:cubicBezTo>
                    <a:pt x="57" y="68"/>
                    <a:pt x="55" y="68"/>
                    <a:pt x="55" y="67"/>
                  </a:cubicBezTo>
                  <a:cubicBezTo>
                    <a:pt x="54" y="65"/>
                    <a:pt x="55" y="60"/>
                    <a:pt x="55" y="57"/>
                  </a:cubicBezTo>
                  <a:cubicBezTo>
                    <a:pt x="57" y="55"/>
                    <a:pt x="58" y="52"/>
                    <a:pt x="59" y="48"/>
                  </a:cubicBezTo>
                  <a:cubicBezTo>
                    <a:pt x="63" y="47"/>
                    <a:pt x="65" y="42"/>
                    <a:pt x="66" y="38"/>
                  </a:cubicBezTo>
                  <a:cubicBezTo>
                    <a:pt x="66" y="34"/>
                    <a:pt x="66" y="31"/>
                    <a:pt x="64" y="29"/>
                  </a:cubicBezTo>
                  <a:cubicBezTo>
                    <a:pt x="64" y="29"/>
                    <a:pt x="64" y="29"/>
                    <a:pt x="64" y="28"/>
                  </a:cubicBezTo>
                  <a:cubicBezTo>
                    <a:pt x="65" y="22"/>
                    <a:pt x="64" y="15"/>
                    <a:pt x="60" y="10"/>
                  </a:cubicBezTo>
                  <a:cubicBezTo>
                    <a:pt x="55" y="3"/>
                    <a:pt x="48" y="0"/>
                    <a:pt x="38" y="0"/>
                  </a:cubicBezTo>
                  <a:cubicBezTo>
                    <a:pt x="29" y="0"/>
                    <a:pt x="22" y="3"/>
                    <a:pt x="17" y="10"/>
                  </a:cubicBezTo>
                  <a:cubicBezTo>
                    <a:pt x="13" y="15"/>
                    <a:pt x="12" y="22"/>
                    <a:pt x="13" y="28"/>
                  </a:cubicBezTo>
                  <a:cubicBezTo>
                    <a:pt x="13" y="29"/>
                    <a:pt x="13" y="29"/>
                    <a:pt x="12" y="29"/>
                  </a:cubicBezTo>
                  <a:cubicBezTo>
                    <a:pt x="11" y="31"/>
                    <a:pt x="10" y="34"/>
                    <a:pt x="11" y="38"/>
                  </a:cubicBezTo>
                  <a:cubicBezTo>
                    <a:pt x="12" y="42"/>
                    <a:pt x="14" y="47"/>
                    <a:pt x="18" y="48"/>
                  </a:cubicBezTo>
                  <a:cubicBezTo>
                    <a:pt x="19" y="52"/>
                    <a:pt x="20" y="55"/>
                    <a:pt x="22" y="57"/>
                  </a:cubicBezTo>
                  <a:cubicBezTo>
                    <a:pt x="22" y="61"/>
                    <a:pt x="23" y="65"/>
                    <a:pt x="22" y="67"/>
                  </a:cubicBezTo>
                  <a:cubicBezTo>
                    <a:pt x="21" y="68"/>
                    <a:pt x="18" y="69"/>
                    <a:pt x="16" y="70"/>
                  </a:cubicBezTo>
                  <a:cubicBezTo>
                    <a:pt x="5" y="74"/>
                    <a:pt x="0" y="81"/>
                    <a:pt x="0" y="89"/>
                  </a:cubicBezTo>
                  <a:cubicBezTo>
                    <a:pt x="0" y="90"/>
                    <a:pt x="0" y="92"/>
                    <a:pt x="3" y="92"/>
                  </a:cubicBezTo>
                  <a:cubicBezTo>
                    <a:pt x="66" y="92"/>
                    <a:pt x="66" y="92"/>
                    <a:pt x="66" y="92"/>
                  </a:cubicBezTo>
                  <a:lnTo>
                    <a:pt x="67" y="8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1" name="Freeform 15">
              <a:extLst>
                <a:ext uri="{FF2B5EF4-FFF2-40B4-BE49-F238E27FC236}">
                  <a16:creationId xmlns:a16="http://schemas.microsoft.com/office/drawing/2014/main" id="{6EF44F93-E328-0390-609F-53C1AAF9C143}"/>
                </a:ext>
              </a:extLst>
            </p:cNvPr>
            <p:cNvSpPr>
              <a:spLocks/>
            </p:cNvSpPr>
            <p:nvPr/>
          </p:nvSpPr>
          <p:spPr bwMode="auto">
            <a:xfrm>
              <a:off x="5440286" y="4337208"/>
              <a:ext cx="215208" cy="287824"/>
            </a:xfrm>
            <a:custGeom>
              <a:avLst/>
              <a:gdLst>
                <a:gd name="T0" fmla="*/ 53 w 69"/>
                <a:gd name="T1" fmla="*/ 70 h 92"/>
                <a:gd name="T2" fmla="*/ 47 w 69"/>
                <a:gd name="T3" fmla="*/ 67 h 92"/>
                <a:gd name="T4" fmla="*/ 47 w 69"/>
                <a:gd name="T5" fmla="*/ 57 h 92"/>
                <a:gd name="T6" fmla="*/ 51 w 69"/>
                <a:gd name="T7" fmla="*/ 48 h 92"/>
                <a:gd name="T8" fmla="*/ 58 w 69"/>
                <a:gd name="T9" fmla="*/ 38 h 92"/>
                <a:gd name="T10" fmla="*/ 57 w 69"/>
                <a:gd name="T11" fmla="*/ 29 h 92"/>
                <a:gd name="T12" fmla="*/ 56 w 69"/>
                <a:gd name="T13" fmla="*/ 28 h 92"/>
                <a:gd name="T14" fmla="*/ 52 w 69"/>
                <a:gd name="T15" fmla="*/ 10 h 92"/>
                <a:gd name="T16" fmla="*/ 31 w 69"/>
                <a:gd name="T17" fmla="*/ 0 h 92"/>
                <a:gd name="T18" fmla="*/ 9 w 69"/>
                <a:gd name="T19" fmla="*/ 10 h 92"/>
                <a:gd name="T20" fmla="*/ 5 w 69"/>
                <a:gd name="T21" fmla="*/ 28 h 92"/>
                <a:gd name="T22" fmla="*/ 5 w 69"/>
                <a:gd name="T23" fmla="*/ 29 h 92"/>
                <a:gd name="T24" fmla="*/ 3 w 69"/>
                <a:gd name="T25" fmla="*/ 38 h 92"/>
                <a:gd name="T26" fmla="*/ 10 w 69"/>
                <a:gd name="T27" fmla="*/ 48 h 92"/>
                <a:gd name="T28" fmla="*/ 14 w 69"/>
                <a:gd name="T29" fmla="*/ 57 h 92"/>
                <a:gd name="T30" fmla="*/ 14 w 69"/>
                <a:gd name="T31" fmla="*/ 67 h 92"/>
                <a:gd name="T32" fmla="*/ 10 w 69"/>
                <a:gd name="T33" fmla="*/ 69 h 92"/>
                <a:gd name="T34" fmla="*/ 9 w 69"/>
                <a:gd name="T35" fmla="*/ 70 h 92"/>
                <a:gd name="T36" fmla="*/ 0 w 69"/>
                <a:gd name="T37" fmla="*/ 74 h 92"/>
                <a:gd name="T38" fmla="*/ 1 w 69"/>
                <a:gd name="T39" fmla="*/ 81 h 92"/>
                <a:gd name="T40" fmla="*/ 12 w 69"/>
                <a:gd name="T41" fmla="*/ 75 h 92"/>
                <a:gd name="T42" fmla="*/ 19 w 69"/>
                <a:gd name="T43" fmla="*/ 69 h 92"/>
                <a:gd name="T44" fmla="*/ 19 w 69"/>
                <a:gd name="T45" fmla="*/ 56 h 92"/>
                <a:gd name="T46" fmla="*/ 19 w 69"/>
                <a:gd name="T47" fmla="*/ 55 h 92"/>
                <a:gd name="T48" fmla="*/ 15 w 69"/>
                <a:gd name="T49" fmla="*/ 45 h 92"/>
                <a:gd name="T50" fmla="*/ 12 w 69"/>
                <a:gd name="T51" fmla="*/ 43 h 92"/>
                <a:gd name="T52" fmla="*/ 9 w 69"/>
                <a:gd name="T53" fmla="*/ 37 h 92"/>
                <a:gd name="T54" fmla="*/ 9 w 69"/>
                <a:gd name="T55" fmla="*/ 33 h 92"/>
                <a:gd name="T56" fmla="*/ 11 w 69"/>
                <a:gd name="T57" fmla="*/ 32 h 92"/>
                <a:gd name="T58" fmla="*/ 11 w 69"/>
                <a:gd name="T59" fmla="*/ 29 h 92"/>
                <a:gd name="T60" fmla="*/ 14 w 69"/>
                <a:gd name="T61" fmla="*/ 13 h 92"/>
                <a:gd name="T62" fmla="*/ 31 w 69"/>
                <a:gd name="T63" fmla="*/ 5 h 92"/>
                <a:gd name="T64" fmla="*/ 47 w 69"/>
                <a:gd name="T65" fmla="*/ 13 h 92"/>
                <a:gd name="T66" fmla="*/ 50 w 69"/>
                <a:gd name="T67" fmla="*/ 29 h 92"/>
                <a:gd name="T68" fmla="*/ 50 w 69"/>
                <a:gd name="T69" fmla="*/ 32 h 92"/>
                <a:gd name="T70" fmla="*/ 52 w 69"/>
                <a:gd name="T71" fmla="*/ 33 h 92"/>
                <a:gd name="T72" fmla="*/ 52 w 69"/>
                <a:gd name="T73" fmla="*/ 37 h 92"/>
                <a:gd name="T74" fmla="*/ 49 w 69"/>
                <a:gd name="T75" fmla="*/ 43 h 92"/>
                <a:gd name="T76" fmla="*/ 46 w 69"/>
                <a:gd name="T77" fmla="*/ 45 h 92"/>
                <a:gd name="T78" fmla="*/ 42 w 69"/>
                <a:gd name="T79" fmla="*/ 55 h 92"/>
                <a:gd name="T80" fmla="*/ 42 w 69"/>
                <a:gd name="T81" fmla="*/ 56 h 92"/>
                <a:gd name="T82" fmla="*/ 42 w 69"/>
                <a:gd name="T83" fmla="*/ 69 h 92"/>
                <a:gd name="T84" fmla="*/ 51 w 69"/>
                <a:gd name="T85" fmla="*/ 75 h 92"/>
                <a:gd name="T86" fmla="*/ 63 w 69"/>
                <a:gd name="T87" fmla="*/ 87 h 92"/>
                <a:gd name="T88" fmla="*/ 2 w 69"/>
                <a:gd name="T89" fmla="*/ 87 h 92"/>
                <a:gd name="T90" fmla="*/ 3 w 69"/>
                <a:gd name="T91" fmla="*/ 92 h 92"/>
                <a:gd name="T92" fmla="*/ 66 w 69"/>
                <a:gd name="T93" fmla="*/ 92 h 92"/>
                <a:gd name="T94" fmla="*/ 69 w 69"/>
                <a:gd name="T95" fmla="*/ 89 h 92"/>
                <a:gd name="T96" fmla="*/ 53 w 69"/>
                <a:gd name="T97" fmla="*/ 7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2">
                  <a:moveTo>
                    <a:pt x="53" y="70"/>
                  </a:moveTo>
                  <a:cubicBezTo>
                    <a:pt x="51" y="69"/>
                    <a:pt x="48" y="68"/>
                    <a:pt x="47" y="67"/>
                  </a:cubicBezTo>
                  <a:cubicBezTo>
                    <a:pt x="46" y="65"/>
                    <a:pt x="47" y="61"/>
                    <a:pt x="47" y="57"/>
                  </a:cubicBezTo>
                  <a:cubicBezTo>
                    <a:pt x="49" y="55"/>
                    <a:pt x="50" y="52"/>
                    <a:pt x="51" y="48"/>
                  </a:cubicBezTo>
                  <a:cubicBezTo>
                    <a:pt x="55" y="47"/>
                    <a:pt x="57" y="42"/>
                    <a:pt x="58" y="38"/>
                  </a:cubicBezTo>
                  <a:cubicBezTo>
                    <a:pt x="59" y="34"/>
                    <a:pt x="58" y="31"/>
                    <a:pt x="57" y="29"/>
                  </a:cubicBezTo>
                  <a:cubicBezTo>
                    <a:pt x="56" y="29"/>
                    <a:pt x="56" y="29"/>
                    <a:pt x="56" y="28"/>
                  </a:cubicBezTo>
                  <a:cubicBezTo>
                    <a:pt x="57" y="22"/>
                    <a:pt x="56" y="15"/>
                    <a:pt x="52" y="10"/>
                  </a:cubicBezTo>
                  <a:cubicBezTo>
                    <a:pt x="47" y="3"/>
                    <a:pt x="40" y="0"/>
                    <a:pt x="31" y="0"/>
                  </a:cubicBezTo>
                  <a:cubicBezTo>
                    <a:pt x="21" y="0"/>
                    <a:pt x="14" y="3"/>
                    <a:pt x="9" y="10"/>
                  </a:cubicBezTo>
                  <a:cubicBezTo>
                    <a:pt x="5" y="15"/>
                    <a:pt x="4" y="22"/>
                    <a:pt x="5" y="28"/>
                  </a:cubicBezTo>
                  <a:cubicBezTo>
                    <a:pt x="5" y="29"/>
                    <a:pt x="5" y="29"/>
                    <a:pt x="5" y="29"/>
                  </a:cubicBezTo>
                  <a:cubicBezTo>
                    <a:pt x="3" y="31"/>
                    <a:pt x="3" y="34"/>
                    <a:pt x="3" y="38"/>
                  </a:cubicBezTo>
                  <a:cubicBezTo>
                    <a:pt x="4" y="42"/>
                    <a:pt x="6" y="47"/>
                    <a:pt x="10" y="48"/>
                  </a:cubicBezTo>
                  <a:cubicBezTo>
                    <a:pt x="11" y="52"/>
                    <a:pt x="12" y="55"/>
                    <a:pt x="14" y="57"/>
                  </a:cubicBezTo>
                  <a:cubicBezTo>
                    <a:pt x="14" y="60"/>
                    <a:pt x="15" y="65"/>
                    <a:pt x="14" y="67"/>
                  </a:cubicBezTo>
                  <a:cubicBezTo>
                    <a:pt x="14" y="68"/>
                    <a:pt x="12" y="68"/>
                    <a:pt x="10" y="69"/>
                  </a:cubicBezTo>
                  <a:cubicBezTo>
                    <a:pt x="9" y="70"/>
                    <a:pt x="9" y="70"/>
                    <a:pt x="9" y="70"/>
                  </a:cubicBezTo>
                  <a:cubicBezTo>
                    <a:pt x="7" y="70"/>
                    <a:pt x="3" y="72"/>
                    <a:pt x="0" y="74"/>
                  </a:cubicBezTo>
                  <a:cubicBezTo>
                    <a:pt x="1" y="81"/>
                    <a:pt x="1" y="81"/>
                    <a:pt x="1" y="81"/>
                  </a:cubicBezTo>
                  <a:cubicBezTo>
                    <a:pt x="3" y="78"/>
                    <a:pt x="7" y="76"/>
                    <a:pt x="12" y="75"/>
                  </a:cubicBezTo>
                  <a:cubicBezTo>
                    <a:pt x="15" y="73"/>
                    <a:pt x="18" y="72"/>
                    <a:pt x="19" y="69"/>
                  </a:cubicBezTo>
                  <a:cubicBezTo>
                    <a:pt x="21" y="65"/>
                    <a:pt x="20" y="58"/>
                    <a:pt x="19" y="56"/>
                  </a:cubicBezTo>
                  <a:cubicBezTo>
                    <a:pt x="19" y="55"/>
                    <a:pt x="19" y="55"/>
                    <a:pt x="19" y="55"/>
                  </a:cubicBezTo>
                  <a:cubicBezTo>
                    <a:pt x="17" y="52"/>
                    <a:pt x="16" y="49"/>
                    <a:pt x="15" y="45"/>
                  </a:cubicBezTo>
                  <a:cubicBezTo>
                    <a:pt x="14" y="44"/>
                    <a:pt x="13" y="43"/>
                    <a:pt x="12" y="43"/>
                  </a:cubicBezTo>
                  <a:cubicBezTo>
                    <a:pt x="11" y="43"/>
                    <a:pt x="10" y="41"/>
                    <a:pt x="9" y="37"/>
                  </a:cubicBezTo>
                  <a:cubicBezTo>
                    <a:pt x="9" y="35"/>
                    <a:pt x="9" y="33"/>
                    <a:pt x="9" y="33"/>
                  </a:cubicBezTo>
                  <a:cubicBezTo>
                    <a:pt x="10" y="33"/>
                    <a:pt x="11" y="32"/>
                    <a:pt x="11" y="32"/>
                  </a:cubicBezTo>
                  <a:cubicBezTo>
                    <a:pt x="12" y="31"/>
                    <a:pt x="12" y="30"/>
                    <a:pt x="11" y="29"/>
                  </a:cubicBezTo>
                  <a:cubicBezTo>
                    <a:pt x="10" y="24"/>
                    <a:pt x="11" y="18"/>
                    <a:pt x="14" y="13"/>
                  </a:cubicBezTo>
                  <a:cubicBezTo>
                    <a:pt x="17" y="8"/>
                    <a:pt x="23" y="5"/>
                    <a:pt x="31" y="5"/>
                  </a:cubicBezTo>
                  <a:cubicBezTo>
                    <a:pt x="38" y="5"/>
                    <a:pt x="44" y="8"/>
                    <a:pt x="47" y="13"/>
                  </a:cubicBezTo>
                  <a:cubicBezTo>
                    <a:pt x="51" y="18"/>
                    <a:pt x="51" y="24"/>
                    <a:pt x="50" y="29"/>
                  </a:cubicBezTo>
                  <a:cubicBezTo>
                    <a:pt x="49" y="30"/>
                    <a:pt x="50" y="31"/>
                    <a:pt x="50" y="32"/>
                  </a:cubicBezTo>
                  <a:cubicBezTo>
                    <a:pt x="51" y="32"/>
                    <a:pt x="51" y="33"/>
                    <a:pt x="52" y="33"/>
                  </a:cubicBezTo>
                  <a:cubicBezTo>
                    <a:pt x="52" y="33"/>
                    <a:pt x="53" y="34"/>
                    <a:pt x="52" y="37"/>
                  </a:cubicBezTo>
                  <a:cubicBezTo>
                    <a:pt x="52" y="41"/>
                    <a:pt x="50" y="43"/>
                    <a:pt x="49" y="43"/>
                  </a:cubicBezTo>
                  <a:cubicBezTo>
                    <a:pt x="48" y="43"/>
                    <a:pt x="47" y="44"/>
                    <a:pt x="46" y="45"/>
                  </a:cubicBezTo>
                  <a:cubicBezTo>
                    <a:pt x="45" y="49"/>
                    <a:pt x="44" y="52"/>
                    <a:pt x="42" y="55"/>
                  </a:cubicBezTo>
                  <a:cubicBezTo>
                    <a:pt x="42" y="55"/>
                    <a:pt x="42" y="55"/>
                    <a:pt x="42" y="56"/>
                  </a:cubicBezTo>
                  <a:cubicBezTo>
                    <a:pt x="42" y="57"/>
                    <a:pt x="40" y="65"/>
                    <a:pt x="42" y="69"/>
                  </a:cubicBezTo>
                  <a:cubicBezTo>
                    <a:pt x="43" y="72"/>
                    <a:pt x="47" y="74"/>
                    <a:pt x="51" y="75"/>
                  </a:cubicBezTo>
                  <a:cubicBezTo>
                    <a:pt x="58" y="78"/>
                    <a:pt x="62" y="82"/>
                    <a:pt x="63" y="87"/>
                  </a:cubicBezTo>
                  <a:cubicBezTo>
                    <a:pt x="2" y="87"/>
                    <a:pt x="2" y="87"/>
                    <a:pt x="2" y="87"/>
                  </a:cubicBezTo>
                  <a:cubicBezTo>
                    <a:pt x="3" y="92"/>
                    <a:pt x="3" y="92"/>
                    <a:pt x="3" y="92"/>
                  </a:cubicBezTo>
                  <a:cubicBezTo>
                    <a:pt x="66" y="92"/>
                    <a:pt x="66" y="92"/>
                    <a:pt x="66" y="92"/>
                  </a:cubicBezTo>
                  <a:cubicBezTo>
                    <a:pt x="69" y="92"/>
                    <a:pt x="69" y="90"/>
                    <a:pt x="69" y="89"/>
                  </a:cubicBezTo>
                  <a:cubicBezTo>
                    <a:pt x="69" y="81"/>
                    <a:pt x="64" y="74"/>
                    <a:pt x="53" y="7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4" name="TextBox 3">
            <a:extLst>
              <a:ext uri="{FF2B5EF4-FFF2-40B4-BE49-F238E27FC236}">
                <a16:creationId xmlns:a16="http://schemas.microsoft.com/office/drawing/2014/main" id="{51FD7919-AD27-FC93-6A9F-19DBFA57A0EF}"/>
              </a:ext>
            </a:extLst>
          </p:cNvPr>
          <p:cNvSpPr txBox="1"/>
          <p:nvPr/>
        </p:nvSpPr>
        <p:spPr>
          <a:xfrm>
            <a:off x="491902" y="7840310"/>
            <a:ext cx="2876725" cy="1954381"/>
          </a:xfrm>
          <a:prstGeom prst="rect">
            <a:avLst/>
          </a:prstGeom>
          <a:noFill/>
          <a:ln>
            <a:solidFill>
              <a:srgbClr val="FF0000"/>
            </a:solidFill>
          </a:ln>
        </p:spPr>
        <p:txBody>
          <a:bodyPr wrap="square" lIns="91440" tIns="45720" rIns="91440" bIns="45720" rtlCol="0" anchor="t">
            <a:spAutoFit/>
          </a:bodyPr>
          <a:lstStyle/>
          <a:p>
            <a:r>
              <a:rPr lang="en-AU" sz="1100" b="1" dirty="0">
                <a:solidFill>
                  <a:srgbClr val="FF0000"/>
                </a:solidFill>
                <a:latin typeface="Arial"/>
                <a:cs typeface="Arial"/>
              </a:rPr>
              <a:t>Implementation notes: </a:t>
            </a:r>
            <a:r>
              <a:rPr lang="en-AU" sz="1100" dirty="0">
                <a:solidFill>
                  <a:srgbClr val="FF0000"/>
                </a:solidFill>
                <a:latin typeface="Arial"/>
                <a:cs typeface="Arial"/>
              </a:rPr>
              <a:t>Delete these notes prior to publishing this solution. </a:t>
            </a:r>
          </a:p>
          <a:p>
            <a:endParaRPr lang="en-AU" sz="1100" dirty="0">
              <a:solidFill>
                <a:srgbClr val="FF0000"/>
              </a:solidFill>
              <a:latin typeface="Arial"/>
              <a:cs typeface="Arial"/>
            </a:endParaRPr>
          </a:p>
          <a:p>
            <a:r>
              <a:rPr lang="en-AU" sz="1100" dirty="0">
                <a:solidFill>
                  <a:srgbClr val="FF0000"/>
                </a:solidFill>
                <a:latin typeface="Arial"/>
                <a:cs typeface="Arial"/>
              </a:rPr>
              <a:t>You can make this document more specific to your council by adding additional relevant considerations, or by specifying triggers that change your process, for example the number of objections that may change delegation. You can also build out this framework with any further principles that apply to your council.</a:t>
            </a:r>
          </a:p>
        </p:txBody>
      </p:sp>
    </p:spTree>
    <p:extLst>
      <p:ext uri="{BB962C8B-B14F-4D97-AF65-F5344CB8AC3E}">
        <p14:creationId xmlns:p14="http://schemas.microsoft.com/office/powerpoint/2010/main" val="28355008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A4 Landscape" id="{438BF162-3764-4584-B0CD-9395A47D9DAF}" vid="{B4B9E902-DE2C-4414-A3CB-8DF8900CC7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6A44D6-8EE8-46A4-B93B-38D5021E5147}">
  <ds:schemaRefs>
    <ds:schemaRef ds:uri="http://schemas.microsoft.com/office/2006/documentManagement/types"/>
    <ds:schemaRef ds:uri="http://purl.org/dc/terms/"/>
    <ds:schemaRef ds:uri="http://schemas.openxmlformats.org/package/2006/metadata/core-properties"/>
    <ds:schemaRef ds:uri="http://www.w3.org/XML/1998/namespace"/>
    <ds:schemaRef ds:uri="http://schemas.microsoft.com/office/infopath/2007/PartnerControls"/>
    <ds:schemaRef ds:uri="http://purl.org/dc/elements/1.1/"/>
    <ds:schemaRef ds:uri="http://purl.org/dc/dcmitype/"/>
    <ds:schemaRef ds:uri="3dcb25b9-5e2a-4cbc-a1d6-f53ee7652e42"/>
    <ds:schemaRef ds:uri="http://schemas.microsoft.com/office/2006/metadata/properties"/>
  </ds:schemaRefs>
</ds:datastoreItem>
</file>

<file path=customXml/itemProps2.xml><?xml version="1.0" encoding="utf-8"?>
<ds:datastoreItem xmlns:ds="http://schemas.openxmlformats.org/officeDocument/2006/customXml" ds:itemID="{8C66860F-334A-4998-B1E5-F288CAB7A7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95502D-380B-4CB7-8B03-BD2E8C90A9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264</TotalTime>
  <Words>957</Words>
  <Application>Microsoft Office PowerPoint</Application>
  <PresentationFormat>Custom</PresentationFormat>
  <Paragraphs>90</Paragraphs>
  <Slides>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2" baseType="lpstr">
      <vt:lpstr>Arial</vt:lpstr>
      <vt:lpstr>Calibri</vt:lpstr>
      <vt:lpstr>Open Sans Light</vt:lpstr>
      <vt:lpstr>Roboto</vt:lpstr>
      <vt:lpstr>Segoe UI Semilight</vt:lpstr>
      <vt:lpstr>Department of Transport and Planning</vt:lpstr>
      <vt:lpstr>think-cell Slide</vt:lpstr>
      <vt:lpstr>Engagement consultation framework</vt:lpstr>
      <vt:lpstr>Post-objection consultation framework overview</vt:lpstr>
      <vt:lpstr>1. Post-objection consultation CX Principles</vt:lpstr>
      <vt:lpstr>2. Post-objection consultation Process</vt:lpstr>
      <vt:lpstr>3. Post-objection consultation Matrix – key changes</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Post-objection consultation framework</dc:title>
  <dc:creator>Alannah Tran</dc:creator>
  <cp:lastModifiedBy>Alannah Tran</cp:lastModifiedBy>
  <cp:revision>6</cp:revision>
  <dcterms:created xsi:type="dcterms:W3CDTF">2023-06-23T02:57:07Z</dcterms:created>
  <dcterms:modified xsi:type="dcterms:W3CDTF">2023-07-31T01:15:38Z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SIP_Label_4257e2ab-f512-40e2-9c9a-c64247360765_Enabled">
    <vt:lpwstr>true</vt:lpwstr>
  </property>
  <property fmtid="{D5CDD505-2E9C-101B-9397-08002B2CF9AE}" pid="4" name="MSIP_Label_4257e2ab-f512-40e2-9c9a-c64247360765_SetDate">
    <vt:lpwstr>2023-06-08T00:52:44Z</vt:lpwstr>
  </property>
  <property fmtid="{D5CDD505-2E9C-101B-9397-08002B2CF9AE}" pid="5" name="MSIP_Label_4257e2ab-f512-40e2-9c9a-c64247360765_Method">
    <vt:lpwstr>Privileged</vt:lpwstr>
  </property>
  <property fmtid="{D5CDD505-2E9C-101B-9397-08002B2CF9AE}" pid="6" name="MSIP_Label_4257e2ab-f512-40e2-9c9a-c64247360765_Name">
    <vt:lpwstr>OFFICIAL</vt:lpwstr>
  </property>
  <property fmtid="{D5CDD505-2E9C-101B-9397-08002B2CF9AE}" pid="7" name="MSIP_Label_4257e2ab-f512-40e2-9c9a-c64247360765_SiteId">
    <vt:lpwstr>e8bdd6f7-fc18-4e48-a554-7f547927223b</vt:lpwstr>
  </property>
  <property fmtid="{D5CDD505-2E9C-101B-9397-08002B2CF9AE}" pid="8" name="MSIP_Label_4257e2ab-f512-40e2-9c9a-c64247360765_ActionId">
    <vt:lpwstr>36312799-0eca-438f-b5d5-b553404ec4a3</vt:lpwstr>
  </property>
  <property fmtid="{D5CDD505-2E9C-101B-9397-08002B2CF9AE}" pid="9" name="MSIP_Label_4257e2ab-f512-40e2-9c9a-c64247360765_ContentBits">
    <vt:lpwstr>2</vt:lpwstr>
  </property>
  <property fmtid="{D5CDD505-2E9C-101B-9397-08002B2CF9AE}" pid="10" name="MediaServiceImageTags">
    <vt:lpwstr/>
  </property>
</Properties>
</file>