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ags/tag5.xml" ContentType="application/vnd.openxmlformats-officedocument.presentationml.tags+xml"/>
  <Override PartName="/ppt/notesSlides/notesSlide1.xml" ContentType="application/vnd.openxmlformats-officedocument.presentationml.notesSlide+xml"/>
  <Override PartName="/ppt/tags/tag6.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66" r:id="rId5"/>
    <p:sldId id="262" r:id="rId6"/>
  </p:sldIdLst>
  <p:sldSz cx="10691813" cy="7559675"/>
  <p:notesSz cx="6858000" cy="9144000"/>
  <p:custDataLst>
    <p:tags r:id="rId8"/>
  </p:custDataLst>
  <p:defaultTextStyle>
    <a:defPPr>
      <a:defRPr lang="en-US"/>
    </a:defPPr>
    <a:lvl1pPr marL="0" algn="l" defTabSz="1042873" rtl="0" eaLnBrk="1" latinLnBrk="0" hangingPunct="1">
      <a:defRPr sz="2053" kern="1200">
        <a:solidFill>
          <a:schemeClr val="tx1"/>
        </a:solidFill>
        <a:latin typeface="+mn-lt"/>
        <a:ea typeface="+mn-ea"/>
        <a:cs typeface="+mn-cs"/>
      </a:defRPr>
    </a:lvl1pPr>
    <a:lvl2pPr marL="521437" algn="l" defTabSz="1042873" rtl="0" eaLnBrk="1" latinLnBrk="0" hangingPunct="1">
      <a:defRPr sz="2053" kern="1200">
        <a:solidFill>
          <a:schemeClr val="tx1"/>
        </a:solidFill>
        <a:latin typeface="+mn-lt"/>
        <a:ea typeface="+mn-ea"/>
        <a:cs typeface="+mn-cs"/>
      </a:defRPr>
    </a:lvl2pPr>
    <a:lvl3pPr marL="1042873" algn="l" defTabSz="1042873" rtl="0" eaLnBrk="1" latinLnBrk="0" hangingPunct="1">
      <a:defRPr sz="2053" kern="1200">
        <a:solidFill>
          <a:schemeClr val="tx1"/>
        </a:solidFill>
        <a:latin typeface="+mn-lt"/>
        <a:ea typeface="+mn-ea"/>
        <a:cs typeface="+mn-cs"/>
      </a:defRPr>
    </a:lvl3pPr>
    <a:lvl4pPr marL="1564310" algn="l" defTabSz="1042873" rtl="0" eaLnBrk="1" latinLnBrk="0" hangingPunct="1">
      <a:defRPr sz="2053" kern="1200">
        <a:solidFill>
          <a:schemeClr val="tx1"/>
        </a:solidFill>
        <a:latin typeface="+mn-lt"/>
        <a:ea typeface="+mn-ea"/>
        <a:cs typeface="+mn-cs"/>
      </a:defRPr>
    </a:lvl4pPr>
    <a:lvl5pPr marL="2085746" algn="l" defTabSz="1042873" rtl="0" eaLnBrk="1" latinLnBrk="0" hangingPunct="1">
      <a:defRPr sz="2053" kern="1200">
        <a:solidFill>
          <a:schemeClr val="tx1"/>
        </a:solidFill>
        <a:latin typeface="+mn-lt"/>
        <a:ea typeface="+mn-ea"/>
        <a:cs typeface="+mn-cs"/>
      </a:defRPr>
    </a:lvl5pPr>
    <a:lvl6pPr marL="2607183" algn="l" defTabSz="1042873" rtl="0" eaLnBrk="1" latinLnBrk="0" hangingPunct="1">
      <a:defRPr sz="2053" kern="1200">
        <a:solidFill>
          <a:schemeClr val="tx1"/>
        </a:solidFill>
        <a:latin typeface="+mn-lt"/>
        <a:ea typeface="+mn-ea"/>
        <a:cs typeface="+mn-cs"/>
      </a:defRPr>
    </a:lvl6pPr>
    <a:lvl7pPr marL="3128620" algn="l" defTabSz="1042873" rtl="0" eaLnBrk="1" latinLnBrk="0" hangingPunct="1">
      <a:defRPr sz="2053" kern="1200">
        <a:solidFill>
          <a:schemeClr val="tx1"/>
        </a:solidFill>
        <a:latin typeface="+mn-lt"/>
        <a:ea typeface="+mn-ea"/>
        <a:cs typeface="+mn-cs"/>
      </a:defRPr>
    </a:lvl7pPr>
    <a:lvl8pPr marL="3650056" algn="l" defTabSz="1042873" rtl="0" eaLnBrk="1" latinLnBrk="0" hangingPunct="1">
      <a:defRPr sz="2053" kern="1200">
        <a:solidFill>
          <a:schemeClr val="tx1"/>
        </a:solidFill>
        <a:latin typeface="+mn-lt"/>
        <a:ea typeface="+mn-ea"/>
        <a:cs typeface="+mn-cs"/>
      </a:defRPr>
    </a:lvl8pPr>
    <a:lvl9pPr marL="4171493" algn="l" defTabSz="1042873" rtl="0" eaLnBrk="1" latinLnBrk="0" hangingPunct="1">
      <a:defRPr sz="2053"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5738F1C-A413-E01A-F0B5-F57097FC5C94}" name="Alannah Tran" initials="AT" userId="S::Alannah.Tran@nousgroup.com.au::ca071bd6-a585-4695-914d-bc8a7ace886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047"/>
    <a:srgbClr val="FFA52D"/>
    <a:srgbClr val="7F0D82"/>
    <a:srgbClr val="017D7D"/>
    <a:srgbClr val="5356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93CF6C-6F46-4FE0-8051-5D1FCA83AF81}" v="2" dt="2023-07-31T01:06:48.2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4" autoAdjust="0"/>
    <p:restoredTop sz="96327" autoAdjust="0"/>
  </p:normalViewPr>
  <p:slideViewPr>
    <p:cSldViewPr snapToGrid="0">
      <p:cViewPr varScale="1">
        <p:scale>
          <a:sx n="109" d="100"/>
          <a:sy n="109" d="100"/>
        </p:scale>
        <p:origin x="2146"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5" Type="http://schemas.microsoft.com/office/2018/10/relationships/authors" Target="authors.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annah Tran" userId="ca071bd6-a585-4695-914d-bc8a7ace8862" providerId="ADAL" clId="{4E93CF6C-6F46-4FE0-8051-5D1FCA83AF81}"/>
    <pc:docChg chg="modSld">
      <pc:chgData name="Alannah Tran" userId="ca071bd6-a585-4695-914d-bc8a7ace8862" providerId="ADAL" clId="{4E93CF6C-6F46-4FE0-8051-5D1FCA83AF81}" dt="2023-07-31T01:06:48.210" v="3"/>
      <pc:docMkLst>
        <pc:docMk/>
      </pc:docMkLst>
      <pc:sldChg chg="modSp mod">
        <pc:chgData name="Alannah Tran" userId="ca071bd6-a585-4695-914d-bc8a7ace8862" providerId="ADAL" clId="{4E93CF6C-6F46-4FE0-8051-5D1FCA83AF81}" dt="2023-07-31T01:06:48.210" v="3"/>
        <pc:sldMkLst>
          <pc:docMk/>
          <pc:sldMk cId="1043919036" sldId="262"/>
        </pc:sldMkLst>
        <pc:graphicFrameChg chg="mod modVis">
          <ac:chgData name="Alannah Tran" userId="ca071bd6-a585-4695-914d-bc8a7ace8862" providerId="ADAL" clId="{4E93CF6C-6F46-4FE0-8051-5D1FCA83AF81}" dt="2023-07-31T01:06:48.210" v="3"/>
          <ac:graphicFrameMkLst>
            <pc:docMk/>
            <pc:sldMk cId="1043919036" sldId="262"/>
            <ac:graphicFrameMk id="5" creationId="{ED22C2AE-DE19-4094-8757-D0797CF07B31}"/>
          </ac:graphicFrameMkLst>
        </pc:graphicFrameChg>
      </pc:sldChg>
      <pc:sldChg chg="modSp mod">
        <pc:chgData name="Alannah Tran" userId="ca071bd6-a585-4695-914d-bc8a7ace8862" providerId="ADAL" clId="{4E93CF6C-6F46-4FE0-8051-5D1FCA83AF81}" dt="2023-07-31T01:06:26.986" v="1"/>
        <pc:sldMkLst>
          <pc:docMk/>
          <pc:sldMk cId="3230811600" sldId="266"/>
        </pc:sldMkLst>
        <pc:graphicFrameChg chg="mod modVis">
          <ac:chgData name="Alannah Tran" userId="ca071bd6-a585-4695-914d-bc8a7ace8862" providerId="ADAL" clId="{4E93CF6C-6F46-4FE0-8051-5D1FCA83AF81}" dt="2023-07-31T01:06:26.986" v="1"/>
          <ac:graphicFrameMkLst>
            <pc:docMk/>
            <pc:sldMk cId="3230811600" sldId="266"/>
            <ac:graphicFrameMk id="5" creationId="{ED22C2AE-DE19-4094-8757-D0797CF07B31}"/>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CCD3B2-4D7A-4E7B-BDA7-2DB5BDD53175}" type="datetimeFigureOut">
              <a:rPr lang="en-AU" smtClean="0"/>
              <a:t>31/07/2023</a:t>
            </a:fld>
            <a:endParaRPr lang="en-AU"/>
          </a:p>
        </p:txBody>
      </p:sp>
      <p:sp>
        <p:nvSpPr>
          <p:cNvPr id="4" name="Slide Image Placeholder 3"/>
          <p:cNvSpPr>
            <a:spLocks noGrp="1" noRot="1" noChangeAspect="1"/>
          </p:cNvSpPr>
          <p:nvPr>
            <p:ph type="sldImg" idx="2"/>
          </p:nvPr>
        </p:nvSpPr>
        <p:spPr>
          <a:xfrm>
            <a:off x="1247775" y="1143000"/>
            <a:ext cx="436245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4C1774-FB25-401F-8CDD-2DAF6D4705F7}" type="slidenum">
              <a:rPr lang="en-AU" smtClean="0"/>
              <a:t>‹#›</a:t>
            </a:fld>
            <a:endParaRPr lang="en-AU"/>
          </a:p>
        </p:txBody>
      </p:sp>
    </p:spTree>
    <p:extLst>
      <p:ext uri="{BB962C8B-B14F-4D97-AF65-F5344CB8AC3E}">
        <p14:creationId xmlns:p14="http://schemas.microsoft.com/office/powerpoint/2010/main" val="3989712793"/>
      </p:ext>
    </p:extLst>
  </p:cSld>
  <p:clrMap bg1="lt1" tx1="dk1" bg2="lt2" tx2="dk2" accent1="accent1" accent2="accent2" accent3="accent3" accent4="accent4" accent5="accent5" accent6="accent6" hlink="hlink" folHlink="folHlink"/>
  <p:notesStyle>
    <a:lvl1pPr marL="0" algn="l" defTabSz="1042873" rtl="0" eaLnBrk="1" latinLnBrk="0" hangingPunct="1">
      <a:defRPr sz="1369" kern="1200">
        <a:solidFill>
          <a:schemeClr val="tx1"/>
        </a:solidFill>
        <a:latin typeface="+mn-lt"/>
        <a:ea typeface="+mn-ea"/>
        <a:cs typeface="+mn-cs"/>
      </a:defRPr>
    </a:lvl1pPr>
    <a:lvl2pPr marL="521437" algn="l" defTabSz="1042873" rtl="0" eaLnBrk="1" latinLnBrk="0" hangingPunct="1">
      <a:defRPr sz="1369" kern="1200">
        <a:solidFill>
          <a:schemeClr val="tx1"/>
        </a:solidFill>
        <a:latin typeface="+mn-lt"/>
        <a:ea typeface="+mn-ea"/>
        <a:cs typeface="+mn-cs"/>
      </a:defRPr>
    </a:lvl2pPr>
    <a:lvl3pPr marL="1042873" algn="l" defTabSz="1042873" rtl="0" eaLnBrk="1" latinLnBrk="0" hangingPunct="1">
      <a:defRPr sz="1369" kern="1200">
        <a:solidFill>
          <a:schemeClr val="tx1"/>
        </a:solidFill>
        <a:latin typeface="+mn-lt"/>
        <a:ea typeface="+mn-ea"/>
        <a:cs typeface="+mn-cs"/>
      </a:defRPr>
    </a:lvl3pPr>
    <a:lvl4pPr marL="1564310" algn="l" defTabSz="1042873" rtl="0" eaLnBrk="1" latinLnBrk="0" hangingPunct="1">
      <a:defRPr sz="1369" kern="1200">
        <a:solidFill>
          <a:schemeClr val="tx1"/>
        </a:solidFill>
        <a:latin typeface="+mn-lt"/>
        <a:ea typeface="+mn-ea"/>
        <a:cs typeface="+mn-cs"/>
      </a:defRPr>
    </a:lvl4pPr>
    <a:lvl5pPr marL="2085746" algn="l" defTabSz="1042873" rtl="0" eaLnBrk="1" latinLnBrk="0" hangingPunct="1">
      <a:defRPr sz="1369" kern="1200">
        <a:solidFill>
          <a:schemeClr val="tx1"/>
        </a:solidFill>
        <a:latin typeface="+mn-lt"/>
        <a:ea typeface="+mn-ea"/>
        <a:cs typeface="+mn-cs"/>
      </a:defRPr>
    </a:lvl5pPr>
    <a:lvl6pPr marL="2607183" algn="l" defTabSz="1042873" rtl="0" eaLnBrk="1" latinLnBrk="0" hangingPunct="1">
      <a:defRPr sz="1369" kern="1200">
        <a:solidFill>
          <a:schemeClr val="tx1"/>
        </a:solidFill>
        <a:latin typeface="+mn-lt"/>
        <a:ea typeface="+mn-ea"/>
        <a:cs typeface="+mn-cs"/>
      </a:defRPr>
    </a:lvl6pPr>
    <a:lvl7pPr marL="3128620" algn="l" defTabSz="1042873" rtl="0" eaLnBrk="1" latinLnBrk="0" hangingPunct="1">
      <a:defRPr sz="1369" kern="1200">
        <a:solidFill>
          <a:schemeClr val="tx1"/>
        </a:solidFill>
        <a:latin typeface="+mn-lt"/>
        <a:ea typeface="+mn-ea"/>
        <a:cs typeface="+mn-cs"/>
      </a:defRPr>
    </a:lvl7pPr>
    <a:lvl8pPr marL="3650056" algn="l" defTabSz="1042873" rtl="0" eaLnBrk="1" latinLnBrk="0" hangingPunct="1">
      <a:defRPr sz="1369" kern="1200">
        <a:solidFill>
          <a:schemeClr val="tx1"/>
        </a:solidFill>
        <a:latin typeface="+mn-lt"/>
        <a:ea typeface="+mn-ea"/>
        <a:cs typeface="+mn-cs"/>
      </a:defRPr>
    </a:lvl8pPr>
    <a:lvl9pPr marL="4171493" algn="l" defTabSz="1042873" rtl="0" eaLnBrk="1" latinLnBrk="0" hangingPunct="1">
      <a:defRPr sz="13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4E2C0CB5-59E8-4F90-B170-7BD09AD757BA}" type="slidenum">
              <a:rPr lang="en-AU" smtClean="0"/>
              <a:t>1</a:t>
            </a:fld>
            <a:endParaRPr lang="en-AU"/>
          </a:p>
        </p:txBody>
      </p:sp>
    </p:spTree>
    <p:extLst>
      <p:ext uri="{BB962C8B-B14F-4D97-AF65-F5344CB8AC3E}">
        <p14:creationId xmlns:p14="http://schemas.microsoft.com/office/powerpoint/2010/main" val="4245947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068F1505-58BD-8D89-BAFD-46D28C627B36}"/>
              </a:ext>
            </a:extLst>
          </p:cNvPr>
          <p:cNvGraphicFramePr>
            <a:graphicFrameLocks noChangeAspect="1"/>
          </p:cNvGraphicFramePr>
          <p:nvPr userDrawn="1">
            <p:custDataLst>
              <p:tags r:id="rId1"/>
            </p:custDataLst>
            <p:extLst>
              <p:ext uri="{D42A27DB-BD31-4B8C-83A1-F6EECF244321}">
                <p14:modId xmlns:p14="http://schemas.microsoft.com/office/powerpoint/2010/main" val="391640200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28" imgH="328" progId="TCLayout.ActiveDocument.1">
                  <p:embed/>
                </p:oleObj>
              </mc:Choice>
              <mc:Fallback>
                <p:oleObj name="think-cell Slide" r:id="rId3" imgW="328" imgH="328" progId="TCLayout.ActiveDocument.1">
                  <p:embed/>
                  <p:pic>
                    <p:nvPicPr>
                      <p:cNvPr id="2" name="Object 1" hidden="1">
                        <a:extLst>
                          <a:ext uri="{FF2B5EF4-FFF2-40B4-BE49-F238E27FC236}">
                            <a16:creationId xmlns:a16="http://schemas.microsoft.com/office/drawing/2014/main" id="{068F1505-58BD-8D89-BAFD-46D28C627B3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1" name="Free-form: Shape 50">
            <a:extLst>
              <a:ext uri="{FF2B5EF4-FFF2-40B4-BE49-F238E27FC236}">
                <a16:creationId xmlns:a16="http://schemas.microsoft.com/office/drawing/2014/main" id="{15537C9B-4C25-A668-540C-915BC5DCFBDF}"/>
              </a:ext>
            </a:extLst>
          </p:cNvPr>
          <p:cNvSpPr/>
          <p:nvPr userDrawn="1"/>
        </p:nvSpPr>
        <p:spPr>
          <a:xfrm>
            <a:off x="0" y="2461966"/>
            <a:ext cx="10699395" cy="4400882"/>
          </a:xfrm>
          <a:custGeom>
            <a:avLst/>
            <a:gdLst>
              <a:gd name="connsiteX0" fmla="*/ 0 w 8820023"/>
              <a:gd name="connsiteY0" fmla="*/ 0 h 3990721"/>
              <a:gd name="connsiteX1" fmla="*/ 8820023 w 8820023"/>
              <a:gd name="connsiteY1" fmla="*/ 0 h 3990721"/>
              <a:gd name="connsiteX2" fmla="*/ 8820023 w 8820023"/>
              <a:gd name="connsiteY2" fmla="*/ 3990721 h 3990721"/>
              <a:gd name="connsiteX3" fmla="*/ 0 w 8820023"/>
              <a:gd name="connsiteY3" fmla="*/ 3990721 h 3990721"/>
            </a:gdLst>
            <a:ahLst/>
            <a:cxnLst>
              <a:cxn ang="0">
                <a:pos x="connsiteX0" y="connsiteY0"/>
              </a:cxn>
              <a:cxn ang="0">
                <a:pos x="connsiteX1" y="connsiteY1"/>
              </a:cxn>
              <a:cxn ang="0">
                <a:pos x="connsiteX2" y="connsiteY2"/>
              </a:cxn>
              <a:cxn ang="0">
                <a:pos x="connsiteX3" y="connsiteY3"/>
              </a:cxn>
            </a:cxnLst>
            <a:rect l="l" t="t" r="r" b="b"/>
            <a:pathLst>
              <a:path w="8820023" h="3990721">
                <a:moveTo>
                  <a:pt x="0" y="0"/>
                </a:moveTo>
                <a:lnTo>
                  <a:pt x="8820023" y="0"/>
                </a:lnTo>
                <a:lnTo>
                  <a:pt x="8820023" y="3990721"/>
                </a:lnTo>
                <a:lnTo>
                  <a:pt x="0" y="3990721"/>
                </a:lnTo>
                <a:close/>
              </a:path>
            </a:pathLst>
          </a:custGeom>
          <a:solidFill>
            <a:srgbClr val="E0EDF8"/>
          </a:solidFill>
          <a:ln w="6350" cap="flat">
            <a:noFill/>
            <a:prstDash val="solid"/>
            <a:miter/>
          </a:ln>
        </p:spPr>
        <p:txBody>
          <a:bodyPr rtlCol="0" anchor="ctr"/>
          <a:lstStyle/>
          <a:p>
            <a:pPr lvl="0"/>
            <a:endParaRPr lang="en-AU" sz="2263">
              <a:solidFill>
                <a:schemeClr val="accent6"/>
              </a:solidFill>
            </a:endParaRPr>
          </a:p>
        </p:txBody>
      </p:sp>
      <p:sp>
        <p:nvSpPr>
          <p:cNvPr id="24" name="Subtitle 2">
            <a:extLst>
              <a:ext uri="{FF2B5EF4-FFF2-40B4-BE49-F238E27FC236}">
                <a16:creationId xmlns:a16="http://schemas.microsoft.com/office/drawing/2014/main" id="{6B334685-C921-7BF8-BD42-E66D7F73CDEC}"/>
              </a:ext>
            </a:extLst>
          </p:cNvPr>
          <p:cNvSpPr>
            <a:spLocks noGrp="1"/>
          </p:cNvSpPr>
          <p:nvPr>
            <p:ph type="subTitle" idx="1" hasCustomPrompt="1"/>
          </p:nvPr>
        </p:nvSpPr>
        <p:spPr>
          <a:xfrm>
            <a:off x="568002" y="614693"/>
            <a:ext cx="5366953" cy="1587333"/>
          </a:xfrm>
        </p:spPr>
        <p:txBody>
          <a:bodyPr/>
          <a:lstStyle>
            <a:lvl1pPr marL="0" indent="0" algn="l">
              <a:buNone/>
              <a:defRPr sz="3417" b="0">
                <a:solidFill>
                  <a:schemeClr val="accent6"/>
                </a:solidFill>
              </a:defRPr>
            </a:lvl1pPr>
            <a:lvl2pPr marL="0" indent="0" algn="l">
              <a:buNone/>
              <a:defRPr sz="2535" b="0">
                <a:solidFill>
                  <a:schemeClr val="accent6"/>
                </a:solidFill>
              </a:defRPr>
            </a:lvl2pPr>
            <a:lvl3pPr marL="0" indent="0" algn="l">
              <a:buNone/>
              <a:defRPr sz="2535" b="0">
                <a:solidFill>
                  <a:schemeClr val="accent6"/>
                </a:solidFill>
              </a:defRPr>
            </a:lvl3pPr>
            <a:lvl4pPr marL="0" indent="0" algn="l">
              <a:buNone/>
              <a:defRPr sz="2535" b="0">
                <a:solidFill>
                  <a:schemeClr val="accent6"/>
                </a:solidFill>
              </a:defRPr>
            </a:lvl4pPr>
            <a:lvl5pPr marL="0" indent="0" algn="l">
              <a:buNone/>
              <a:defRPr sz="2535" b="0">
                <a:solidFill>
                  <a:schemeClr val="accent6"/>
                </a:solidFill>
              </a:defRPr>
            </a:lvl5pPr>
            <a:lvl6pPr marL="0" indent="0" algn="l">
              <a:buNone/>
              <a:defRPr sz="2535" b="0">
                <a:solidFill>
                  <a:schemeClr val="accent6"/>
                </a:solidFill>
              </a:defRPr>
            </a:lvl6pPr>
            <a:lvl7pPr marL="0" indent="0" algn="l">
              <a:buNone/>
              <a:defRPr sz="2535" b="0">
                <a:solidFill>
                  <a:schemeClr val="accent6"/>
                </a:solidFill>
              </a:defRPr>
            </a:lvl7pPr>
            <a:lvl8pPr marL="0" indent="0" algn="l">
              <a:buNone/>
              <a:defRPr sz="2535" b="0">
                <a:solidFill>
                  <a:schemeClr val="accent6"/>
                </a:solidFill>
              </a:defRPr>
            </a:lvl8pPr>
            <a:lvl9pPr marL="0" indent="0" algn="l">
              <a:buNone/>
              <a:defRPr sz="2535" b="0">
                <a:solidFill>
                  <a:schemeClr val="accent6"/>
                </a:solidFill>
              </a:defRPr>
            </a:lvl9pPr>
          </a:lstStyle>
          <a:p>
            <a:r>
              <a:rPr lang="en-AU" dirty="0"/>
              <a:t>Title heading-first level</a:t>
            </a:r>
            <a:endParaRPr lang="en-GB" dirty="0"/>
          </a:p>
          <a:p>
            <a:pPr lvl="1"/>
            <a:r>
              <a:rPr lang="en-US" dirty="0"/>
              <a:t>Subheading-second level</a:t>
            </a:r>
            <a:endParaRPr lang="en-GB" dirty="0"/>
          </a:p>
        </p:txBody>
      </p:sp>
      <p:sp>
        <p:nvSpPr>
          <p:cNvPr id="8" name="Footer Placeholder 7">
            <a:extLst>
              <a:ext uri="{FF2B5EF4-FFF2-40B4-BE49-F238E27FC236}">
                <a16:creationId xmlns:a16="http://schemas.microsoft.com/office/drawing/2014/main" id="{A3DD9C57-C900-FB86-2C43-875E69AA3398}"/>
              </a:ext>
            </a:extLst>
          </p:cNvPr>
          <p:cNvSpPr>
            <a:spLocks noGrp="1"/>
          </p:cNvSpPr>
          <p:nvPr>
            <p:ph type="ftr" sz="quarter" idx="11"/>
          </p:nvPr>
        </p:nvSpPr>
        <p:spPr/>
        <p:txBody>
          <a:bodyPr/>
          <a:lstStyle>
            <a:lvl1pPr>
              <a:defRPr>
                <a:solidFill>
                  <a:schemeClr val="accent6"/>
                </a:solidFill>
              </a:defRPr>
            </a:lvl1pPr>
          </a:lstStyle>
          <a:p>
            <a:r>
              <a:rPr lang="en-GB"/>
              <a:t>To add a Footer, select 'Insert &gt; Header &amp; Footer'</a:t>
            </a:r>
            <a:endParaRPr lang="en-GB" dirty="0"/>
          </a:p>
        </p:txBody>
      </p:sp>
      <p:sp>
        <p:nvSpPr>
          <p:cNvPr id="9" name="Slide Number Placeholder 8">
            <a:extLst>
              <a:ext uri="{FF2B5EF4-FFF2-40B4-BE49-F238E27FC236}">
                <a16:creationId xmlns:a16="http://schemas.microsoft.com/office/drawing/2014/main" id="{625E74D0-2044-8BDA-EA8E-0C5A69005427}"/>
              </a:ext>
            </a:extLst>
          </p:cNvPr>
          <p:cNvSpPr>
            <a:spLocks noGrp="1"/>
          </p:cNvSpPr>
          <p:nvPr>
            <p:ph type="sldNum" sz="quarter" idx="12"/>
          </p:nvPr>
        </p:nvSpPr>
        <p:spPr/>
        <p:txBody>
          <a:bodyPr/>
          <a:lstStyle>
            <a:lvl1pPr>
              <a:defRPr>
                <a:solidFill>
                  <a:schemeClr val="accent6"/>
                </a:solidFill>
              </a:defRPr>
            </a:lvl1pPr>
          </a:lstStyle>
          <a:p>
            <a:r>
              <a:rPr lang="en-GB"/>
              <a:t>Page </a:t>
            </a:r>
            <a:fld id="{F5AEA0E0-5CC6-4BD0-905C-A0021E419432}" type="slidenum">
              <a:rPr lang="en-GB" smtClean="0"/>
              <a:pPr/>
              <a:t>‹#›</a:t>
            </a:fld>
            <a:endParaRPr lang="en-GB" dirty="0"/>
          </a:p>
        </p:txBody>
      </p:sp>
      <p:pic>
        <p:nvPicPr>
          <p:cNvPr id="19" name="Graphic 18">
            <a:extLst>
              <a:ext uri="{FF2B5EF4-FFF2-40B4-BE49-F238E27FC236}">
                <a16:creationId xmlns:a16="http://schemas.microsoft.com/office/drawing/2014/main" id="{28DD7BC2-4298-2530-CB9E-B3B21FD37D0F}"/>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8307087" y="997347"/>
            <a:ext cx="1961508" cy="567943"/>
          </a:xfrm>
          <a:prstGeom prst="rect">
            <a:avLst/>
          </a:prstGeom>
        </p:spPr>
      </p:pic>
      <p:sp>
        <p:nvSpPr>
          <p:cNvPr id="52" name="Free-form: Shape 51">
            <a:extLst>
              <a:ext uri="{FF2B5EF4-FFF2-40B4-BE49-F238E27FC236}">
                <a16:creationId xmlns:a16="http://schemas.microsoft.com/office/drawing/2014/main" id="{E6AA8BCE-511F-1556-14D4-2884B2E45DD0}"/>
              </a:ext>
            </a:extLst>
          </p:cNvPr>
          <p:cNvSpPr/>
          <p:nvPr userDrawn="1"/>
        </p:nvSpPr>
        <p:spPr>
          <a:xfrm>
            <a:off x="5418083" y="4372"/>
            <a:ext cx="3039296" cy="3659583"/>
          </a:xfrm>
          <a:custGeom>
            <a:avLst/>
            <a:gdLst>
              <a:gd name="connsiteX0" fmla="*/ 2599309 w 2599309"/>
              <a:gd name="connsiteY0" fmla="*/ 0 h 3319907"/>
              <a:gd name="connsiteX1" fmla="*/ 1567307 w 2599309"/>
              <a:gd name="connsiteY1" fmla="*/ 0 h 3319907"/>
              <a:gd name="connsiteX2" fmla="*/ 1161923 w 2599309"/>
              <a:gd name="connsiteY2" fmla="*/ 859155 h 3319907"/>
              <a:gd name="connsiteX3" fmla="*/ 1161161 w 2599309"/>
              <a:gd name="connsiteY3" fmla="*/ 859155 h 3319907"/>
              <a:gd name="connsiteX4" fmla="*/ 0 w 2599309"/>
              <a:gd name="connsiteY4" fmla="*/ 3319907 h 3319907"/>
              <a:gd name="connsiteX5" fmla="*/ 1023366 w 2599309"/>
              <a:gd name="connsiteY5" fmla="*/ 3319907 h 3319907"/>
              <a:gd name="connsiteX6" fmla="*/ 2194560 w 2599309"/>
              <a:gd name="connsiteY6" fmla="*/ 859155 h 3319907"/>
              <a:gd name="connsiteX7" fmla="*/ 2190369 w 2599309"/>
              <a:gd name="connsiteY7" fmla="*/ 859155 h 3319907"/>
              <a:gd name="connsiteX8" fmla="*/ 2599309 w 2599309"/>
              <a:gd name="connsiteY8" fmla="*/ 0 h 3319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99309" h="3319907">
                <a:moveTo>
                  <a:pt x="2599309" y="0"/>
                </a:moveTo>
                <a:lnTo>
                  <a:pt x="1567307" y="0"/>
                </a:lnTo>
                <a:lnTo>
                  <a:pt x="1161923" y="859155"/>
                </a:lnTo>
                <a:lnTo>
                  <a:pt x="1161161" y="859155"/>
                </a:lnTo>
                <a:lnTo>
                  <a:pt x="0" y="3319907"/>
                </a:lnTo>
                <a:lnTo>
                  <a:pt x="1023366" y="3319907"/>
                </a:lnTo>
                <a:lnTo>
                  <a:pt x="2194560" y="859155"/>
                </a:lnTo>
                <a:lnTo>
                  <a:pt x="2190369" y="859155"/>
                </a:lnTo>
                <a:lnTo>
                  <a:pt x="2599309" y="0"/>
                </a:lnTo>
                <a:close/>
              </a:path>
            </a:pathLst>
          </a:custGeom>
          <a:solidFill>
            <a:srgbClr val="CEDC00"/>
          </a:solidFill>
          <a:ln w="12695" cap="flat">
            <a:noFill/>
            <a:prstDash val="solid"/>
            <a:miter/>
          </a:ln>
        </p:spPr>
        <p:txBody>
          <a:bodyPr rtlCol="0" anchor="ctr"/>
          <a:lstStyle/>
          <a:p>
            <a:endParaRPr lang="en-AU" sz="2263">
              <a:solidFill>
                <a:schemeClr val="accent6"/>
              </a:solidFill>
            </a:endParaRPr>
          </a:p>
        </p:txBody>
      </p:sp>
      <p:sp>
        <p:nvSpPr>
          <p:cNvPr id="53" name="Free-form: Shape 52">
            <a:extLst>
              <a:ext uri="{FF2B5EF4-FFF2-40B4-BE49-F238E27FC236}">
                <a16:creationId xmlns:a16="http://schemas.microsoft.com/office/drawing/2014/main" id="{6B539416-25CC-C2D3-72E7-4C65BD51B5A1}"/>
              </a:ext>
            </a:extLst>
          </p:cNvPr>
          <p:cNvSpPr/>
          <p:nvPr userDrawn="1"/>
        </p:nvSpPr>
        <p:spPr>
          <a:xfrm>
            <a:off x="6017270" y="2466725"/>
            <a:ext cx="1201788" cy="1197229"/>
          </a:xfrm>
          <a:custGeom>
            <a:avLst/>
            <a:gdLst>
              <a:gd name="connsiteX0" fmla="*/ 510921 w 1027810"/>
              <a:gd name="connsiteY0" fmla="*/ 1086104 h 1086104"/>
              <a:gd name="connsiteX1" fmla="*/ 1027811 w 1027810"/>
              <a:gd name="connsiteY1" fmla="*/ 0 h 1086104"/>
              <a:gd name="connsiteX2" fmla="*/ 0 w 1027810"/>
              <a:gd name="connsiteY2" fmla="*/ 0 h 1086104"/>
              <a:gd name="connsiteX3" fmla="*/ 510921 w 1027810"/>
              <a:gd name="connsiteY3" fmla="*/ 1086104 h 1086104"/>
            </a:gdLst>
            <a:ahLst/>
            <a:cxnLst>
              <a:cxn ang="0">
                <a:pos x="connsiteX0" y="connsiteY0"/>
              </a:cxn>
              <a:cxn ang="0">
                <a:pos x="connsiteX1" y="connsiteY1"/>
              </a:cxn>
              <a:cxn ang="0">
                <a:pos x="connsiteX2" y="connsiteY2"/>
              </a:cxn>
              <a:cxn ang="0">
                <a:pos x="connsiteX3" y="connsiteY3"/>
              </a:cxn>
            </a:cxnLst>
            <a:rect l="l" t="t" r="r" b="b"/>
            <a:pathLst>
              <a:path w="1027810" h="1086104">
                <a:moveTo>
                  <a:pt x="510921" y="1086104"/>
                </a:moveTo>
                <a:lnTo>
                  <a:pt x="1027811" y="0"/>
                </a:lnTo>
                <a:lnTo>
                  <a:pt x="0" y="0"/>
                </a:lnTo>
                <a:cubicBezTo>
                  <a:pt x="0" y="0"/>
                  <a:pt x="510921" y="1086104"/>
                  <a:pt x="510921" y="1086104"/>
                </a:cubicBezTo>
                <a:close/>
              </a:path>
            </a:pathLst>
          </a:custGeom>
          <a:solidFill>
            <a:srgbClr val="FFFFFF">
              <a:alpha val="30000"/>
            </a:srgbClr>
          </a:solidFill>
          <a:ln w="6350" cap="flat">
            <a:noFill/>
            <a:prstDash val="solid"/>
            <a:miter/>
          </a:ln>
        </p:spPr>
        <p:txBody>
          <a:bodyPr rtlCol="0" anchor="ctr"/>
          <a:lstStyle/>
          <a:p>
            <a:pPr lvl="0"/>
            <a:endParaRPr lang="en-AU" sz="2263">
              <a:solidFill>
                <a:schemeClr val="accent6"/>
              </a:solidFill>
            </a:endParaRPr>
          </a:p>
        </p:txBody>
      </p:sp>
      <p:sp>
        <p:nvSpPr>
          <p:cNvPr id="54" name="Free-form: Shape 53">
            <a:extLst>
              <a:ext uri="{FF2B5EF4-FFF2-40B4-BE49-F238E27FC236}">
                <a16:creationId xmlns:a16="http://schemas.microsoft.com/office/drawing/2014/main" id="{AE37A05A-1CA9-47EB-3D17-768B91E48B21}"/>
              </a:ext>
            </a:extLst>
          </p:cNvPr>
          <p:cNvSpPr/>
          <p:nvPr userDrawn="1"/>
        </p:nvSpPr>
        <p:spPr>
          <a:xfrm>
            <a:off x="4820678" y="2466725"/>
            <a:ext cx="1793997" cy="1197229"/>
          </a:xfrm>
          <a:custGeom>
            <a:avLst/>
            <a:gdLst>
              <a:gd name="connsiteX0" fmla="*/ 1534287 w 1534287"/>
              <a:gd name="connsiteY0" fmla="*/ 1086104 h 1086104"/>
              <a:gd name="connsiteX1" fmla="*/ 1023366 w 1534287"/>
              <a:gd name="connsiteY1" fmla="*/ 0 h 1086104"/>
              <a:gd name="connsiteX2" fmla="*/ 0 w 1534287"/>
              <a:gd name="connsiteY2" fmla="*/ 0 h 1086104"/>
              <a:gd name="connsiteX3" fmla="*/ 510921 w 1534287"/>
              <a:gd name="connsiteY3" fmla="*/ 1086104 h 1086104"/>
              <a:gd name="connsiteX4" fmla="*/ 1534287 w 1534287"/>
              <a:gd name="connsiteY4" fmla="*/ 1086104 h 1086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4287" h="1086104">
                <a:moveTo>
                  <a:pt x="1534287" y="1086104"/>
                </a:moveTo>
                <a:lnTo>
                  <a:pt x="1023366" y="0"/>
                </a:lnTo>
                <a:lnTo>
                  <a:pt x="0" y="0"/>
                </a:lnTo>
                <a:cubicBezTo>
                  <a:pt x="0" y="0"/>
                  <a:pt x="510921" y="1086104"/>
                  <a:pt x="510921" y="1086104"/>
                </a:cubicBezTo>
                <a:lnTo>
                  <a:pt x="1534287" y="1086104"/>
                </a:lnTo>
                <a:close/>
              </a:path>
            </a:pathLst>
          </a:custGeom>
          <a:solidFill>
            <a:srgbClr val="FFFFFF">
              <a:alpha val="50000"/>
            </a:srgbClr>
          </a:solidFill>
          <a:ln w="6350" cap="flat">
            <a:noFill/>
            <a:prstDash val="solid"/>
            <a:miter/>
          </a:ln>
        </p:spPr>
        <p:txBody>
          <a:bodyPr rtlCol="0" anchor="ctr"/>
          <a:lstStyle/>
          <a:p>
            <a:pPr lvl="0"/>
            <a:endParaRPr lang="en-AU" sz="2263">
              <a:solidFill>
                <a:schemeClr val="accent6"/>
              </a:solidFill>
            </a:endParaRPr>
          </a:p>
        </p:txBody>
      </p:sp>
      <p:sp>
        <p:nvSpPr>
          <p:cNvPr id="57" name="Free-form: Shape 56">
            <a:extLst>
              <a:ext uri="{FF2B5EF4-FFF2-40B4-BE49-F238E27FC236}">
                <a16:creationId xmlns:a16="http://schemas.microsoft.com/office/drawing/2014/main" id="{6A384F39-0A4B-B0FD-E107-CEA489180716}"/>
              </a:ext>
            </a:extLst>
          </p:cNvPr>
          <p:cNvSpPr/>
          <p:nvPr userDrawn="1"/>
        </p:nvSpPr>
        <p:spPr>
          <a:xfrm>
            <a:off x="7467941" y="5342481"/>
            <a:ext cx="2285375" cy="1523273"/>
          </a:xfrm>
          <a:custGeom>
            <a:avLst/>
            <a:gdLst>
              <a:gd name="connsiteX0" fmla="*/ 0 w 1954530"/>
              <a:gd name="connsiteY0" fmla="*/ 0 h 1381886"/>
              <a:gd name="connsiteX1" fmla="*/ 649478 w 1954530"/>
              <a:gd name="connsiteY1" fmla="*/ 1381887 h 1381886"/>
              <a:gd name="connsiteX2" fmla="*/ 1954530 w 1954530"/>
              <a:gd name="connsiteY2" fmla="*/ 1381887 h 1381886"/>
              <a:gd name="connsiteX3" fmla="*/ 1305052 w 1954530"/>
              <a:gd name="connsiteY3" fmla="*/ 0 h 1381886"/>
              <a:gd name="connsiteX4" fmla="*/ 0 w 1954530"/>
              <a:gd name="connsiteY4" fmla="*/ 0 h 13818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4530" h="1381886">
                <a:moveTo>
                  <a:pt x="0" y="0"/>
                </a:moveTo>
                <a:lnTo>
                  <a:pt x="649478" y="1381887"/>
                </a:lnTo>
                <a:lnTo>
                  <a:pt x="1954530" y="1381887"/>
                </a:lnTo>
                <a:cubicBezTo>
                  <a:pt x="1954530" y="1381887"/>
                  <a:pt x="1305052" y="0"/>
                  <a:pt x="1305052" y="0"/>
                </a:cubicBezTo>
                <a:lnTo>
                  <a:pt x="0" y="0"/>
                </a:lnTo>
                <a:close/>
              </a:path>
            </a:pathLst>
          </a:custGeom>
          <a:solidFill>
            <a:srgbClr val="FFFFFF">
              <a:alpha val="50000"/>
            </a:srgbClr>
          </a:solidFill>
          <a:ln w="6350" cap="flat">
            <a:noFill/>
            <a:prstDash val="solid"/>
            <a:miter/>
          </a:ln>
        </p:spPr>
        <p:txBody>
          <a:bodyPr rtlCol="0" anchor="ctr"/>
          <a:lstStyle/>
          <a:p>
            <a:pPr lvl="0"/>
            <a:endParaRPr lang="en-AU" sz="2263">
              <a:solidFill>
                <a:schemeClr val="accent6"/>
              </a:solidFill>
            </a:endParaRPr>
          </a:p>
        </p:txBody>
      </p:sp>
      <p:sp>
        <p:nvSpPr>
          <p:cNvPr id="66" name="Free-form: Shape 65">
            <a:extLst>
              <a:ext uri="{FF2B5EF4-FFF2-40B4-BE49-F238E27FC236}">
                <a16:creationId xmlns:a16="http://schemas.microsoft.com/office/drawing/2014/main" id="{3A422AEC-8593-2ABB-3C00-C4F91727399C}"/>
              </a:ext>
            </a:extLst>
          </p:cNvPr>
          <p:cNvSpPr/>
          <p:nvPr userDrawn="1"/>
        </p:nvSpPr>
        <p:spPr>
          <a:xfrm>
            <a:off x="6483849" y="5338110"/>
            <a:ext cx="2510052" cy="1954176"/>
          </a:xfrm>
          <a:custGeom>
            <a:avLst/>
            <a:gdLst>
              <a:gd name="connsiteX0" fmla="*/ 841629 w 2146681"/>
              <a:gd name="connsiteY0" fmla="*/ 0 h 1772793"/>
              <a:gd name="connsiteX1" fmla="*/ 185674 w 2146681"/>
              <a:gd name="connsiteY1" fmla="*/ 1381887 h 1772793"/>
              <a:gd name="connsiteX2" fmla="*/ 185674 w 2146681"/>
              <a:gd name="connsiteY2" fmla="*/ 1381887 h 1772793"/>
              <a:gd name="connsiteX3" fmla="*/ 0 w 2146681"/>
              <a:gd name="connsiteY3" fmla="*/ 1772793 h 1772793"/>
              <a:gd name="connsiteX4" fmla="*/ 1305814 w 2146681"/>
              <a:gd name="connsiteY4" fmla="*/ 1772793 h 1772793"/>
              <a:gd name="connsiteX5" fmla="*/ 1491107 w 2146681"/>
              <a:gd name="connsiteY5" fmla="*/ 1381887 h 1772793"/>
              <a:gd name="connsiteX6" fmla="*/ 2146681 w 2146681"/>
              <a:gd name="connsiteY6" fmla="*/ 0 h 1772793"/>
              <a:gd name="connsiteX7" fmla="*/ 841629 w 2146681"/>
              <a:gd name="connsiteY7" fmla="*/ 0 h 1772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46681" h="1772793">
                <a:moveTo>
                  <a:pt x="841629" y="0"/>
                </a:moveTo>
                <a:lnTo>
                  <a:pt x="185674" y="1381887"/>
                </a:lnTo>
                <a:lnTo>
                  <a:pt x="185674" y="1381887"/>
                </a:lnTo>
                <a:lnTo>
                  <a:pt x="0" y="1772793"/>
                </a:lnTo>
                <a:lnTo>
                  <a:pt x="1305814" y="1772793"/>
                </a:lnTo>
                <a:lnTo>
                  <a:pt x="1491107" y="1381887"/>
                </a:lnTo>
                <a:lnTo>
                  <a:pt x="2146681" y="0"/>
                </a:lnTo>
                <a:lnTo>
                  <a:pt x="841629" y="0"/>
                </a:lnTo>
                <a:close/>
              </a:path>
            </a:pathLst>
          </a:custGeom>
          <a:solidFill>
            <a:srgbClr val="00B2A9"/>
          </a:solidFill>
          <a:ln w="12695" cap="flat">
            <a:noFill/>
            <a:prstDash val="solid"/>
            <a:miter/>
          </a:ln>
        </p:spPr>
        <p:txBody>
          <a:bodyPr rtlCol="0" anchor="ctr"/>
          <a:lstStyle/>
          <a:p>
            <a:endParaRPr lang="en-AU" sz="2263">
              <a:solidFill>
                <a:schemeClr val="accent6"/>
              </a:solidFill>
            </a:endParaRPr>
          </a:p>
        </p:txBody>
      </p:sp>
      <p:sp>
        <p:nvSpPr>
          <p:cNvPr id="67" name="Free-form: Shape 66">
            <a:extLst>
              <a:ext uri="{FF2B5EF4-FFF2-40B4-BE49-F238E27FC236}">
                <a16:creationId xmlns:a16="http://schemas.microsoft.com/office/drawing/2014/main" id="{AC33B5E6-8F3D-5E3E-7D9A-EAFBCDBAC63A}"/>
              </a:ext>
            </a:extLst>
          </p:cNvPr>
          <p:cNvSpPr/>
          <p:nvPr userDrawn="1"/>
        </p:nvSpPr>
        <p:spPr>
          <a:xfrm>
            <a:off x="6700954" y="5338110"/>
            <a:ext cx="1526405" cy="1523273"/>
          </a:xfrm>
          <a:custGeom>
            <a:avLst/>
            <a:gdLst>
              <a:gd name="connsiteX0" fmla="*/ 655955 w 1305433"/>
              <a:gd name="connsiteY0" fmla="*/ 0 h 1381886"/>
              <a:gd name="connsiteX1" fmla="*/ 0 w 1305433"/>
              <a:gd name="connsiteY1" fmla="*/ 1381887 h 1381886"/>
              <a:gd name="connsiteX2" fmla="*/ 1305433 w 1305433"/>
              <a:gd name="connsiteY2" fmla="*/ 1381887 h 1381886"/>
              <a:gd name="connsiteX3" fmla="*/ 655955 w 1305433"/>
              <a:gd name="connsiteY3" fmla="*/ 0 h 1381886"/>
            </a:gdLst>
            <a:ahLst/>
            <a:cxnLst>
              <a:cxn ang="0">
                <a:pos x="connsiteX0" y="connsiteY0"/>
              </a:cxn>
              <a:cxn ang="0">
                <a:pos x="connsiteX1" y="connsiteY1"/>
              </a:cxn>
              <a:cxn ang="0">
                <a:pos x="connsiteX2" y="connsiteY2"/>
              </a:cxn>
              <a:cxn ang="0">
                <a:pos x="connsiteX3" y="connsiteY3"/>
              </a:cxn>
            </a:cxnLst>
            <a:rect l="l" t="t" r="r" b="b"/>
            <a:pathLst>
              <a:path w="1305433" h="1381886">
                <a:moveTo>
                  <a:pt x="655955" y="0"/>
                </a:moveTo>
                <a:lnTo>
                  <a:pt x="0" y="1381887"/>
                </a:lnTo>
                <a:lnTo>
                  <a:pt x="1305433" y="1381887"/>
                </a:lnTo>
                <a:lnTo>
                  <a:pt x="655955" y="0"/>
                </a:lnTo>
                <a:close/>
              </a:path>
            </a:pathLst>
          </a:custGeom>
          <a:solidFill>
            <a:srgbClr val="FFFFFF">
              <a:alpha val="30000"/>
            </a:srgbClr>
          </a:solidFill>
          <a:ln w="6350" cap="flat">
            <a:noFill/>
            <a:prstDash val="solid"/>
            <a:miter/>
          </a:ln>
        </p:spPr>
        <p:txBody>
          <a:bodyPr rtlCol="0" anchor="ctr"/>
          <a:lstStyle/>
          <a:p>
            <a:pPr lvl="0"/>
            <a:endParaRPr lang="en-AU" sz="2263">
              <a:solidFill>
                <a:schemeClr val="accent6"/>
              </a:solidFill>
            </a:endParaRPr>
          </a:p>
        </p:txBody>
      </p:sp>
      <p:sp>
        <p:nvSpPr>
          <p:cNvPr id="69" name="Free-form: Shape 68">
            <a:extLst>
              <a:ext uri="{FF2B5EF4-FFF2-40B4-BE49-F238E27FC236}">
                <a16:creationId xmlns:a16="http://schemas.microsoft.com/office/drawing/2014/main" id="{54C5F44E-C5F1-3D65-009F-DB234152592E}"/>
              </a:ext>
            </a:extLst>
          </p:cNvPr>
          <p:cNvSpPr/>
          <p:nvPr userDrawn="1"/>
        </p:nvSpPr>
        <p:spPr>
          <a:xfrm>
            <a:off x="6350202" y="6861384"/>
            <a:ext cx="1877156" cy="698290"/>
          </a:xfrm>
          <a:custGeom>
            <a:avLst/>
            <a:gdLst>
              <a:gd name="connsiteX0" fmla="*/ 1605407 w 1605407"/>
              <a:gd name="connsiteY0" fmla="*/ 0 h 633476"/>
              <a:gd name="connsiteX1" fmla="*/ 299974 w 1605407"/>
              <a:gd name="connsiteY1" fmla="*/ 0 h 633476"/>
              <a:gd name="connsiteX2" fmla="*/ 114300 w 1605407"/>
              <a:gd name="connsiteY2" fmla="*/ 390906 h 633476"/>
              <a:gd name="connsiteX3" fmla="*/ 115189 w 1605407"/>
              <a:gd name="connsiteY3" fmla="*/ 390906 h 633476"/>
              <a:gd name="connsiteX4" fmla="*/ 0 w 1605407"/>
              <a:gd name="connsiteY4" fmla="*/ 633476 h 633476"/>
              <a:gd name="connsiteX5" fmla="*/ 1305814 w 1605407"/>
              <a:gd name="connsiteY5" fmla="*/ 633476 h 633476"/>
              <a:gd name="connsiteX6" fmla="*/ 1490472 w 1605407"/>
              <a:gd name="connsiteY6" fmla="*/ 243713 h 633476"/>
              <a:gd name="connsiteX7" fmla="*/ 1489837 w 1605407"/>
              <a:gd name="connsiteY7" fmla="*/ 243713 h 633476"/>
              <a:gd name="connsiteX8" fmla="*/ 1605407 w 1605407"/>
              <a:gd name="connsiteY8" fmla="*/ 0 h 633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5407" h="633476">
                <a:moveTo>
                  <a:pt x="1605407" y="0"/>
                </a:moveTo>
                <a:lnTo>
                  <a:pt x="299974" y="0"/>
                </a:lnTo>
                <a:lnTo>
                  <a:pt x="114300" y="390906"/>
                </a:lnTo>
                <a:lnTo>
                  <a:pt x="115189" y="390906"/>
                </a:lnTo>
                <a:lnTo>
                  <a:pt x="0" y="633476"/>
                </a:lnTo>
                <a:lnTo>
                  <a:pt x="1305814" y="633476"/>
                </a:lnTo>
                <a:lnTo>
                  <a:pt x="1490472" y="243713"/>
                </a:lnTo>
                <a:lnTo>
                  <a:pt x="1489837" y="243713"/>
                </a:lnTo>
                <a:lnTo>
                  <a:pt x="1605407" y="0"/>
                </a:lnTo>
                <a:close/>
              </a:path>
            </a:pathLst>
          </a:custGeom>
          <a:solidFill>
            <a:srgbClr val="00B2A9"/>
          </a:solidFill>
          <a:ln w="12695" cap="flat">
            <a:noFill/>
            <a:prstDash val="solid"/>
            <a:miter/>
          </a:ln>
        </p:spPr>
        <p:txBody>
          <a:bodyPr rtlCol="0" anchor="ctr"/>
          <a:lstStyle/>
          <a:p>
            <a:endParaRPr lang="en-AU" sz="2263">
              <a:solidFill>
                <a:schemeClr val="accent6"/>
              </a:solidFill>
            </a:endParaRPr>
          </a:p>
        </p:txBody>
      </p:sp>
      <p:cxnSp>
        <p:nvCxnSpPr>
          <p:cNvPr id="70" name="Straight Connector 69">
            <a:extLst>
              <a:ext uri="{FF2B5EF4-FFF2-40B4-BE49-F238E27FC236}">
                <a16:creationId xmlns:a16="http://schemas.microsoft.com/office/drawing/2014/main" id="{A224B4F1-853F-0203-EE31-DF5D42CD7C16}"/>
              </a:ext>
            </a:extLst>
          </p:cNvPr>
          <p:cNvCxnSpPr/>
          <p:nvPr userDrawn="1"/>
        </p:nvCxnSpPr>
        <p:spPr>
          <a:xfrm>
            <a:off x="9621984" y="7125695"/>
            <a:ext cx="0" cy="171493"/>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68" name="Free-form: Shape 67">
            <a:extLst>
              <a:ext uri="{FF2B5EF4-FFF2-40B4-BE49-F238E27FC236}">
                <a16:creationId xmlns:a16="http://schemas.microsoft.com/office/drawing/2014/main" id="{5CB1A71F-769E-D0CB-FA51-63EAE73B574F}"/>
              </a:ext>
            </a:extLst>
          </p:cNvPr>
          <p:cNvSpPr/>
          <p:nvPr userDrawn="1"/>
        </p:nvSpPr>
        <p:spPr>
          <a:xfrm>
            <a:off x="7467943" y="5338110"/>
            <a:ext cx="2285375" cy="1523273"/>
          </a:xfrm>
          <a:custGeom>
            <a:avLst/>
            <a:gdLst>
              <a:gd name="connsiteX0" fmla="*/ 0 w 1954530"/>
              <a:gd name="connsiteY0" fmla="*/ 0 h 1381886"/>
              <a:gd name="connsiteX1" fmla="*/ 649478 w 1954530"/>
              <a:gd name="connsiteY1" fmla="*/ 1381887 h 1381886"/>
              <a:gd name="connsiteX2" fmla="*/ 1954530 w 1954530"/>
              <a:gd name="connsiteY2" fmla="*/ 1381887 h 1381886"/>
              <a:gd name="connsiteX3" fmla="*/ 1305052 w 1954530"/>
              <a:gd name="connsiteY3" fmla="*/ 0 h 1381886"/>
              <a:gd name="connsiteX4" fmla="*/ 0 w 1954530"/>
              <a:gd name="connsiteY4" fmla="*/ 0 h 13818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4530" h="1381886">
                <a:moveTo>
                  <a:pt x="0" y="0"/>
                </a:moveTo>
                <a:lnTo>
                  <a:pt x="649478" y="1381887"/>
                </a:lnTo>
                <a:lnTo>
                  <a:pt x="1954530" y="1381887"/>
                </a:lnTo>
                <a:cubicBezTo>
                  <a:pt x="1954530" y="1381887"/>
                  <a:pt x="1305052" y="0"/>
                  <a:pt x="1305052" y="0"/>
                </a:cubicBezTo>
                <a:lnTo>
                  <a:pt x="0" y="0"/>
                </a:lnTo>
                <a:close/>
              </a:path>
            </a:pathLst>
          </a:custGeom>
          <a:solidFill>
            <a:srgbClr val="FFFFFF">
              <a:alpha val="50000"/>
            </a:srgbClr>
          </a:solidFill>
          <a:ln w="6350" cap="flat">
            <a:noFill/>
            <a:prstDash val="solid"/>
            <a:miter/>
          </a:ln>
        </p:spPr>
        <p:txBody>
          <a:bodyPr rtlCol="0" anchor="ctr"/>
          <a:lstStyle/>
          <a:p>
            <a:pPr lvl="0"/>
            <a:endParaRPr lang="en-AU" sz="2263">
              <a:solidFill>
                <a:schemeClr val="accent6"/>
              </a:solidFill>
            </a:endParaRPr>
          </a:p>
        </p:txBody>
      </p:sp>
    </p:spTree>
    <p:extLst>
      <p:ext uri="{BB962C8B-B14F-4D97-AF65-F5344CB8AC3E}">
        <p14:creationId xmlns:p14="http://schemas.microsoft.com/office/powerpoint/2010/main" val="2429438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Section Header green-image">
    <p:spTree>
      <p:nvGrpSpPr>
        <p:cNvPr id="1" name=""/>
        <p:cNvGrpSpPr/>
        <p:nvPr/>
      </p:nvGrpSpPr>
      <p:grpSpPr>
        <a:xfrm>
          <a:off x="0" y="0"/>
          <a:ext cx="0" cy="0"/>
          <a:chOff x="0" y="0"/>
          <a:chExt cx="0" cy="0"/>
        </a:xfrm>
      </p:grpSpPr>
      <p:sp>
        <p:nvSpPr>
          <p:cNvPr id="39" name="Free-form: Shape 38">
            <a:extLst>
              <a:ext uri="{FF2B5EF4-FFF2-40B4-BE49-F238E27FC236}">
                <a16:creationId xmlns:a16="http://schemas.microsoft.com/office/drawing/2014/main" id="{B3F9F954-4071-0FCB-A8F6-174F333AE253}"/>
              </a:ext>
            </a:extLst>
          </p:cNvPr>
          <p:cNvSpPr/>
          <p:nvPr/>
        </p:nvSpPr>
        <p:spPr>
          <a:xfrm>
            <a:off x="0" y="693805"/>
            <a:ext cx="10688550" cy="6163375"/>
          </a:xfrm>
          <a:custGeom>
            <a:avLst/>
            <a:gdLst>
              <a:gd name="connsiteX0" fmla="*/ 0 w 8820023"/>
              <a:gd name="connsiteY0" fmla="*/ 0 h 5591302"/>
              <a:gd name="connsiteX1" fmla="*/ 8820023 w 8820023"/>
              <a:gd name="connsiteY1" fmla="*/ 0 h 5591302"/>
              <a:gd name="connsiteX2" fmla="*/ 8820023 w 8820023"/>
              <a:gd name="connsiteY2" fmla="*/ 5591302 h 5591302"/>
              <a:gd name="connsiteX3" fmla="*/ 0 w 8820023"/>
              <a:gd name="connsiteY3" fmla="*/ 5591302 h 5591302"/>
            </a:gdLst>
            <a:ahLst/>
            <a:cxnLst>
              <a:cxn ang="0">
                <a:pos x="connsiteX0" y="connsiteY0"/>
              </a:cxn>
              <a:cxn ang="0">
                <a:pos x="connsiteX1" y="connsiteY1"/>
              </a:cxn>
              <a:cxn ang="0">
                <a:pos x="connsiteX2" y="connsiteY2"/>
              </a:cxn>
              <a:cxn ang="0">
                <a:pos x="connsiteX3" y="connsiteY3"/>
              </a:cxn>
            </a:cxnLst>
            <a:rect l="l" t="t" r="r" b="b"/>
            <a:pathLst>
              <a:path w="8820023" h="5591302">
                <a:moveTo>
                  <a:pt x="0" y="0"/>
                </a:moveTo>
                <a:lnTo>
                  <a:pt x="8820023" y="0"/>
                </a:lnTo>
                <a:lnTo>
                  <a:pt x="8820023" y="5591302"/>
                </a:lnTo>
                <a:lnTo>
                  <a:pt x="0" y="5591302"/>
                </a:lnTo>
                <a:close/>
              </a:path>
            </a:pathLst>
          </a:custGeom>
          <a:solidFill>
            <a:srgbClr val="00B1A8"/>
          </a:solidFill>
          <a:ln w="6350" cap="flat">
            <a:noFill/>
            <a:prstDash val="solid"/>
            <a:miter/>
          </a:ln>
        </p:spPr>
        <p:txBody>
          <a:bodyPr rtlCol="0" anchor="ctr"/>
          <a:lstStyle/>
          <a:p>
            <a:pPr lvl="0"/>
            <a:endParaRPr lang="en-AU" sz="2263"/>
          </a:p>
        </p:txBody>
      </p:sp>
      <p:sp>
        <p:nvSpPr>
          <p:cNvPr id="60" name="Picture Placeholder 59">
            <a:extLst>
              <a:ext uri="{FF2B5EF4-FFF2-40B4-BE49-F238E27FC236}">
                <a16:creationId xmlns:a16="http://schemas.microsoft.com/office/drawing/2014/main" id="{7B6F0F54-9CE1-47BC-8BB5-F63D9769A8E7}"/>
              </a:ext>
            </a:extLst>
          </p:cNvPr>
          <p:cNvSpPr>
            <a:spLocks noGrp="1" noChangeAspect="1"/>
          </p:cNvSpPr>
          <p:nvPr>
            <p:ph type="pic" sz="quarter" idx="20" hasCustomPrompt="1"/>
          </p:nvPr>
        </p:nvSpPr>
        <p:spPr>
          <a:xfrm>
            <a:off x="3941422" y="693805"/>
            <a:ext cx="6746979" cy="6164075"/>
          </a:xfrm>
          <a:custGeom>
            <a:avLst/>
            <a:gdLst>
              <a:gd name="connsiteX0" fmla="*/ 2644140 w 5770245"/>
              <a:gd name="connsiteY0" fmla="*/ 0 h 5591937"/>
              <a:gd name="connsiteX1" fmla="*/ 5770245 w 5770245"/>
              <a:gd name="connsiteY1" fmla="*/ 0 h 5591937"/>
              <a:gd name="connsiteX2" fmla="*/ 5770245 w 5770245"/>
              <a:gd name="connsiteY2" fmla="*/ 5591937 h 5591937"/>
              <a:gd name="connsiteX3" fmla="*/ 0 w 5770245"/>
              <a:gd name="connsiteY3" fmla="*/ 5591937 h 5591937"/>
            </a:gdLst>
            <a:ahLst/>
            <a:cxnLst>
              <a:cxn ang="0">
                <a:pos x="connsiteX0" y="connsiteY0"/>
              </a:cxn>
              <a:cxn ang="0">
                <a:pos x="connsiteX1" y="connsiteY1"/>
              </a:cxn>
              <a:cxn ang="0">
                <a:pos x="connsiteX2" y="connsiteY2"/>
              </a:cxn>
              <a:cxn ang="0">
                <a:pos x="connsiteX3" y="connsiteY3"/>
              </a:cxn>
            </a:cxnLst>
            <a:rect l="l" t="t" r="r" b="b"/>
            <a:pathLst>
              <a:path w="5770245" h="5591937">
                <a:moveTo>
                  <a:pt x="2644140" y="0"/>
                </a:moveTo>
                <a:lnTo>
                  <a:pt x="5770245" y="0"/>
                </a:lnTo>
                <a:lnTo>
                  <a:pt x="5770245" y="5591937"/>
                </a:lnTo>
                <a:lnTo>
                  <a:pt x="0" y="5591937"/>
                </a:lnTo>
                <a:close/>
              </a:path>
            </a:pathLst>
          </a:custGeom>
          <a:solidFill>
            <a:schemeClr val="bg1">
              <a:lumMod val="75000"/>
            </a:schemeClr>
          </a:solidFill>
        </p:spPr>
        <p:txBody>
          <a:bodyPr wrap="square" lIns="3600000" tIns="288000" rIns="360000" bIns="360000" anchor="t" anchorCtr="0">
            <a:noAutofit/>
          </a:bodyPr>
          <a:lstStyle>
            <a:lvl1pPr algn="r">
              <a:defRPr sz="1543"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10" name="Subtitle 2">
            <a:extLst>
              <a:ext uri="{FF2B5EF4-FFF2-40B4-BE49-F238E27FC236}">
                <a16:creationId xmlns:a16="http://schemas.microsoft.com/office/drawing/2014/main" id="{D39926BE-0D9D-4400-A90E-88C8BB726BE5}"/>
              </a:ext>
            </a:extLst>
          </p:cNvPr>
          <p:cNvSpPr>
            <a:spLocks noGrp="1"/>
          </p:cNvSpPr>
          <p:nvPr>
            <p:ph type="subTitle" idx="1" hasCustomPrompt="1"/>
          </p:nvPr>
        </p:nvSpPr>
        <p:spPr>
          <a:xfrm>
            <a:off x="564738" y="2675708"/>
            <a:ext cx="4419844" cy="1587333"/>
          </a:xfrm>
        </p:spPr>
        <p:txBody>
          <a:bodyPr/>
          <a:lstStyle>
            <a:lvl1pPr marL="0" indent="0" algn="l">
              <a:buNone/>
              <a:defRPr sz="2535" b="0">
                <a:solidFill>
                  <a:schemeClr val="bg1"/>
                </a:solidFill>
              </a:defRPr>
            </a:lvl1pPr>
            <a:lvl2pPr marL="0" indent="0" algn="l">
              <a:buNone/>
              <a:defRPr sz="2535" b="0">
                <a:solidFill>
                  <a:schemeClr val="accent3"/>
                </a:solidFill>
              </a:defRPr>
            </a:lvl2pPr>
            <a:lvl3pPr marL="0" indent="0" algn="l">
              <a:buNone/>
              <a:defRPr sz="2535" b="0">
                <a:solidFill>
                  <a:schemeClr val="bg1"/>
                </a:solidFill>
              </a:defRPr>
            </a:lvl3pPr>
            <a:lvl4pPr marL="0" indent="0" algn="l">
              <a:buNone/>
              <a:defRPr sz="2535" b="0">
                <a:solidFill>
                  <a:schemeClr val="bg1"/>
                </a:solidFill>
              </a:defRPr>
            </a:lvl4pPr>
            <a:lvl5pPr marL="0" indent="0" algn="l">
              <a:buNone/>
              <a:defRPr sz="2535" b="0">
                <a:solidFill>
                  <a:schemeClr val="bg1"/>
                </a:solidFill>
              </a:defRPr>
            </a:lvl5pPr>
            <a:lvl6pPr marL="0" indent="0" algn="l">
              <a:buNone/>
              <a:defRPr sz="2535" b="0">
                <a:solidFill>
                  <a:schemeClr val="bg1"/>
                </a:solidFill>
              </a:defRPr>
            </a:lvl6pPr>
            <a:lvl7pPr marL="0" indent="0" algn="l">
              <a:buNone/>
              <a:defRPr sz="2535" b="0">
                <a:solidFill>
                  <a:schemeClr val="bg1"/>
                </a:solidFill>
              </a:defRPr>
            </a:lvl7pPr>
            <a:lvl8pPr marL="0" indent="0" algn="l">
              <a:buNone/>
              <a:defRPr sz="2535" b="0">
                <a:solidFill>
                  <a:schemeClr val="bg1"/>
                </a:solidFill>
              </a:defRPr>
            </a:lvl8pPr>
            <a:lvl9pPr marL="0" indent="0" algn="l">
              <a:buNone/>
              <a:defRPr sz="2535" b="0">
                <a:solidFill>
                  <a:schemeClr val="bg1"/>
                </a:solidFill>
              </a:defRPr>
            </a:lvl9pPr>
          </a:lstStyle>
          <a:p>
            <a:r>
              <a:rPr lang="en-US" dirty="0"/>
              <a:t>Click to add subheading</a:t>
            </a:r>
            <a:endParaRPr lang="en-GB" dirty="0"/>
          </a:p>
        </p:txBody>
      </p:sp>
      <p:sp>
        <p:nvSpPr>
          <p:cNvPr id="11" name="Title 10">
            <a:extLst>
              <a:ext uri="{FF2B5EF4-FFF2-40B4-BE49-F238E27FC236}">
                <a16:creationId xmlns:a16="http://schemas.microsoft.com/office/drawing/2014/main" id="{36FDE619-A8FC-4AAE-B02B-476D7475B937}"/>
              </a:ext>
            </a:extLst>
          </p:cNvPr>
          <p:cNvSpPr>
            <a:spLocks noGrp="1"/>
          </p:cNvSpPr>
          <p:nvPr>
            <p:ph type="title" hasCustomPrompt="1"/>
          </p:nvPr>
        </p:nvSpPr>
        <p:spPr>
          <a:xfrm>
            <a:off x="568001" y="1391815"/>
            <a:ext cx="4419844" cy="1190500"/>
          </a:xfrm>
        </p:spPr>
        <p:txBody>
          <a:bodyPr anchor="b" anchorCtr="0"/>
          <a:lstStyle>
            <a:lvl1pPr>
              <a:defRPr sz="3417">
                <a:solidFill>
                  <a:schemeClr val="bg1"/>
                </a:solidFill>
              </a:defRPr>
            </a:lvl1pPr>
          </a:lstStyle>
          <a:p>
            <a:r>
              <a:rPr lang="en-US" dirty="0"/>
              <a:t>Section Header</a:t>
            </a:r>
            <a:endParaRPr lang="en-GB" dirty="0"/>
          </a:p>
        </p:txBody>
      </p:sp>
      <p:sp>
        <p:nvSpPr>
          <p:cNvPr id="61" name="Text Placeholder 60">
            <a:extLst>
              <a:ext uri="{FF2B5EF4-FFF2-40B4-BE49-F238E27FC236}">
                <a16:creationId xmlns:a16="http://schemas.microsoft.com/office/drawing/2014/main" id="{2DD25AD8-4B3B-5469-2A0A-638B0947814E}"/>
              </a:ext>
            </a:extLst>
          </p:cNvPr>
          <p:cNvSpPr>
            <a:spLocks noGrp="1"/>
          </p:cNvSpPr>
          <p:nvPr>
            <p:ph type="body" sz="quarter" idx="15"/>
          </p:nvPr>
        </p:nvSpPr>
        <p:spPr>
          <a:xfrm>
            <a:off x="7033286" y="693804"/>
            <a:ext cx="1035472" cy="1032316"/>
          </a:xfrm>
          <a:custGeom>
            <a:avLst/>
            <a:gdLst>
              <a:gd name="connsiteX0" fmla="*/ 442786 w 885571"/>
              <a:gd name="connsiteY0" fmla="*/ 936364 h 936498"/>
              <a:gd name="connsiteX1" fmla="*/ 442849 w 885571"/>
              <a:gd name="connsiteY1" fmla="*/ 936498 h 936498"/>
              <a:gd name="connsiteX2" fmla="*/ 442722 w 885571"/>
              <a:gd name="connsiteY2" fmla="*/ 936498 h 936498"/>
              <a:gd name="connsiteX3" fmla="*/ 0 w 885571"/>
              <a:gd name="connsiteY3" fmla="*/ 0 h 936498"/>
              <a:gd name="connsiteX4" fmla="*/ 885571 w 885571"/>
              <a:gd name="connsiteY4" fmla="*/ 0 h 936498"/>
              <a:gd name="connsiteX5" fmla="*/ 442786 w 885571"/>
              <a:gd name="connsiteY5" fmla="*/ 936364 h 936498"/>
              <a:gd name="connsiteX6" fmla="*/ 437876 w 885571"/>
              <a:gd name="connsiteY6" fmla="*/ 925981 h 936498"/>
              <a:gd name="connsiteX7" fmla="*/ 0 w 885571"/>
              <a:gd name="connsiteY7" fmla="*/ 0 h 93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5571" h="936498">
                <a:moveTo>
                  <a:pt x="442786" y="936364"/>
                </a:moveTo>
                <a:lnTo>
                  <a:pt x="442849" y="936498"/>
                </a:lnTo>
                <a:lnTo>
                  <a:pt x="442722" y="936498"/>
                </a:lnTo>
                <a:close/>
                <a:moveTo>
                  <a:pt x="0" y="0"/>
                </a:moveTo>
                <a:lnTo>
                  <a:pt x="885571" y="0"/>
                </a:lnTo>
                <a:lnTo>
                  <a:pt x="442786" y="936364"/>
                </a:lnTo>
                <a:lnTo>
                  <a:pt x="437876" y="925981"/>
                </a:lnTo>
                <a:cubicBezTo>
                  <a:pt x="389223" y="823094"/>
                  <a:pt x="0" y="0"/>
                  <a:pt x="0" y="0"/>
                </a:cubicBezTo>
                <a:close/>
              </a:path>
            </a:pathLst>
          </a:custGeom>
          <a:solidFill>
            <a:schemeClr val="accent1">
              <a:alpha val="66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62" name="Text Placeholder 61">
            <a:extLst>
              <a:ext uri="{FF2B5EF4-FFF2-40B4-BE49-F238E27FC236}">
                <a16:creationId xmlns:a16="http://schemas.microsoft.com/office/drawing/2014/main" id="{D4E0CD83-95C3-6463-68B5-540D5EFFF7BA}"/>
              </a:ext>
            </a:extLst>
          </p:cNvPr>
          <p:cNvSpPr>
            <a:spLocks noGrp="1"/>
          </p:cNvSpPr>
          <p:nvPr>
            <p:ph type="body" sz="quarter" idx="17"/>
          </p:nvPr>
        </p:nvSpPr>
        <p:spPr>
          <a:xfrm>
            <a:off x="6515327" y="693803"/>
            <a:ext cx="1035472" cy="1032316"/>
          </a:xfrm>
          <a:custGeom>
            <a:avLst/>
            <a:gdLst>
              <a:gd name="connsiteX0" fmla="*/ 442786 w 885571"/>
              <a:gd name="connsiteY0" fmla="*/ 134 h 936498"/>
              <a:gd name="connsiteX1" fmla="*/ 447696 w 885571"/>
              <a:gd name="connsiteY1" fmla="*/ 10517 h 936498"/>
              <a:gd name="connsiteX2" fmla="*/ 885571 w 885571"/>
              <a:gd name="connsiteY2" fmla="*/ 936498 h 936498"/>
              <a:gd name="connsiteX3" fmla="*/ 0 w 885571"/>
              <a:gd name="connsiteY3" fmla="*/ 936498 h 936498"/>
              <a:gd name="connsiteX4" fmla="*/ 442722 w 885571"/>
              <a:gd name="connsiteY4" fmla="*/ 0 h 936498"/>
              <a:gd name="connsiteX5" fmla="*/ 442849 w 885571"/>
              <a:gd name="connsiteY5" fmla="*/ 0 h 936498"/>
              <a:gd name="connsiteX6" fmla="*/ 442786 w 885571"/>
              <a:gd name="connsiteY6" fmla="*/ 134 h 93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85571" h="936498">
                <a:moveTo>
                  <a:pt x="442786" y="134"/>
                </a:moveTo>
                <a:lnTo>
                  <a:pt x="447696" y="10517"/>
                </a:lnTo>
                <a:cubicBezTo>
                  <a:pt x="496349" y="113404"/>
                  <a:pt x="885571" y="936498"/>
                  <a:pt x="885571" y="936498"/>
                </a:cubicBezTo>
                <a:lnTo>
                  <a:pt x="0" y="936498"/>
                </a:lnTo>
                <a:close/>
                <a:moveTo>
                  <a:pt x="442722" y="0"/>
                </a:moveTo>
                <a:lnTo>
                  <a:pt x="442849" y="0"/>
                </a:lnTo>
                <a:lnTo>
                  <a:pt x="442786" y="134"/>
                </a:lnTo>
                <a:close/>
              </a:path>
            </a:pathLst>
          </a:custGeom>
          <a:solidFill>
            <a:schemeClr val="accent1">
              <a:alpha val="66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52" name="Free-form: Shape 51">
            <a:extLst>
              <a:ext uri="{FF2B5EF4-FFF2-40B4-BE49-F238E27FC236}">
                <a16:creationId xmlns:a16="http://schemas.microsoft.com/office/drawing/2014/main" id="{E1058DF6-0B4D-4561-F410-CF4A6EC5587F}"/>
              </a:ext>
            </a:extLst>
          </p:cNvPr>
          <p:cNvSpPr/>
          <p:nvPr/>
        </p:nvSpPr>
        <p:spPr>
          <a:xfrm>
            <a:off x="7547384" y="6857740"/>
            <a:ext cx="1545412" cy="697870"/>
          </a:xfrm>
          <a:custGeom>
            <a:avLst/>
            <a:gdLst>
              <a:gd name="connsiteX0" fmla="*/ 1321689 w 1321689"/>
              <a:gd name="connsiteY0" fmla="*/ 0 h 633095"/>
              <a:gd name="connsiteX1" fmla="*/ 300863 w 1321689"/>
              <a:gd name="connsiteY1" fmla="*/ 0 h 633095"/>
              <a:gd name="connsiteX2" fmla="*/ 0 w 1321689"/>
              <a:gd name="connsiteY2" fmla="*/ 633095 h 633095"/>
              <a:gd name="connsiteX3" fmla="*/ 1020953 w 1321689"/>
              <a:gd name="connsiteY3" fmla="*/ 633095 h 633095"/>
              <a:gd name="connsiteX4" fmla="*/ 1321562 w 1321689"/>
              <a:gd name="connsiteY4" fmla="*/ 0 h 633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89" h="633095">
                <a:moveTo>
                  <a:pt x="1321689" y="0"/>
                </a:moveTo>
                <a:lnTo>
                  <a:pt x="300863" y="0"/>
                </a:lnTo>
                <a:lnTo>
                  <a:pt x="0" y="633095"/>
                </a:lnTo>
                <a:lnTo>
                  <a:pt x="1020953" y="633095"/>
                </a:lnTo>
                <a:lnTo>
                  <a:pt x="1321562" y="0"/>
                </a:lnTo>
                <a:close/>
              </a:path>
            </a:pathLst>
          </a:custGeom>
          <a:solidFill>
            <a:srgbClr val="53565A"/>
          </a:solidFill>
          <a:ln w="6350" cap="flat">
            <a:noFill/>
            <a:prstDash val="solid"/>
            <a:miter/>
          </a:ln>
        </p:spPr>
        <p:txBody>
          <a:bodyPr rtlCol="0" anchor="ctr"/>
          <a:lstStyle/>
          <a:p>
            <a:pPr lvl="0"/>
            <a:endParaRPr lang="en-AU" sz="2263"/>
          </a:p>
        </p:txBody>
      </p:sp>
      <p:sp>
        <p:nvSpPr>
          <p:cNvPr id="46" name="Free-form: Shape 45">
            <a:extLst>
              <a:ext uri="{FF2B5EF4-FFF2-40B4-BE49-F238E27FC236}">
                <a16:creationId xmlns:a16="http://schemas.microsoft.com/office/drawing/2014/main" id="{83821572-8A3F-6B76-EC63-FFFF39B4D8E2}"/>
              </a:ext>
            </a:extLst>
          </p:cNvPr>
          <p:cNvSpPr/>
          <p:nvPr/>
        </p:nvSpPr>
        <p:spPr>
          <a:xfrm>
            <a:off x="7033137" y="-4064"/>
            <a:ext cx="1384738" cy="697869"/>
          </a:xfrm>
          <a:custGeom>
            <a:avLst/>
            <a:gdLst>
              <a:gd name="connsiteX0" fmla="*/ 299339 w 1184275"/>
              <a:gd name="connsiteY0" fmla="*/ 0 h 633094"/>
              <a:gd name="connsiteX1" fmla="*/ 0 w 1184275"/>
              <a:gd name="connsiteY1" fmla="*/ 633095 h 633094"/>
              <a:gd name="connsiteX2" fmla="*/ 885572 w 1184275"/>
              <a:gd name="connsiteY2" fmla="*/ 633095 h 633094"/>
              <a:gd name="connsiteX3" fmla="*/ 1184275 w 1184275"/>
              <a:gd name="connsiteY3" fmla="*/ 0 h 633094"/>
              <a:gd name="connsiteX4" fmla="*/ 299339 w 1184275"/>
              <a:gd name="connsiteY4" fmla="*/ 0 h 6330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4275" h="633094">
                <a:moveTo>
                  <a:pt x="299339" y="0"/>
                </a:moveTo>
                <a:lnTo>
                  <a:pt x="0" y="633095"/>
                </a:lnTo>
                <a:lnTo>
                  <a:pt x="885572" y="633095"/>
                </a:lnTo>
                <a:cubicBezTo>
                  <a:pt x="885572" y="633095"/>
                  <a:pt x="1184275" y="0"/>
                  <a:pt x="1184275" y="0"/>
                </a:cubicBezTo>
                <a:lnTo>
                  <a:pt x="299339" y="0"/>
                </a:lnTo>
                <a:close/>
              </a:path>
            </a:pathLst>
          </a:custGeom>
          <a:solidFill>
            <a:srgbClr val="CEDC00"/>
          </a:solidFill>
          <a:ln w="12691" cap="flat">
            <a:noFill/>
            <a:prstDash val="solid"/>
            <a:miter/>
          </a:ln>
        </p:spPr>
        <p:txBody>
          <a:bodyPr rtlCol="0" anchor="ctr"/>
          <a:lstStyle/>
          <a:p>
            <a:endParaRPr lang="en-AU" sz="2263"/>
          </a:p>
        </p:txBody>
      </p:sp>
      <p:sp>
        <p:nvSpPr>
          <p:cNvPr id="48" name="Free-form: Shape 47">
            <a:extLst>
              <a:ext uri="{FF2B5EF4-FFF2-40B4-BE49-F238E27FC236}">
                <a16:creationId xmlns:a16="http://schemas.microsoft.com/office/drawing/2014/main" id="{7147DF2A-84C9-29DC-6E61-6969EC837D59}"/>
              </a:ext>
            </a:extLst>
          </p:cNvPr>
          <p:cNvSpPr/>
          <p:nvPr/>
        </p:nvSpPr>
        <p:spPr>
          <a:xfrm>
            <a:off x="7550800" y="693805"/>
            <a:ext cx="517810" cy="1032315"/>
          </a:xfrm>
          <a:custGeom>
            <a:avLst/>
            <a:gdLst>
              <a:gd name="connsiteX0" fmla="*/ 442849 w 442849"/>
              <a:gd name="connsiteY0" fmla="*/ 0 h 936497"/>
              <a:gd name="connsiteX1" fmla="*/ 0 w 442849"/>
              <a:gd name="connsiteY1" fmla="*/ 936498 h 936497"/>
            </a:gdLst>
            <a:ahLst/>
            <a:cxnLst>
              <a:cxn ang="0">
                <a:pos x="connsiteX0" y="connsiteY0"/>
              </a:cxn>
              <a:cxn ang="0">
                <a:pos x="connsiteX1" y="connsiteY1"/>
              </a:cxn>
            </a:cxnLst>
            <a:rect l="l" t="t" r="r" b="b"/>
            <a:pathLst>
              <a:path w="442849" h="936497">
                <a:moveTo>
                  <a:pt x="442849" y="0"/>
                </a:moveTo>
                <a:lnTo>
                  <a:pt x="0" y="936498"/>
                </a:lnTo>
              </a:path>
            </a:pathLst>
          </a:custGeom>
          <a:solidFill>
            <a:srgbClr val="FFFFFF"/>
          </a:solidFill>
          <a:ln w="12691" cap="flat">
            <a:noFill/>
            <a:prstDash val="solid"/>
            <a:miter/>
          </a:ln>
        </p:spPr>
        <p:txBody>
          <a:bodyPr rtlCol="0" anchor="ctr"/>
          <a:lstStyle/>
          <a:p>
            <a:endParaRPr lang="en-AU" sz="2263"/>
          </a:p>
        </p:txBody>
      </p:sp>
      <p:sp>
        <p:nvSpPr>
          <p:cNvPr id="55" name="Free-form: Shape 54">
            <a:extLst>
              <a:ext uri="{FF2B5EF4-FFF2-40B4-BE49-F238E27FC236}">
                <a16:creationId xmlns:a16="http://schemas.microsoft.com/office/drawing/2014/main" id="{BD8D172D-4A33-0DD4-E56D-113639EAFAE9}"/>
              </a:ext>
            </a:extLst>
          </p:cNvPr>
          <p:cNvSpPr/>
          <p:nvPr/>
        </p:nvSpPr>
        <p:spPr>
          <a:xfrm>
            <a:off x="375554" y="6857741"/>
            <a:ext cx="10319530" cy="698010"/>
          </a:xfrm>
          <a:custGeom>
            <a:avLst/>
            <a:gdLst>
              <a:gd name="connsiteX0" fmla="*/ 0 w 8825611"/>
              <a:gd name="connsiteY0" fmla="*/ 0 h 633222"/>
              <a:gd name="connsiteX1" fmla="*/ 8825611 w 8825611"/>
              <a:gd name="connsiteY1" fmla="*/ 0 h 633222"/>
              <a:gd name="connsiteX2" fmla="*/ 8825611 w 8825611"/>
              <a:gd name="connsiteY2" fmla="*/ 633222 h 633222"/>
              <a:gd name="connsiteX3" fmla="*/ 0 w 8825611"/>
              <a:gd name="connsiteY3" fmla="*/ 633222 h 633222"/>
            </a:gdLst>
            <a:ahLst/>
            <a:cxnLst>
              <a:cxn ang="0">
                <a:pos x="connsiteX0" y="connsiteY0"/>
              </a:cxn>
              <a:cxn ang="0">
                <a:pos x="connsiteX1" y="connsiteY1"/>
              </a:cxn>
              <a:cxn ang="0">
                <a:pos x="connsiteX2" y="connsiteY2"/>
              </a:cxn>
              <a:cxn ang="0">
                <a:pos x="connsiteX3" y="connsiteY3"/>
              </a:cxn>
            </a:cxnLst>
            <a:rect l="l" t="t" r="r" b="b"/>
            <a:pathLst>
              <a:path w="8825611" h="633222">
                <a:moveTo>
                  <a:pt x="0" y="0"/>
                </a:moveTo>
                <a:lnTo>
                  <a:pt x="8825611" y="0"/>
                </a:lnTo>
                <a:lnTo>
                  <a:pt x="8825611" y="633222"/>
                </a:lnTo>
                <a:lnTo>
                  <a:pt x="0" y="633222"/>
                </a:lnTo>
                <a:close/>
              </a:path>
            </a:pathLst>
          </a:custGeom>
          <a:noFill/>
          <a:ln w="12691" cap="flat">
            <a:noFill/>
            <a:prstDash val="solid"/>
            <a:miter/>
          </a:ln>
        </p:spPr>
        <p:txBody>
          <a:bodyPr rtlCol="0" anchor="ctr"/>
          <a:lstStyle/>
          <a:p>
            <a:endParaRPr lang="en-AU" sz="2263"/>
          </a:p>
        </p:txBody>
      </p:sp>
      <p:sp>
        <p:nvSpPr>
          <p:cNvPr id="56" name="Free-form: Shape 55">
            <a:extLst>
              <a:ext uri="{FF2B5EF4-FFF2-40B4-BE49-F238E27FC236}">
                <a16:creationId xmlns:a16="http://schemas.microsoft.com/office/drawing/2014/main" id="{4E22A3CD-7A86-3297-24D4-607873FB419F}"/>
              </a:ext>
            </a:extLst>
          </p:cNvPr>
          <p:cNvSpPr/>
          <p:nvPr/>
        </p:nvSpPr>
        <p:spPr>
          <a:xfrm>
            <a:off x="372287" y="-4064"/>
            <a:ext cx="10319530" cy="698010"/>
          </a:xfrm>
          <a:custGeom>
            <a:avLst/>
            <a:gdLst>
              <a:gd name="connsiteX0" fmla="*/ 0 w 8825611"/>
              <a:gd name="connsiteY0" fmla="*/ 0 h 633222"/>
              <a:gd name="connsiteX1" fmla="*/ 8825611 w 8825611"/>
              <a:gd name="connsiteY1" fmla="*/ 0 h 633222"/>
              <a:gd name="connsiteX2" fmla="*/ 8825611 w 8825611"/>
              <a:gd name="connsiteY2" fmla="*/ 633222 h 633222"/>
              <a:gd name="connsiteX3" fmla="*/ 0 w 8825611"/>
              <a:gd name="connsiteY3" fmla="*/ 633222 h 633222"/>
            </a:gdLst>
            <a:ahLst/>
            <a:cxnLst>
              <a:cxn ang="0">
                <a:pos x="connsiteX0" y="connsiteY0"/>
              </a:cxn>
              <a:cxn ang="0">
                <a:pos x="connsiteX1" y="connsiteY1"/>
              </a:cxn>
              <a:cxn ang="0">
                <a:pos x="connsiteX2" y="connsiteY2"/>
              </a:cxn>
              <a:cxn ang="0">
                <a:pos x="connsiteX3" y="connsiteY3"/>
              </a:cxn>
            </a:cxnLst>
            <a:rect l="l" t="t" r="r" b="b"/>
            <a:pathLst>
              <a:path w="8825611" h="633222">
                <a:moveTo>
                  <a:pt x="0" y="0"/>
                </a:moveTo>
                <a:lnTo>
                  <a:pt x="8825611" y="0"/>
                </a:lnTo>
                <a:lnTo>
                  <a:pt x="8825611" y="633222"/>
                </a:lnTo>
                <a:lnTo>
                  <a:pt x="0" y="633222"/>
                </a:lnTo>
                <a:close/>
              </a:path>
            </a:pathLst>
          </a:custGeom>
          <a:noFill/>
          <a:ln w="12691" cap="flat">
            <a:noFill/>
            <a:prstDash val="solid"/>
            <a:miter/>
          </a:ln>
        </p:spPr>
        <p:txBody>
          <a:bodyPr rtlCol="0" anchor="ctr"/>
          <a:lstStyle/>
          <a:p>
            <a:endParaRPr lang="en-AU" sz="2263"/>
          </a:p>
        </p:txBody>
      </p:sp>
      <p:sp>
        <p:nvSpPr>
          <p:cNvPr id="63" name="Text Placeholder 62">
            <a:extLst>
              <a:ext uri="{FF2B5EF4-FFF2-40B4-BE49-F238E27FC236}">
                <a16:creationId xmlns:a16="http://schemas.microsoft.com/office/drawing/2014/main" id="{245E7C8D-18CE-D16D-EBFC-B55D24729C2C}"/>
              </a:ext>
            </a:extLst>
          </p:cNvPr>
          <p:cNvSpPr>
            <a:spLocks noGrp="1"/>
          </p:cNvSpPr>
          <p:nvPr>
            <p:ph type="body" sz="quarter" idx="18"/>
          </p:nvPr>
        </p:nvSpPr>
        <p:spPr>
          <a:xfrm>
            <a:off x="5997664" y="693803"/>
            <a:ext cx="1553283" cy="1032316"/>
          </a:xfrm>
          <a:custGeom>
            <a:avLst/>
            <a:gdLst>
              <a:gd name="connsiteX0" fmla="*/ 0 w 1328420"/>
              <a:gd name="connsiteY0" fmla="*/ 0 h 936498"/>
              <a:gd name="connsiteX1" fmla="*/ 885571 w 1328420"/>
              <a:gd name="connsiteY1" fmla="*/ 0 h 936498"/>
              <a:gd name="connsiteX2" fmla="*/ 1328420 w 1328420"/>
              <a:gd name="connsiteY2" fmla="*/ 936498 h 936498"/>
              <a:gd name="connsiteX3" fmla="*/ 442849 w 1328420"/>
              <a:gd name="connsiteY3" fmla="*/ 936498 h 936498"/>
              <a:gd name="connsiteX4" fmla="*/ 0 w 1328420"/>
              <a:gd name="connsiteY4" fmla="*/ 0 h 9364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8420" h="936498">
                <a:moveTo>
                  <a:pt x="0" y="0"/>
                </a:moveTo>
                <a:lnTo>
                  <a:pt x="885571" y="0"/>
                </a:lnTo>
                <a:lnTo>
                  <a:pt x="1328420" y="936498"/>
                </a:lnTo>
                <a:lnTo>
                  <a:pt x="442849" y="936498"/>
                </a:lnTo>
                <a:cubicBezTo>
                  <a:pt x="442849" y="936498"/>
                  <a:pt x="0" y="0"/>
                  <a:pt x="0" y="0"/>
                </a:cubicBezTo>
                <a:close/>
              </a:path>
            </a:pathLst>
          </a:custGeom>
          <a:solidFill>
            <a:schemeClr val="bg1">
              <a:alpha val="33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65" name="Text Placeholder 64">
            <a:extLst>
              <a:ext uri="{FF2B5EF4-FFF2-40B4-BE49-F238E27FC236}">
                <a16:creationId xmlns:a16="http://schemas.microsoft.com/office/drawing/2014/main" id="{430465A8-B110-5F4A-EF48-43014E78D4DF}"/>
              </a:ext>
            </a:extLst>
          </p:cNvPr>
          <p:cNvSpPr>
            <a:spLocks noGrp="1"/>
          </p:cNvSpPr>
          <p:nvPr>
            <p:ph type="body" sz="quarter" idx="19"/>
          </p:nvPr>
        </p:nvSpPr>
        <p:spPr>
          <a:xfrm>
            <a:off x="7897835" y="5666672"/>
            <a:ext cx="1794443" cy="1193869"/>
          </a:xfrm>
          <a:custGeom>
            <a:avLst/>
            <a:gdLst>
              <a:gd name="connsiteX0" fmla="*/ 513969 w 1534668"/>
              <a:gd name="connsiteY0" fmla="*/ 0 h 1083056"/>
              <a:gd name="connsiteX1" fmla="*/ 1534668 w 1534668"/>
              <a:gd name="connsiteY1" fmla="*/ 0 h 1083056"/>
              <a:gd name="connsiteX2" fmla="*/ 1021969 w 1534668"/>
              <a:gd name="connsiteY2" fmla="*/ 1080516 h 1083056"/>
              <a:gd name="connsiteX3" fmla="*/ 0 w 1534668"/>
              <a:gd name="connsiteY3" fmla="*/ 1083056 h 1083056"/>
            </a:gdLst>
            <a:ahLst/>
            <a:cxnLst>
              <a:cxn ang="0">
                <a:pos x="connsiteX0" y="connsiteY0"/>
              </a:cxn>
              <a:cxn ang="0">
                <a:pos x="connsiteX1" y="connsiteY1"/>
              </a:cxn>
              <a:cxn ang="0">
                <a:pos x="connsiteX2" y="connsiteY2"/>
              </a:cxn>
              <a:cxn ang="0">
                <a:pos x="connsiteX3" y="connsiteY3"/>
              </a:cxn>
            </a:cxnLst>
            <a:rect l="l" t="t" r="r" b="b"/>
            <a:pathLst>
              <a:path w="1534668" h="1083056">
                <a:moveTo>
                  <a:pt x="513969" y="0"/>
                </a:moveTo>
                <a:lnTo>
                  <a:pt x="1534668" y="0"/>
                </a:lnTo>
                <a:lnTo>
                  <a:pt x="1021969" y="1080516"/>
                </a:lnTo>
                <a:lnTo>
                  <a:pt x="0" y="1083056"/>
                </a:lnTo>
                <a:close/>
              </a:path>
            </a:pathLst>
          </a:custGeom>
          <a:solidFill>
            <a:schemeClr val="accent6">
              <a:alpha val="50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67" name="Text Placeholder 66">
            <a:extLst>
              <a:ext uri="{FF2B5EF4-FFF2-40B4-BE49-F238E27FC236}">
                <a16:creationId xmlns:a16="http://schemas.microsoft.com/office/drawing/2014/main" id="{6711808D-4AD1-4428-129E-131055EC5C88}"/>
              </a:ext>
            </a:extLst>
          </p:cNvPr>
          <p:cNvSpPr>
            <a:spLocks noGrp="1"/>
          </p:cNvSpPr>
          <p:nvPr>
            <p:ph type="body" sz="quarter" idx="16"/>
          </p:nvPr>
        </p:nvSpPr>
        <p:spPr>
          <a:xfrm>
            <a:off x="8498807" y="5666672"/>
            <a:ext cx="1787315" cy="1191209"/>
          </a:xfrm>
          <a:custGeom>
            <a:avLst/>
            <a:gdLst>
              <a:gd name="connsiteX0" fmla="*/ 0 w 1528572"/>
              <a:gd name="connsiteY0" fmla="*/ 0 h 1080643"/>
              <a:gd name="connsiteX1" fmla="*/ 1020572 w 1528572"/>
              <a:gd name="connsiteY1" fmla="*/ 0 h 1080643"/>
              <a:gd name="connsiteX2" fmla="*/ 1528572 w 1528572"/>
              <a:gd name="connsiteY2" fmla="*/ 1080643 h 1080643"/>
              <a:gd name="connsiteX3" fmla="*/ 508000 w 1528572"/>
              <a:gd name="connsiteY3" fmla="*/ 1080643 h 1080643"/>
            </a:gdLst>
            <a:ahLst/>
            <a:cxnLst>
              <a:cxn ang="0">
                <a:pos x="connsiteX0" y="connsiteY0"/>
              </a:cxn>
              <a:cxn ang="0">
                <a:pos x="connsiteX1" y="connsiteY1"/>
              </a:cxn>
              <a:cxn ang="0">
                <a:pos x="connsiteX2" y="connsiteY2"/>
              </a:cxn>
              <a:cxn ang="0">
                <a:pos x="connsiteX3" y="connsiteY3"/>
              </a:cxn>
            </a:cxnLst>
            <a:rect l="l" t="t" r="r" b="b"/>
            <a:pathLst>
              <a:path w="1528572" h="1080643">
                <a:moveTo>
                  <a:pt x="0" y="0"/>
                </a:moveTo>
                <a:lnTo>
                  <a:pt x="1020572" y="0"/>
                </a:lnTo>
                <a:cubicBezTo>
                  <a:pt x="1020572" y="0"/>
                  <a:pt x="1528572" y="1080643"/>
                  <a:pt x="1528572" y="1080643"/>
                </a:cubicBezTo>
                <a:lnTo>
                  <a:pt x="508000" y="1080643"/>
                </a:lnTo>
                <a:close/>
              </a:path>
            </a:pathLst>
          </a:custGeom>
          <a:solidFill>
            <a:schemeClr val="bg1">
              <a:alpha val="33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Footer Placeholder 3">
            <a:extLst>
              <a:ext uri="{FF2B5EF4-FFF2-40B4-BE49-F238E27FC236}">
                <a16:creationId xmlns:a16="http://schemas.microsoft.com/office/drawing/2014/main" id="{AD6E9CC3-6786-46BB-D73B-768CE7C9405B}"/>
              </a:ext>
            </a:extLst>
          </p:cNvPr>
          <p:cNvSpPr>
            <a:spLocks noGrp="1"/>
          </p:cNvSpPr>
          <p:nvPr>
            <p:ph type="ftr" sz="quarter" idx="22"/>
          </p:nvPr>
        </p:nvSpPr>
        <p:spPr/>
        <p:txBody>
          <a:bodyPr/>
          <a:lstStyle/>
          <a:p>
            <a:r>
              <a:rPr lang="en-GB"/>
              <a:t>To add a Footer, select 'Insert &gt; Header &amp; Footer'</a:t>
            </a:r>
            <a:endParaRPr lang="en-GB" dirty="0"/>
          </a:p>
        </p:txBody>
      </p:sp>
      <p:sp>
        <p:nvSpPr>
          <p:cNvPr id="6" name="Slide Number Placeholder 5">
            <a:extLst>
              <a:ext uri="{FF2B5EF4-FFF2-40B4-BE49-F238E27FC236}">
                <a16:creationId xmlns:a16="http://schemas.microsoft.com/office/drawing/2014/main" id="{832AE132-488B-C489-A635-15025EFDB9E2}"/>
              </a:ext>
            </a:extLst>
          </p:cNvPr>
          <p:cNvSpPr>
            <a:spLocks noGrp="1"/>
          </p:cNvSpPr>
          <p:nvPr>
            <p:ph type="sldNum" sz="quarter" idx="4"/>
          </p:nvPr>
        </p:nvSpPr>
        <p:spPr>
          <a:xfrm>
            <a:off x="9750219" y="7004053"/>
            <a:ext cx="631406" cy="396833"/>
          </a:xfrm>
          <a:prstGeom prst="rect">
            <a:avLst/>
          </a:prstGeom>
        </p:spPr>
        <p:txBody>
          <a:bodyPr vert="horz" lIns="0" tIns="0" rIns="0" bIns="0" rtlCol="0" anchor="ctr"/>
          <a:lstStyle>
            <a:lvl1pPr algn="l">
              <a:defRPr sz="1102">
                <a:solidFill>
                  <a:schemeClr val="accent6"/>
                </a:solidFill>
              </a:defRPr>
            </a:lvl1pPr>
          </a:lstStyle>
          <a:p>
            <a:r>
              <a:rPr lang="en-GB" dirty="0"/>
              <a:t>Page </a:t>
            </a:r>
            <a:fld id="{F5AEA0E0-5CC6-4BD0-905C-A0021E419432}" type="slidenum">
              <a:rPr lang="en-GB" smtClean="0"/>
              <a:pPr/>
              <a:t>‹#›</a:t>
            </a:fld>
            <a:endParaRPr lang="en-GB" dirty="0"/>
          </a:p>
        </p:txBody>
      </p:sp>
      <p:cxnSp>
        <p:nvCxnSpPr>
          <p:cNvPr id="7" name="Straight Connector 6">
            <a:extLst>
              <a:ext uri="{FF2B5EF4-FFF2-40B4-BE49-F238E27FC236}">
                <a16:creationId xmlns:a16="http://schemas.microsoft.com/office/drawing/2014/main" id="{70FF2009-CFB8-CF28-3413-0B4284833D97}"/>
              </a:ext>
            </a:extLst>
          </p:cNvPr>
          <p:cNvCxnSpPr/>
          <p:nvPr userDrawn="1"/>
        </p:nvCxnSpPr>
        <p:spPr>
          <a:xfrm>
            <a:off x="9621984" y="7125695"/>
            <a:ext cx="0" cy="171493"/>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8692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Section Header grey-image">
    <p:spTree>
      <p:nvGrpSpPr>
        <p:cNvPr id="1" name=""/>
        <p:cNvGrpSpPr/>
        <p:nvPr/>
      </p:nvGrpSpPr>
      <p:grpSpPr>
        <a:xfrm>
          <a:off x="0" y="0"/>
          <a:ext cx="0" cy="0"/>
          <a:chOff x="0" y="0"/>
          <a:chExt cx="0" cy="0"/>
        </a:xfrm>
      </p:grpSpPr>
      <p:sp>
        <p:nvSpPr>
          <p:cNvPr id="4" name="Free-form: Shape 3">
            <a:extLst>
              <a:ext uri="{FF2B5EF4-FFF2-40B4-BE49-F238E27FC236}">
                <a16:creationId xmlns:a16="http://schemas.microsoft.com/office/drawing/2014/main" id="{88179413-F21E-6F8B-5621-FD6158E128DD}"/>
              </a:ext>
            </a:extLst>
          </p:cNvPr>
          <p:cNvSpPr/>
          <p:nvPr userDrawn="1"/>
        </p:nvSpPr>
        <p:spPr>
          <a:xfrm>
            <a:off x="0" y="693805"/>
            <a:ext cx="10688550" cy="6163375"/>
          </a:xfrm>
          <a:custGeom>
            <a:avLst/>
            <a:gdLst>
              <a:gd name="connsiteX0" fmla="*/ 0 w 8820023"/>
              <a:gd name="connsiteY0" fmla="*/ 0 h 5591302"/>
              <a:gd name="connsiteX1" fmla="*/ 8820023 w 8820023"/>
              <a:gd name="connsiteY1" fmla="*/ 0 h 5591302"/>
              <a:gd name="connsiteX2" fmla="*/ 8820023 w 8820023"/>
              <a:gd name="connsiteY2" fmla="*/ 5591302 h 5591302"/>
              <a:gd name="connsiteX3" fmla="*/ 0 w 8820023"/>
              <a:gd name="connsiteY3" fmla="*/ 5591302 h 5591302"/>
            </a:gdLst>
            <a:ahLst/>
            <a:cxnLst>
              <a:cxn ang="0">
                <a:pos x="connsiteX0" y="connsiteY0"/>
              </a:cxn>
              <a:cxn ang="0">
                <a:pos x="connsiteX1" y="connsiteY1"/>
              </a:cxn>
              <a:cxn ang="0">
                <a:pos x="connsiteX2" y="connsiteY2"/>
              </a:cxn>
              <a:cxn ang="0">
                <a:pos x="connsiteX3" y="connsiteY3"/>
              </a:cxn>
            </a:cxnLst>
            <a:rect l="l" t="t" r="r" b="b"/>
            <a:pathLst>
              <a:path w="8820023" h="5591302">
                <a:moveTo>
                  <a:pt x="0" y="0"/>
                </a:moveTo>
                <a:lnTo>
                  <a:pt x="8820023" y="0"/>
                </a:lnTo>
                <a:lnTo>
                  <a:pt x="8820023" y="5591302"/>
                </a:lnTo>
                <a:lnTo>
                  <a:pt x="0" y="5591302"/>
                </a:lnTo>
                <a:close/>
              </a:path>
            </a:pathLst>
          </a:custGeom>
          <a:solidFill>
            <a:schemeClr val="accent6"/>
          </a:solidFill>
          <a:ln w="6350" cap="flat">
            <a:noFill/>
            <a:prstDash val="solid"/>
            <a:miter/>
          </a:ln>
        </p:spPr>
        <p:txBody>
          <a:bodyPr rtlCol="0" anchor="ctr"/>
          <a:lstStyle/>
          <a:p>
            <a:pPr lvl="0"/>
            <a:endParaRPr lang="en-AU" sz="2263"/>
          </a:p>
        </p:txBody>
      </p:sp>
      <p:sp>
        <p:nvSpPr>
          <p:cNvPr id="5" name="Picture Placeholder 4">
            <a:extLst>
              <a:ext uri="{FF2B5EF4-FFF2-40B4-BE49-F238E27FC236}">
                <a16:creationId xmlns:a16="http://schemas.microsoft.com/office/drawing/2014/main" id="{49494BD2-F017-377F-E9DC-49A72415A2B7}"/>
              </a:ext>
            </a:extLst>
          </p:cNvPr>
          <p:cNvSpPr>
            <a:spLocks noGrp="1" noChangeAspect="1"/>
          </p:cNvSpPr>
          <p:nvPr>
            <p:ph type="pic" sz="quarter" idx="20" hasCustomPrompt="1"/>
          </p:nvPr>
        </p:nvSpPr>
        <p:spPr>
          <a:xfrm>
            <a:off x="3941422" y="693805"/>
            <a:ext cx="6746979" cy="6164075"/>
          </a:xfrm>
          <a:custGeom>
            <a:avLst/>
            <a:gdLst>
              <a:gd name="connsiteX0" fmla="*/ 2644140 w 5770245"/>
              <a:gd name="connsiteY0" fmla="*/ 0 h 5591937"/>
              <a:gd name="connsiteX1" fmla="*/ 5770245 w 5770245"/>
              <a:gd name="connsiteY1" fmla="*/ 0 h 5591937"/>
              <a:gd name="connsiteX2" fmla="*/ 5770245 w 5770245"/>
              <a:gd name="connsiteY2" fmla="*/ 5591937 h 5591937"/>
              <a:gd name="connsiteX3" fmla="*/ 0 w 5770245"/>
              <a:gd name="connsiteY3" fmla="*/ 5591937 h 5591937"/>
            </a:gdLst>
            <a:ahLst/>
            <a:cxnLst>
              <a:cxn ang="0">
                <a:pos x="connsiteX0" y="connsiteY0"/>
              </a:cxn>
              <a:cxn ang="0">
                <a:pos x="connsiteX1" y="connsiteY1"/>
              </a:cxn>
              <a:cxn ang="0">
                <a:pos x="connsiteX2" y="connsiteY2"/>
              </a:cxn>
              <a:cxn ang="0">
                <a:pos x="connsiteX3" y="connsiteY3"/>
              </a:cxn>
            </a:cxnLst>
            <a:rect l="l" t="t" r="r" b="b"/>
            <a:pathLst>
              <a:path w="5770245" h="5591937">
                <a:moveTo>
                  <a:pt x="2644140" y="0"/>
                </a:moveTo>
                <a:lnTo>
                  <a:pt x="5770245" y="0"/>
                </a:lnTo>
                <a:lnTo>
                  <a:pt x="5770245" y="5591937"/>
                </a:lnTo>
                <a:lnTo>
                  <a:pt x="0" y="5591937"/>
                </a:lnTo>
                <a:close/>
              </a:path>
            </a:pathLst>
          </a:custGeom>
          <a:solidFill>
            <a:schemeClr val="bg1">
              <a:lumMod val="75000"/>
            </a:schemeClr>
          </a:solidFill>
        </p:spPr>
        <p:txBody>
          <a:bodyPr wrap="square" lIns="3600000" tIns="288000" rIns="360000" bIns="360000" anchor="t" anchorCtr="0">
            <a:noAutofit/>
          </a:bodyPr>
          <a:lstStyle>
            <a:lvl1pPr algn="r">
              <a:defRPr sz="1543"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6" name="Text Placeholder 5">
            <a:extLst>
              <a:ext uri="{FF2B5EF4-FFF2-40B4-BE49-F238E27FC236}">
                <a16:creationId xmlns:a16="http://schemas.microsoft.com/office/drawing/2014/main" id="{1E325ACC-A39B-5A9C-08D1-4350B6146F6C}"/>
              </a:ext>
            </a:extLst>
          </p:cNvPr>
          <p:cNvSpPr>
            <a:spLocks noGrp="1"/>
          </p:cNvSpPr>
          <p:nvPr>
            <p:ph type="body" sz="quarter" idx="21"/>
          </p:nvPr>
        </p:nvSpPr>
        <p:spPr>
          <a:xfrm>
            <a:off x="7033286" y="693804"/>
            <a:ext cx="1035472" cy="1032316"/>
          </a:xfrm>
          <a:custGeom>
            <a:avLst/>
            <a:gdLst>
              <a:gd name="connsiteX0" fmla="*/ 442786 w 885571"/>
              <a:gd name="connsiteY0" fmla="*/ 936364 h 936498"/>
              <a:gd name="connsiteX1" fmla="*/ 442849 w 885571"/>
              <a:gd name="connsiteY1" fmla="*/ 936498 h 936498"/>
              <a:gd name="connsiteX2" fmla="*/ 442722 w 885571"/>
              <a:gd name="connsiteY2" fmla="*/ 936498 h 936498"/>
              <a:gd name="connsiteX3" fmla="*/ 0 w 885571"/>
              <a:gd name="connsiteY3" fmla="*/ 0 h 936498"/>
              <a:gd name="connsiteX4" fmla="*/ 885571 w 885571"/>
              <a:gd name="connsiteY4" fmla="*/ 0 h 936498"/>
              <a:gd name="connsiteX5" fmla="*/ 442786 w 885571"/>
              <a:gd name="connsiteY5" fmla="*/ 936364 h 936498"/>
              <a:gd name="connsiteX6" fmla="*/ 437876 w 885571"/>
              <a:gd name="connsiteY6" fmla="*/ 925981 h 936498"/>
              <a:gd name="connsiteX7" fmla="*/ 0 w 885571"/>
              <a:gd name="connsiteY7" fmla="*/ 0 h 93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5571" h="936498">
                <a:moveTo>
                  <a:pt x="442786" y="936364"/>
                </a:moveTo>
                <a:lnTo>
                  <a:pt x="442849" y="936498"/>
                </a:lnTo>
                <a:lnTo>
                  <a:pt x="442722" y="936498"/>
                </a:lnTo>
                <a:close/>
                <a:moveTo>
                  <a:pt x="0" y="0"/>
                </a:moveTo>
                <a:lnTo>
                  <a:pt x="885571" y="0"/>
                </a:lnTo>
                <a:lnTo>
                  <a:pt x="442786" y="936364"/>
                </a:lnTo>
                <a:lnTo>
                  <a:pt x="437876" y="925981"/>
                </a:lnTo>
                <a:cubicBezTo>
                  <a:pt x="389223" y="823094"/>
                  <a:pt x="0" y="0"/>
                  <a:pt x="0" y="0"/>
                </a:cubicBezTo>
                <a:close/>
              </a:path>
            </a:pathLst>
          </a:custGeom>
          <a:solidFill>
            <a:schemeClr val="accent1">
              <a:alpha val="66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7" name="Text Placeholder 6">
            <a:extLst>
              <a:ext uri="{FF2B5EF4-FFF2-40B4-BE49-F238E27FC236}">
                <a16:creationId xmlns:a16="http://schemas.microsoft.com/office/drawing/2014/main" id="{33DAFE03-848B-544C-E0CD-10F5B65621C8}"/>
              </a:ext>
            </a:extLst>
          </p:cNvPr>
          <p:cNvSpPr>
            <a:spLocks noGrp="1"/>
          </p:cNvSpPr>
          <p:nvPr>
            <p:ph type="body" sz="quarter" idx="22"/>
          </p:nvPr>
        </p:nvSpPr>
        <p:spPr>
          <a:xfrm>
            <a:off x="6515327" y="693803"/>
            <a:ext cx="1035472" cy="1032316"/>
          </a:xfrm>
          <a:custGeom>
            <a:avLst/>
            <a:gdLst>
              <a:gd name="connsiteX0" fmla="*/ 442786 w 885571"/>
              <a:gd name="connsiteY0" fmla="*/ 134 h 936498"/>
              <a:gd name="connsiteX1" fmla="*/ 447696 w 885571"/>
              <a:gd name="connsiteY1" fmla="*/ 10517 h 936498"/>
              <a:gd name="connsiteX2" fmla="*/ 885571 w 885571"/>
              <a:gd name="connsiteY2" fmla="*/ 936498 h 936498"/>
              <a:gd name="connsiteX3" fmla="*/ 0 w 885571"/>
              <a:gd name="connsiteY3" fmla="*/ 936498 h 936498"/>
              <a:gd name="connsiteX4" fmla="*/ 442722 w 885571"/>
              <a:gd name="connsiteY4" fmla="*/ 0 h 936498"/>
              <a:gd name="connsiteX5" fmla="*/ 442849 w 885571"/>
              <a:gd name="connsiteY5" fmla="*/ 0 h 936498"/>
              <a:gd name="connsiteX6" fmla="*/ 442786 w 885571"/>
              <a:gd name="connsiteY6" fmla="*/ 134 h 93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85571" h="936498">
                <a:moveTo>
                  <a:pt x="442786" y="134"/>
                </a:moveTo>
                <a:lnTo>
                  <a:pt x="447696" y="10517"/>
                </a:lnTo>
                <a:cubicBezTo>
                  <a:pt x="496349" y="113404"/>
                  <a:pt x="885571" y="936498"/>
                  <a:pt x="885571" y="936498"/>
                </a:cubicBezTo>
                <a:lnTo>
                  <a:pt x="0" y="936498"/>
                </a:lnTo>
                <a:close/>
                <a:moveTo>
                  <a:pt x="442722" y="0"/>
                </a:moveTo>
                <a:lnTo>
                  <a:pt x="442849" y="0"/>
                </a:lnTo>
                <a:lnTo>
                  <a:pt x="442786" y="134"/>
                </a:lnTo>
                <a:close/>
              </a:path>
            </a:pathLst>
          </a:custGeom>
          <a:solidFill>
            <a:schemeClr val="accent1">
              <a:alpha val="66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8" name="Free-form: Shape 7">
            <a:extLst>
              <a:ext uri="{FF2B5EF4-FFF2-40B4-BE49-F238E27FC236}">
                <a16:creationId xmlns:a16="http://schemas.microsoft.com/office/drawing/2014/main" id="{761D47B5-1DCF-DEA5-AD5A-A87DBB4A210B}"/>
              </a:ext>
            </a:extLst>
          </p:cNvPr>
          <p:cNvSpPr/>
          <p:nvPr userDrawn="1"/>
        </p:nvSpPr>
        <p:spPr>
          <a:xfrm>
            <a:off x="7547384" y="6857740"/>
            <a:ext cx="1545412" cy="697870"/>
          </a:xfrm>
          <a:custGeom>
            <a:avLst/>
            <a:gdLst>
              <a:gd name="connsiteX0" fmla="*/ 1321689 w 1321689"/>
              <a:gd name="connsiteY0" fmla="*/ 0 h 633095"/>
              <a:gd name="connsiteX1" fmla="*/ 300863 w 1321689"/>
              <a:gd name="connsiteY1" fmla="*/ 0 h 633095"/>
              <a:gd name="connsiteX2" fmla="*/ 0 w 1321689"/>
              <a:gd name="connsiteY2" fmla="*/ 633095 h 633095"/>
              <a:gd name="connsiteX3" fmla="*/ 1020953 w 1321689"/>
              <a:gd name="connsiteY3" fmla="*/ 633095 h 633095"/>
              <a:gd name="connsiteX4" fmla="*/ 1321562 w 1321689"/>
              <a:gd name="connsiteY4" fmla="*/ 0 h 633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89" h="633095">
                <a:moveTo>
                  <a:pt x="1321689" y="0"/>
                </a:moveTo>
                <a:lnTo>
                  <a:pt x="300863" y="0"/>
                </a:lnTo>
                <a:lnTo>
                  <a:pt x="0" y="633095"/>
                </a:lnTo>
                <a:lnTo>
                  <a:pt x="1020953" y="633095"/>
                </a:lnTo>
                <a:lnTo>
                  <a:pt x="1321562" y="0"/>
                </a:lnTo>
                <a:close/>
              </a:path>
            </a:pathLst>
          </a:custGeom>
          <a:solidFill>
            <a:schemeClr val="tx2"/>
          </a:solidFill>
          <a:ln w="6350" cap="flat">
            <a:noFill/>
            <a:prstDash val="solid"/>
            <a:miter/>
          </a:ln>
        </p:spPr>
        <p:txBody>
          <a:bodyPr rtlCol="0" anchor="ctr"/>
          <a:lstStyle/>
          <a:p>
            <a:pPr lvl="0"/>
            <a:endParaRPr lang="en-AU" sz="2263"/>
          </a:p>
        </p:txBody>
      </p:sp>
      <p:sp>
        <p:nvSpPr>
          <p:cNvPr id="9" name="Free-form: Shape 8">
            <a:extLst>
              <a:ext uri="{FF2B5EF4-FFF2-40B4-BE49-F238E27FC236}">
                <a16:creationId xmlns:a16="http://schemas.microsoft.com/office/drawing/2014/main" id="{42C733FE-249E-F4B6-97A5-9BDCDC7F587F}"/>
              </a:ext>
            </a:extLst>
          </p:cNvPr>
          <p:cNvSpPr/>
          <p:nvPr userDrawn="1"/>
        </p:nvSpPr>
        <p:spPr>
          <a:xfrm>
            <a:off x="7033137" y="-4064"/>
            <a:ext cx="1384738" cy="697869"/>
          </a:xfrm>
          <a:custGeom>
            <a:avLst/>
            <a:gdLst>
              <a:gd name="connsiteX0" fmla="*/ 299339 w 1184275"/>
              <a:gd name="connsiteY0" fmla="*/ 0 h 633094"/>
              <a:gd name="connsiteX1" fmla="*/ 0 w 1184275"/>
              <a:gd name="connsiteY1" fmla="*/ 633095 h 633094"/>
              <a:gd name="connsiteX2" fmla="*/ 885572 w 1184275"/>
              <a:gd name="connsiteY2" fmla="*/ 633095 h 633094"/>
              <a:gd name="connsiteX3" fmla="*/ 1184275 w 1184275"/>
              <a:gd name="connsiteY3" fmla="*/ 0 h 633094"/>
              <a:gd name="connsiteX4" fmla="*/ 299339 w 1184275"/>
              <a:gd name="connsiteY4" fmla="*/ 0 h 6330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4275" h="633094">
                <a:moveTo>
                  <a:pt x="299339" y="0"/>
                </a:moveTo>
                <a:lnTo>
                  <a:pt x="0" y="633095"/>
                </a:lnTo>
                <a:lnTo>
                  <a:pt x="885572" y="633095"/>
                </a:lnTo>
                <a:cubicBezTo>
                  <a:pt x="885572" y="633095"/>
                  <a:pt x="1184275" y="0"/>
                  <a:pt x="1184275" y="0"/>
                </a:cubicBezTo>
                <a:lnTo>
                  <a:pt x="299339" y="0"/>
                </a:lnTo>
                <a:close/>
              </a:path>
            </a:pathLst>
          </a:custGeom>
          <a:solidFill>
            <a:srgbClr val="CEDC00"/>
          </a:solidFill>
          <a:ln w="12691" cap="flat">
            <a:noFill/>
            <a:prstDash val="solid"/>
            <a:miter/>
          </a:ln>
        </p:spPr>
        <p:txBody>
          <a:bodyPr rtlCol="0" anchor="ctr"/>
          <a:lstStyle/>
          <a:p>
            <a:endParaRPr lang="en-AU" sz="2263"/>
          </a:p>
        </p:txBody>
      </p:sp>
      <p:sp>
        <p:nvSpPr>
          <p:cNvPr id="14" name="Free-form: Shape 13">
            <a:extLst>
              <a:ext uri="{FF2B5EF4-FFF2-40B4-BE49-F238E27FC236}">
                <a16:creationId xmlns:a16="http://schemas.microsoft.com/office/drawing/2014/main" id="{92D11F13-254D-EE69-56CC-3A9083BCD90B}"/>
              </a:ext>
            </a:extLst>
          </p:cNvPr>
          <p:cNvSpPr/>
          <p:nvPr userDrawn="1"/>
        </p:nvSpPr>
        <p:spPr>
          <a:xfrm>
            <a:off x="7550800" y="693805"/>
            <a:ext cx="517810" cy="1032315"/>
          </a:xfrm>
          <a:custGeom>
            <a:avLst/>
            <a:gdLst>
              <a:gd name="connsiteX0" fmla="*/ 442849 w 442849"/>
              <a:gd name="connsiteY0" fmla="*/ 0 h 936497"/>
              <a:gd name="connsiteX1" fmla="*/ 0 w 442849"/>
              <a:gd name="connsiteY1" fmla="*/ 936498 h 936497"/>
            </a:gdLst>
            <a:ahLst/>
            <a:cxnLst>
              <a:cxn ang="0">
                <a:pos x="connsiteX0" y="connsiteY0"/>
              </a:cxn>
              <a:cxn ang="0">
                <a:pos x="connsiteX1" y="connsiteY1"/>
              </a:cxn>
            </a:cxnLst>
            <a:rect l="l" t="t" r="r" b="b"/>
            <a:pathLst>
              <a:path w="442849" h="936497">
                <a:moveTo>
                  <a:pt x="442849" y="0"/>
                </a:moveTo>
                <a:lnTo>
                  <a:pt x="0" y="936498"/>
                </a:lnTo>
              </a:path>
            </a:pathLst>
          </a:custGeom>
          <a:solidFill>
            <a:srgbClr val="FFFFFF"/>
          </a:solidFill>
          <a:ln w="12691" cap="flat">
            <a:noFill/>
            <a:prstDash val="solid"/>
            <a:miter/>
          </a:ln>
        </p:spPr>
        <p:txBody>
          <a:bodyPr rtlCol="0" anchor="ctr"/>
          <a:lstStyle/>
          <a:p>
            <a:endParaRPr lang="en-AU" sz="2263"/>
          </a:p>
        </p:txBody>
      </p:sp>
      <p:sp>
        <p:nvSpPr>
          <p:cNvPr id="16" name="Text Placeholder 15">
            <a:extLst>
              <a:ext uri="{FF2B5EF4-FFF2-40B4-BE49-F238E27FC236}">
                <a16:creationId xmlns:a16="http://schemas.microsoft.com/office/drawing/2014/main" id="{B23DDCEF-71FC-3732-8A04-4455123CB7A9}"/>
              </a:ext>
            </a:extLst>
          </p:cNvPr>
          <p:cNvSpPr>
            <a:spLocks noGrp="1"/>
          </p:cNvSpPr>
          <p:nvPr>
            <p:ph type="body" sz="quarter" idx="23"/>
          </p:nvPr>
        </p:nvSpPr>
        <p:spPr>
          <a:xfrm>
            <a:off x="5997664" y="693803"/>
            <a:ext cx="1553283" cy="1032316"/>
          </a:xfrm>
          <a:custGeom>
            <a:avLst/>
            <a:gdLst>
              <a:gd name="connsiteX0" fmla="*/ 0 w 1328420"/>
              <a:gd name="connsiteY0" fmla="*/ 0 h 936498"/>
              <a:gd name="connsiteX1" fmla="*/ 885571 w 1328420"/>
              <a:gd name="connsiteY1" fmla="*/ 0 h 936498"/>
              <a:gd name="connsiteX2" fmla="*/ 1328420 w 1328420"/>
              <a:gd name="connsiteY2" fmla="*/ 936498 h 936498"/>
              <a:gd name="connsiteX3" fmla="*/ 442849 w 1328420"/>
              <a:gd name="connsiteY3" fmla="*/ 936498 h 936498"/>
              <a:gd name="connsiteX4" fmla="*/ 0 w 1328420"/>
              <a:gd name="connsiteY4" fmla="*/ 0 h 9364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8420" h="936498">
                <a:moveTo>
                  <a:pt x="0" y="0"/>
                </a:moveTo>
                <a:lnTo>
                  <a:pt x="885571" y="0"/>
                </a:lnTo>
                <a:lnTo>
                  <a:pt x="1328420" y="936498"/>
                </a:lnTo>
                <a:lnTo>
                  <a:pt x="442849" y="936498"/>
                </a:lnTo>
                <a:cubicBezTo>
                  <a:pt x="442849" y="936498"/>
                  <a:pt x="0" y="0"/>
                  <a:pt x="0" y="0"/>
                </a:cubicBezTo>
                <a:close/>
              </a:path>
            </a:pathLst>
          </a:custGeom>
          <a:solidFill>
            <a:schemeClr val="bg1">
              <a:alpha val="33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8" name="Text Placeholder 17">
            <a:extLst>
              <a:ext uri="{FF2B5EF4-FFF2-40B4-BE49-F238E27FC236}">
                <a16:creationId xmlns:a16="http://schemas.microsoft.com/office/drawing/2014/main" id="{65BB121C-7A8C-12E6-80A7-C9F5E0082968}"/>
              </a:ext>
            </a:extLst>
          </p:cNvPr>
          <p:cNvSpPr>
            <a:spLocks noGrp="1"/>
          </p:cNvSpPr>
          <p:nvPr>
            <p:ph type="body" sz="quarter" idx="24"/>
          </p:nvPr>
        </p:nvSpPr>
        <p:spPr>
          <a:xfrm>
            <a:off x="7897835" y="5666672"/>
            <a:ext cx="1794443" cy="1193869"/>
          </a:xfrm>
          <a:custGeom>
            <a:avLst/>
            <a:gdLst>
              <a:gd name="connsiteX0" fmla="*/ 513969 w 1534668"/>
              <a:gd name="connsiteY0" fmla="*/ 0 h 1083056"/>
              <a:gd name="connsiteX1" fmla="*/ 1534668 w 1534668"/>
              <a:gd name="connsiteY1" fmla="*/ 0 h 1083056"/>
              <a:gd name="connsiteX2" fmla="*/ 1021969 w 1534668"/>
              <a:gd name="connsiteY2" fmla="*/ 1080516 h 1083056"/>
              <a:gd name="connsiteX3" fmla="*/ 0 w 1534668"/>
              <a:gd name="connsiteY3" fmla="*/ 1083056 h 1083056"/>
            </a:gdLst>
            <a:ahLst/>
            <a:cxnLst>
              <a:cxn ang="0">
                <a:pos x="connsiteX0" y="connsiteY0"/>
              </a:cxn>
              <a:cxn ang="0">
                <a:pos x="connsiteX1" y="connsiteY1"/>
              </a:cxn>
              <a:cxn ang="0">
                <a:pos x="connsiteX2" y="connsiteY2"/>
              </a:cxn>
              <a:cxn ang="0">
                <a:pos x="connsiteX3" y="connsiteY3"/>
              </a:cxn>
            </a:cxnLst>
            <a:rect l="l" t="t" r="r" b="b"/>
            <a:pathLst>
              <a:path w="1534668" h="1083056">
                <a:moveTo>
                  <a:pt x="513969" y="0"/>
                </a:moveTo>
                <a:lnTo>
                  <a:pt x="1534668" y="0"/>
                </a:lnTo>
                <a:lnTo>
                  <a:pt x="1021969" y="1080516"/>
                </a:lnTo>
                <a:lnTo>
                  <a:pt x="0" y="1083056"/>
                </a:lnTo>
                <a:close/>
              </a:path>
            </a:pathLst>
          </a:custGeom>
          <a:solidFill>
            <a:schemeClr val="tx2">
              <a:alpha val="50000"/>
            </a:schemeClr>
          </a:solidFill>
        </p:spPr>
        <p:txBody>
          <a:bodyPr vert="horz" wrap="square" lIns="0" tIns="0" rIns="0" bIns="0" rtlCol="0">
            <a:noAutofit/>
          </a:bodyPr>
          <a:lstStyle>
            <a:lvl1pPr>
              <a:defRPr lang="en-US" sz="441" dirty="0">
                <a:noFill/>
              </a:defRPr>
            </a:lvl1pPr>
            <a:lvl2pPr>
              <a:defRPr lang="en-US" sz="441" dirty="0">
                <a:noFill/>
              </a:defRPr>
            </a:lvl2pPr>
            <a:lvl3pPr>
              <a:defRPr lang="en-US" sz="441" dirty="0">
                <a:noFill/>
              </a:defRPr>
            </a:lvl3pPr>
            <a:lvl4pPr>
              <a:defRPr lang="en-US" sz="441" dirty="0">
                <a:noFill/>
              </a:defRPr>
            </a:lvl4pPr>
            <a:lvl5pPr>
              <a:defRPr lang="en-US" sz="441" dirty="0">
                <a:noFill/>
              </a:defRPr>
            </a:lvl5pPr>
            <a:lvl6pPr>
              <a:defRPr lang="en-US" sz="441" dirty="0">
                <a:noFill/>
              </a:defRPr>
            </a:lvl6pPr>
            <a:lvl7pPr>
              <a:defRPr lang="en-US" sz="441" dirty="0">
                <a:noFill/>
              </a:defRPr>
            </a:lvl7pPr>
            <a:lvl8pPr>
              <a:defRPr lang="en-US" sz="441" dirty="0">
                <a:noFill/>
              </a:defRPr>
            </a:lvl8pPr>
            <a:lvl9pPr>
              <a:defRPr lang="en-AU" sz="441" dirty="0">
                <a:noFill/>
              </a:defRPr>
            </a:lvl9pPr>
          </a:lstStyle>
          <a:p>
            <a:pPr lvl="0">
              <a:spcBef>
                <a:spcPts val="0"/>
              </a:spcBef>
            </a:pPr>
            <a:r>
              <a:rPr lang="en-US"/>
              <a:t>Click to edit Master text styles</a:t>
            </a:r>
          </a:p>
          <a:p>
            <a:pPr lvl="1">
              <a:spcBef>
                <a:spcPts val="0"/>
              </a:spcBef>
            </a:pPr>
            <a:r>
              <a:rPr lang="en-US"/>
              <a:t>Second level</a:t>
            </a:r>
          </a:p>
          <a:p>
            <a:pPr lvl="2">
              <a:spcBef>
                <a:spcPts val="0"/>
              </a:spcBef>
            </a:pPr>
            <a:r>
              <a:rPr lang="en-US"/>
              <a:t>Third level</a:t>
            </a:r>
          </a:p>
          <a:p>
            <a:pPr lvl="3">
              <a:spcBef>
                <a:spcPts val="0"/>
              </a:spcBef>
            </a:pPr>
            <a:r>
              <a:rPr lang="en-US"/>
              <a:t>Fourth level</a:t>
            </a:r>
          </a:p>
          <a:p>
            <a:pPr lvl="4">
              <a:spcBef>
                <a:spcPts val="0"/>
              </a:spcBef>
            </a:pPr>
            <a:r>
              <a:rPr lang="en-US"/>
              <a:t>Fifth level</a:t>
            </a:r>
            <a:endParaRPr lang="en-AU" dirty="0"/>
          </a:p>
        </p:txBody>
      </p:sp>
      <p:sp>
        <p:nvSpPr>
          <p:cNvPr id="19" name="Text Placeholder 18">
            <a:extLst>
              <a:ext uri="{FF2B5EF4-FFF2-40B4-BE49-F238E27FC236}">
                <a16:creationId xmlns:a16="http://schemas.microsoft.com/office/drawing/2014/main" id="{16DD6E17-2BA5-2E07-079F-711BDFC6475F}"/>
              </a:ext>
            </a:extLst>
          </p:cNvPr>
          <p:cNvSpPr>
            <a:spLocks noGrp="1"/>
          </p:cNvSpPr>
          <p:nvPr>
            <p:ph type="body" sz="quarter" idx="25"/>
          </p:nvPr>
        </p:nvSpPr>
        <p:spPr>
          <a:xfrm>
            <a:off x="8498807" y="5666672"/>
            <a:ext cx="1787315" cy="1191209"/>
          </a:xfrm>
          <a:custGeom>
            <a:avLst/>
            <a:gdLst>
              <a:gd name="connsiteX0" fmla="*/ 0 w 1528572"/>
              <a:gd name="connsiteY0" fmla="*/ 0 h 1080643"/>
              <a:gd name="connsiteX1" fmla="*/ 1020572 w 1528572"/>
              <a:gd name="connsiteY1" fmla="*/ 0 h 1080643"/>
              <a:gd name="connsiteX2" fmla="*/ 1528572 w 1528572"/>
              <a:gd name="connsiteY2" fmla="*/ 1080643 h 1080643"/>
              <a:gd name="connsiteX3" fmla="*/ 508000 w 1528572"/>
              <a:gd name="connsiteY3" fmla="*/ 1080643 h 1080643"/>
            </a:gdLst>
            <a:ahLst/>
            <a:cxnLst>
              <a:cxn ang="0">
                <a:pos x="connsiteX0" y="connsiteY0"/>
              </a:cxn>
              <a:cxn ang="0">
                <a:pos x="connsiteX1" y="connsiteY1"/>
              </a:cxn>
              <a:cxn ang="0">
                <a:pos x="connsiteX2" y="connsiteY2"/>
              </a:cxn>
              <a:cxn ang="0">
                <a:pos x="connsiteX3" y="connsiteY3"/>
              </a:cxn>
            </a:cxnLst>
            <a:rect l="l" t="t" r="r" b="b"/>
            <a:pathLst>
              <a:path w="1528572" h="1080643">
                <a:moveTo>
                  <a:pt x="0" y="0"/>
                </a:moveTo>
                <a:lnTo>
                  <a:pt x="1020572" y="0"/>
                </a:lnTo>
                <a:cubicBezTo>
                  <a:pt x="1020572" y="0"/>
                  <a:pt x="1528572" y="1080643"/>
                  <a:pt x="1528572" y="1080643"/>
                </a:cubicBezTo>
                <a:lnTo>
                  <a:pt x="508000" y="1080643"/>
                </a:lnTo>
                <a:close/>
              </a:path>
            </a:pathLst>
          </a:custGeom>
          <a:solidFill>
            <a:schemeClr val="bg1">
              <a:alpha val="33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22" name="Footer Placeholder 4">
            <a:extLst>
              <a:ext uri="{FF2B5EF4-FFF2-40B4-BE49-F238E27FC236}">
                <a16:creationId xmlns:a16="http://schemas.microsoft.com/office/drawing/2014/main" id="{E478B37A-93E5-3050-AED1-1AE614E5E923}"/>
              </a:ext>
            </a:extLst>
          </p:cNvPr>
          <p:cNvSpPr>
            <a:spLocks noGrp="1"/>
          </p:cNvSpPr>
          <p:nvPr>
            <p:ph type="ftr" sz="quarter" idx="3"/>
          </p:nvPr>
        </p:nvSpPr>
        <p:spPr>
          <a:xfrm>
            <a:off x="568002" y="7004053"/>
            <a:ext cx="5240004" cy="396833"/>
          </a:xfrm>
          <a:prstGeom prst="rect">
            <a:avLst/>
          </a:prstGeom>
        </p:spPr>
        <p:txBody>
          <a:bodyPr vert="horz" lIns="0" tIns="0" rIns="0" bIns="0" rtlCol="0" anchor="ctr"/>
          <a:lstStyle>
            <a:lvl1pPr algn="l">
              <a:defRPr sz="1102">
                <a:solidFill>
                  <a:schemeClr val="accent6"/>
                </a:solidFill>
              </a:defRPr>
            </a:lvl1pPr>
          </a:lstStyle>
          <a:p>
            <a:r>
              <a:rPr lang="en-GB"/>
              <a:t>To add a Footer, select 'Insert &gt; Header &amp; Footer'</a:t>
            </a:r>
            <a:endParaRPr lang="en-GB" dirty="0"/>
          </a:p>
        </p:txBody>
      </p:sp>
      <p:sp>
        <p:nvSpPr>
          <p:cNvPr id="2" name="Subtitle 2">
            <a:extLst>
              <a:ext uri="{FF2B5EF4-FFF2-40B4-BE49-F238E27FC236}">
                <a16:creationId xmlns:a16="http://schemas.microsoft.com/office/drawing/2014/main" id="{AD48F861-7E55-A416-6C10-E8F443B1817B}"/>
              </a:ext>
            </a:extLst>
          </p:cNvPr>
          <p:cNvSpPr>
            <a:spLocks noGrp="1"/>
          </p:cNvSpPr>
          <p:nvPr>
            <p:ph type="subTitle" idx="1" hasCustomPrompt="1"/>
          </p:nvPr>
        </p:nvSpPr>
        <p:spPr>
          <a:xfrm>
            <a:off x="564738" y="2675708"/>
            <a:ext cx="4419844" cy="1587333"/>
          </a:xfrm>
        </p:spPr>
        <p:txBody>
          <a:bodyPr/>
          <a:lstStyle>
            <a:lvl1pPr marL="0" indent="0" algn="l">
              <a:buNone/>
              <a:defRPr sz="2535" b="0">
                <a:solidFill>
                  <a:schemeClr val="bg1"/>
                </a:solidFill>
              </a:defRPr>
            </a:lvl1pPr>
            <a:lvl2pPr marL="0" indent="0" algn="l">
              <a:buNone/>
              <a:defRPr sz="2535" b="0">
                <a:solidFill>
                  <a:schemeClr val="accent3"/>
                </a:solidFill>
              </a:defRPr>
            </a:lvl2pPr>
            <a:lvl3pPr marL="0" indent="0" algn="l">
              <a:buNone/>
              <a:defRPr sz="2535" b="0">
                <a:solidFill>
                  <a:schemeClr val="bg1"/>
                </a:solidFill>
              </a:defRPr>
            </a:lvl3pPr>
            <a:lvl4pPr marL="0" indent="0" algn="l">
              <a:buNone/>
              <a:defRPr sz="2535" b="0">
                <a:solidFill>
                  <a:schemeClr val="bg1"/>
                </a:solidFill>
              </a:defRPr>
            </a:lvl4pPr>
            <a:lvl5pPr marL="0" indent="0" algn="l">
              <a:buNone/>
              <a:defRPr sz="2535" b="0">
                <a:solidFill>
                  <a:schemeClr val="bg1"/>
                </a:solidFill>
              </a:defRPr>
            </a:lvl5pPr>
            <a:lvl6pPr marL="0" indent="0" algn="l">
              <a:buNone/>
              <a:defRPr sz="2535" b="0">
                <a:solidFill>
                  <a:schemeClr val="bg1"/>
                </a:solidFill>
              </a:defRPr>
            </a:lvl6pPr>
            <a:lvl7pPr marL="0" indent="0" algn="l">
              <a:buNone/>
              <a:defRPr sz="2535" b="0">
                <a:solidFill>
                  <a:schemeClr val="bg1"/>
                </a:solidFill>
              </a:defRPr>
            </a:lvl7pPr>
            <a:lvl8pPr marL="0" indent="0" algn="l">
              <a:buNone/>
              <a:defRPr sz="2535" b="0">
                <a:solidFill>
                  <a:schemeClr val="bg1"/>
                </a:solidFill>
              </a:defRPr>
            </a:lvl8pPr>
            <a:lvl9pPr marL="0" indent="0" algn="l">
              <a:buNone/>
              <a:defRPr sz="2535" b="0">
                <a:solidFill>
                  <a:schemeClr val="bg1"/>
                </a:solidFill>
              </a:defRPr>
            </a:lvl9pPr>
          </a:lstStyle>
          <a:p>
            <a:r>
              <a:rPr lang="en-US" dirty="0"/>
              <a:t>Click to add subheading</a:t>
            </a:r>
            <a:endParaRPr lang="en-GB" dirty="0"/>
          </a:p>
        </p:txBody>
      </p:sp>
      <p:sp>
        <p:nvSpPr>
          <p:cNvPr id="3" name="Title 10">
            <a:extLst>
              <a:ext uri="{FF2B5EF4-FFF2-40B4-BE49-F238E27FC236}">
                <a16:creationId xmlns:a16="http://schemas.microsoft.com/office/drawing/2014/main" id="{11278E5F-8266-8988-9BC9-757920918B93}"/>
              </a:ext>
            </a:extLst>
          </p:cNvPr>
          <p:cNvSpPr>
            <a:spLocks noGrp="1"/>
          </p:cNvSpPr>
          <p:nvPr>
            <p:ph type="title" hasCustomPrompt="1"/>
          </p:nvPr>
        </p:nvSpPr>
        <p:spPr>
          <a:xfrm>
            <a:off x="568001" y="1391815"/>
            <a:ext cx="4419844" cy="1190500"/>
          </a:xfrm>
        </p:spPr>
        <p:txBody>
          <a:bodyPr anchor="b" anchorCtr="0"/>
          <a:lstStyle>
            <a:lvl1pPr>
              <a:defRPr sz="3417">
                <a:solidFill>
                  <a:schemeClr val="bg1"/>
                </a:solidFill>
              </a:defRPr>
            </a:lvl1pPr>
          </a:lstStyle>
          <a:p>
            <a:r>
              <a:rPr lang="en-US" dirty="0"/>
              <a:t>Section Header</a:t>
            </a:r>
            <a:endParaRPr lang="en-GB" dirty="0"/>
          </a:p>
        </p:txBody>
      </p:sp>
      <p:sp>
        <p:nvSpPr>
          <p:cNvPr id="12" name="Slide Number Placeholder 5">
            <a:extLst>
              <a:ext uri="{FF2B5EF4-FFF2-40B4-BE49-F238E27FC236}">
                <a16:creationId xmlns:a16="http://schemas.microsoft.com/office/drawing/2014/main" id="{053C4647-9866-8687-AC61-706DD630EC18}"/>
              </a:ext>
            </a:extLst>
          </p:cNvPr>
          <p:cNvSpPr>
            <a:spLocks noGrp="1"/>
          </p:cNvSpPr>
          <p:nvPr>
            <p:ph type="sldNum" sz="quarter" idx="4"/>
          </p:nvPr>
        </p:nvSpPr>
        <p:spPr>
          <a:xfrm>
            <a:off x="9750219" y="7004053"/>
            <a:ext cx="631406" cy="396833"/>
          </a:xfrm>
          <a:prstGeom prst="rect">
            <a:avLst/>
          </a:prstGeom>
        </p:spPr>
        <p:txBody>
          <a:bodyPr vert="horz" lIns="0" tIns="0" rIns="0" bIns="0" rtlCol="0" anchor="ctr"/>
          <a:lstStyle>
            <a:lvl1pPr algn="l">
              <a:defRPr sz="1102">
                <a:solidFill>
                  <a:schemeClr val="accent6"/>
                </a:solidFill>
              </a:defRPr>
            </a:lvl1pPr>
          </a:lstStyle>
          <a:p>
            <a:r>
              <a:rPr lang="en-GB" dirty="0"/>
              <a:t>Page </a:t>
            </a:r>
            <a:fld id="{F5AEA0E0-5CC6-4BD0-905C-A0021E419432}" type="slidenum">
              <a:rPr lang="en-GB" smtClean="0"/>
              <a:pPr/>
              <a:t>‹#›</a:t>
            </a:fld>
            <a:endParaRPr lang="en-GB" dirty="0"/>
          </a:p>
        </p:txBody>
      </p:sp>
      <p:cxnSp>
        <p:nvCxnSpPr>
          <p:cNvPr id="13" name="Straight Connector 12">
            <a:extLst>
              <a:ext uri="{FF2B5EF4-FFF2-40B4-BE49-F238E27FC236}">
                <a16:creationId xmlns:a16="http://schemas.microsoft.com/office/drawing/2014/main" id="{4CA80ADE-153B-89EB-C45C-110A3EAD8DEA}"/>
              </a:ext>
            </a:extLst>
          </p:cNvPr>
          <p:cNvCxnSpPr/>
          <p:nvPr userDrawn="1"/>
        </p:nvCxnSpPr>
        <p:spPr>
          <a:xfrm>
            <a:off x="9621984" y="7125695"/>
            <a:ext cx="0" cy="171493"/>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7575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ection Header full width image">
    <p:spTree>
      <p:nvGrpSpPr>
        <p:cNvPr id="1" name=""/>
        <p:cNvGrpSpPr/>
        <p:nvPr/>
      </p:nvGrpSpPr>
      <p:grpSpPr>
        <a:xfrm>
          <a:off x="0" y="0"/>
          <a:ext cx="0" cy="0"/>
          <a:chOff x="0" y="0"/>
          <a:chExt cx="0" cy="0"/>
        </a:xfrm>
      </p:grpSpPr>
      <p:sp>
        <p:nvSpPr>
          <p:cNvPr id="36" name="Picture Placeholder 35">
            <a:extLst>
              <a:ext uri="{FF2B5EF4-FFF2-40B4-BE49-F238E27FC236}">
                <a16:creationId xmlns:a16="http://schemas.microsoft.com/office/drawing/2014/main" id="{A0C810F8-DFAB-09FF-9C62-9FCB8ECA197D}"/>
              </a:ext>
            </a:extLst>
          </p:cNvPr>
          <p:cNvSpPr>
            <a:spLocks noGrp="1" noChangeAspect="1"/>
          </p:cNvSpPr>
          <p:nvPr>
            <p:ph type="pic" sz="quarter" idx="20" hasCustomPrompt="1"/>
          </p:nvPr>
        </p:nvSpPr>
        <p:spPr>
          <a:xfrm>
            <a:off x="1" y="693805"/>
            <a:ext cx="10688401" cy="6164075"/>
          </a:xfrm>
          <a:prstGeom prst="rect">
            <a:avLst/>
          </a:prstGeom>
          <a:solidFill>
            <a:schemeClr val="bg1">
              <a:lumMod val="75000"/>
            </a:schemeClr>
          </a:solidFill>
        </p:spPr>
        <p:txBody>
          <a:bodyPr wrap="square" lIns="6840000" tIns="288000" rIns="360000" bIns="360000" anchor="t" anchorCtr="0">
            <a:noAutofit/>
          </a:bodyPr>
          <a:lstStyle>
            <a:lvl1pPr algn="r">
              <a:defRPr sz="1543"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22" name="Footer Placeholder 4">
            <a:extLst>
              <a:ext uri="{FF2B5EF4-FFF2-40B4-BE49-F238E27FC236}">
                <a16:creationId xmlns:a16="http://schemas.microsoft.com/office/drawing/2014/main" id="{E478B37A-93E5-3050-AED1-1AE614E5E923}"/>
              </a:ext>
            </a:extLst>
          </p:cNvPr>
          <p:cNvSpPr>
            <a:spLocks noGrp="1"/>
          </p:cNvSpPr>
          <p:nvPr>
            <p:ph type="ftr" sz="quarter" idx="3"/>
          </p:nvPr>
        </p:nvSpPr>
        <p:spPr>
          <a:xfrm>
            <a:off x="568002" y="7004053"/>
            <a:ext cx="5240004" cy="396833"/>
          </a:xfrm>
          <a:prstGeom prst="rect">
            <a:avLst/>
          </a:prstGeom>
        </p:spPr>
        <p:txBody>
          <a:bodyPr vert="horz" lIns="0" tIns="0" rIns="0" bIns="0" rtlCol="0" anchor="ctr"/>
          <a:lstStyle>
            <a:lvl1pPr algn="l">
              <a:defRPr sz="1102">
                <a:solidFill>
                  <a:schemeClr val="accent6"/>
                </a:solidFill>
              </a:defRPr>
            </a:lvl1pPr>
          </a:lstStyle>
          <a:p>
            <a:r>
              <a:rPr lang="en-GB"/>
              <a:t>To add a Footer, select 'Insert &gt; Header &amp; Footer'</a:t>
            </a:r>
            <a:endParaRPr lang="en-GB" dirty="0"/>
          </a:p>
        </p:txBody>
      </p:sp>
      <p:sp>
        <p:nvSpPr>
          <p:cNvPr id="16" name="Text Placeholder 15">
            <a:extLst>
              <a:ext uri="{FF2B5EF4-FFF2-40B4-BE49-F238E27FC236}">
                <a16:creationId xmlns:a16="http://schemas.microsoft.com/office/drawing/2014/main" id="{6230822B-F962-DB00-EE97-E4256C54DAD4}"/>
              </a:ext>
            </a:extLst>
          </p:cNvPr>
          <p:cNvSpPr>
            <a:spLocks noGrp="1"/>
          </p:cNvSpPr>
          <p:nvPr>
            <p:ph type="body" sz="quarter" idx="15"/>
          </p:nvPr>
        </p:nvSpPr>
        <p:spPr>
          <a:xfrm>
            <a:off x="7033286" y="693804"/>
            <a:ext cx="1035472" cy="1032316"/>
          </a:xfrm>
          <a:custGeom>
            <a:avLst/>
            <a:gdLst>
              <a:gd name="connsiteX0" fmla="*/ 442786 w 885571"/>
              <a:gd name="connsiteY0" fmla="*/ 936364 h 936498"/>
              <a:gd name="connsiteX1" fmla="*/ 442849 w 885571"/>
              <a:gd name="connsiteY1" fmla="*/ 936498 h 936498"/>
              <a:gd name="connsiteX2" fmla="*/ 442722 w 885571"/>
              <a:gd name="connsiteY2" fmla="*/ 936498 h 936498"/>
              <a:gd name="connsiteX3" fmla="*/ 0 w 885571"/>
              <a:gd name="connsiteY3" fmla="*/ 0 h 936498"/>
              <a:gd name="connsiteX4" fmla="*/ 885571 w 885571"/>
              <a:gd name="connsiteY4" fmla="*/ 0 h 936498"/>
              <a:gd name="connsiteX5" fmla="*/ 442786 w 885571"/>
              <a:gd name="connsiteY5" fmla="*/ 936364 h 936498"/>
              <a:gd name="connsiteX6" fmla="*/ 437876 w 885571"/>
              <a:gd name="connsiteY6" fmla="*/ 925981 h 936498"/>
              <a:gd name="connsiteX7" fmla="*/ 0 w 885571"/>
              <a:gd name="connsiteY7" fmla="*/ 0 h 93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5571" h="936498">
                <a:moveTo>
                  <a:pt x="442786" y="936364"/>
                </a:moveTo>
                <a:lnTo>
                  <a:pt x="442849" y="936498"/>
                </a:lnTo>
                <a:lnTo>
                  <a:pt x="442722" y="936498"/>
                </a:lnTo>
                <a:close/>
                <a:moveTo>
                  <a:pt x="0" y="0"/>
                </a:moveTo>
                <a:lnTo>
                  <a:pt x="885571" y="0"/>
                </a:lnTo>
                <a:lnTo>
                  <a:pt x="442786" y="936364"/>
                </a:lnTo>
                <a:lnTo>
                  <a:pt x="437876" y="925981"/>
                </a:lnTo>
                <a:cubicBezTo>
                  <a:pt x="389223" y="823094"/>
                  <a:pt x="0" y="0"/>
                  <a:pt x="0" y="0"/>
                </a:cubicBezTo>
                <a:close/>
              </a:path>
            </a:pathLst>
          </a:custGeom>
          <a:solidFill>
            <a:schemeClr val="accent1">
              <a:alpha val="66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8" name="Text Placeholder 17">
            <a:extLst>
              <a:ext uri="{FF2B5EF4-FFF2-40B4-BE49-F238E27FC236}">
                <a16:creationId xmlns:a16="http://schemas.microsoft.com/office/drawing/2014/main" id="{682D5331-408D-EF45-7B7C-C5B7E1DA757B}"/>
              </a:ext>
            </a:extLst>
          </p:cNvPr>
          <p:cNvSpPr>
            <a:spLocks noGrp="1"/>
          </p:cNvSpPr>
          <p:nvPr>
            <p:ph type="body" sz="quarter" idx="17"/>
          </p:nvPr>
        </p:nvSpPr>
        <p:spPr>
          <a:xfrm>
            <a:off x="6515327" y="693803"/>
            <a:ext cx="1035472" cy="1032316"/>
          </a:xfrm>
          <a:custGeom>
            <a:avLst/>
            <a:gdLst>
              <a:gd name="connsiteX0" fmla="*/ 442786 w 885571"/>
              <a:gd name="connsiteY0" fmla="*/ 134 h 936498"/>
              <a:gd name="connsiteX1" fmla="*/ 447696 w 885571"/>
              <a:gd name="connsiteY1" fmla="*/ 10517 h 936498"/>
              <a:gd name="connsiteX2" fmla="*/ 885571 w 885571"/>
              <a:gd name="connsiteY2" fmla="*/ 936498 h 936498"/>
              <a:gd name="connsiteX3" fmla="*/ 0 w 885571"/>
              <a:gd name="connsiteY3" fmla="*/ 936498 h 936498"/>
              <a:gd name="connsiteX4" fmla="*/ 442722 w 885571"/>
              <a:gd name="connsiteY4" fmla="*/ 0 h 936498"/>
              <a:gd name="connsiteX5" fmla="*/ 442849 w 885571"/>
              <a:gd name="connsiteY5" fmla="*/ 0 h 936498"/>
              <a:gd name="connsiteX6" fmla="*/ 442786 w 885571"/>
              <a:gd name="connsiteY6" fmla="*/ 134 h 93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85571" h="936498">
                <a:moveTo>
                  <a:pt x="442786" y="134"/>
                </a:moveTo>
                <a:lnTo>
                  <a:pt x="447696" y="10517"/>
                </a:lnTo>
                <a:cubicBezTo>
                  <a:pt x="496349" y="113404"/>
                  <a:pt x="885571" y="936498"/>
                  <a:pt x="885571" y="936498"/>
                </a:cubicBezTo>
                <a:lnTo>
                  <a:pt x="0" y="936498"/>
                </a:lnTo>
                <a:close/>
                <a:moveTo>
                  <a:pt x="442722" y="0"/>
                </a:moveTo>
                <a:lnTo>
                  <a:pt x="442849" y="0"/>
                </a:lnTo>
                <a:lnTo>
                  <a:pt x="442786" y="134"/>
                </a:lnTo>
                <a:close/>
              </a:path>
            </a:pathLst>
          </a:custGeom>
          <a:solidFill>
            <a:schemeClr val="accent1">
              <a:alpha val="66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9" name="Free-form: Shape 18">
            <a:extLst>
              <a:ext uri="{FF2B5EF4-FFF2-40B4-BE49-F238E27FC236}">
                <a16:creationId xmlns:a16="http://schemas.microsoft.com/office/drawing/2014/main" id="{A3A3D436-8180-38F3-59D6-0BA3DD774A4D}"/>
              </a:ext>
            </a:extLst>
          </p:cNvPr>
          <p:cNvSpPr/>
          <p:nvPr userDrawn="1"/>
        </p:nvSpPr>
        <p:spPr>
          <a:xfrm>
            <a:off x="7547384" y="6857740"/>
            <a:ext cx="1545412" cy="697870"/>
          </a:xfrm>
          <a:custGeom>
            <a:avLst/>
            <a:gdLst>
              <a:gd name="connsiteX0" fmla="*/ 1321689 w 1321689"/>
              <a:gd name="connsiteY0" fmla="*/ 0 h 633095"/>
              <a:gd name="connsiteX1" fmla="*/ 300863 w 1321689"/>
              <a:gd name="connsiteY1" fmla="*/ 0 h 633095"/>
              <a:gd name="connsiteX2" fmla="*/ 0 w 1321689"/>
              <a:gd name="connsiteY2" fmla="*/ 633095 h 633095"/>
              <a:gd name="connsiteX3" fmla="*/ 1020953 w 1321689"/>
              <a:gd name="connsiteY3" fmla="*/ 633095 h 633095"/>
              <a:gd name="connsiteX4" fmla="*/ 1321562 w 1321689"/>
              <a:gd name="connsiteY4" fmla="*/ 0 h 633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89" h="633095">
                <a:moveTo>
                  <a:pt x="1321689" y="0"/>
                </a:moveTo>
                <a:lnTo>
                  <a:pt x="300863" y="0"/>
                </a:lnTo>
                <a:lnTo>
                  <a:pt x="0" y="633095"/>
                </a:lnTo>
                <a:lnTo>
                  <a:pt x="1020953" y="633095"/>
                </a:lnTo>
                <a:lnTo>
                  <a:pt x="1321562" y="0"/>
                </a:lnTo>
                <a:close/>
              </a:path>
            </a:pathLst>
          </a:custGeom>
          <a:solidFill>
            <a:schemeClr val="tx2"/>
          </a:solidFill>
          <a:ln w="6350" cap="flat">
            <a:noFill/>
            <a:prstDash val="solid"/>
            <a:miter/>
          </a:ln>
        </p:spPr>
        <p:txBody>
          <a:bodyPr rtlCol="0" anchor="ctr"/>
          <a:lstStyle/>
          <a:p>
            <a:pPr lvl="0"/>
            <a:endParaRPr lang="en-AU" sz="2263"/>
          </a:p>
        </p:txBody>
      </p:sp>
      <p:sp>
        <p:nvSpPr>
          <p:cNvPr id="26" name="Free-form: Shape 25">
            <a:extLst>
              <a:ext uri="{FF2B5EF4-FFF2-40B4-BE49-F238E27FC236}">
                <a16:creationId xmlns:a16="http://schemas.microsoft.com/office/drawing/2014/main" id="{41BC3F22-BF2C-9936-4961-258371143F9B}"/>
              </a:ext>
            </a:extLst>
          </p:cNvPr>
          <p:cNvSpPr/>
          <p:nvPr userDrawn="1"/>
        </p:nvSpPr>
        <p:spPr>
          <a:xfrm>
            <a:off x="7033137" y="-4064"/>
            <a:ext cx="1384738" cy="697869"/>
          </a:xfrm>
          <a:custGeom>
            <a:avLst/>
            <a:gdLst>
              <a:gd name="connsiteX0" fmla="*/ 299339 w 1184275"/>
              <a:gd name="connsiteY0" fmla="*/ 0 h 633094"/>
              <a:gd name="connsiteX1" fmla="*/ 0 w 1184275"/>
              <a:gd name="connsiteY1" fmla="*/ 633095 h 633094"/>
              <a:gd name="connsiteX2" fmla="*/ 885572 w 1184275"/>
              <a:gd name="connsiteY2" fmla="*/ 633095 h 633094"/>
              <a:gd name="connsiteX3" fmla="*/ 1184275 w 1184275"/>
              <a:gd name="connsiteY3" fmla="*/ 0 h 633094"/>
              <a:gd name="connsiteX4" fmla="*/ 299339 w 1184275"/>
              <a:gd name="connsiteY4" fmla="*/ 0 h 6330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4275" h="633094">
                <a:moveTo>
                  <a:pt x="299339" y="0"/>
                </a:moveTo>
                <a:lnTo>
                  <a:pt x="0" y="633095"/>
                </a:lnTo>
                <a:lnTo>
                  <a:pt x="885572" y="633095"/>
                </a:lnTo>
                <a:cubicBezTo>
                  <a:pt x="885572" y="633095"/>
                  <a:pt x="1184275" y="0"/>
                  <a:pt x="1184275" y="0"/>
                </a:cubicBezTo>
                <a:lnTo>
                  <a:pt x="299339" y="0"/>
                </a:lnTo>
                <a:close/>
              </a:path>
            </a:pathLst>
          </a:custGeom>
          <a:solidFill>
            <a:srgbClr val="CEDC00"/>
          </a:solidFill>
          <a:ln w="12691" cap="flat">
            <a:noFill/>
            <a:prstDash val="solid"/>
            <a:miter/>
          </a:ln>
        </p:spPr>
        <p:txBody>
          <a:bodyPr rtlCol="0" anchor="ctr"/>
          <a:lstStyle/>
          <a:p>
            <a:endParaRPr lang="en-AU" sz="2263"/>
          </a:p>
        </p:txBody>
      </p:sp>
      <p:sp>
        <p:nvSpPr>
          <p:cNvPr id="27" name="Free-form: Shape 26">
            <a:extLst>
              <a:ext uri="{FF2B5EF4-FFF2-40B4-BE49-F238E27FC236}">
                <a16:creationId xmlns:a16="http://schemas.microsoft.com/office/drawing/2014/main" id="{2315349F-5DCB-7C77-ADF4-93BBD78D466D}"/>
              </a:ext>
            </a:extLst>
          </p:cNvPr>
          <p:cNvSpPr/>
          <p:nvPr userDrawn="1"/>
        </p:nvSpPr>
        <p:spPr>
          <a:xfrm>
            <a:off x="7550800" y="693805"/>
            <a:ext cx="517810" cy="1032315"/>
          </a:xfrm>
          <a:custGeom>
            <a:avLst/>
            <a:gdLst>
              <a:gd name="connsiteX0" fmla="*/ 442849 w 442849"/>
              <a:gd name="connsiteY0" fmla="*/ 0 h 936497"/>
              <a:gd name="connsiteX1" fmla="*/ 0 w 442849"/>
              <a:gd name="connsiteY1" fmla="*/ 936498 h 936497"/>
            </a:gdLst>
            <a:ahLst/>
            <a:cxnLst>
              <a:cxn ang="0">
                <a:pos x="connsiteX0" y="connsiteY0"/>
              </a:cxn>
              <a:cxn ang="0">
                <a:pos x="connsiteX1" y="connsiteY1"/>
              </a:cxn>
            </a:cxnLst>
            <a:rect l="l" t="t" r="r" b="b"/>
            <a:pathLst>
              <a:path w="442849" h="936497">
                <a:moveTo>
                  <a:pt x="442849" y="0"/>
                </a:moveTo>
                <a:lnTo>
                  <a:pt x="0" y="936498"/>
                </a:lnTo>
              </a:path>
            </a:pathLst>
          </a:custGeom>
          <a:solidFill>
            <a:srgbClr val="FFFFFF"/>
          </a:solidFill>
          <a:ln w="12691" cap="flat">
            <a:noFill/>
            <a:prstDash val="solid"/>
            <a:miter/>
          </a:ln>
        </p:spPr>
        <p:txBody>
          <a:bodyPr rtlCol="0" anchor="ctr"/>
          <a:lstStyle/>
          <a:p>
            <a:endParaRPr lang="en-AU" sz="2263"/>
          </a:p>
        </p:txBody>
      </p:sp>
      <p:sp>
        <p:nvSpPr>
          <p:cNvPr id="28" name="Free-form: Shape 27">
            <a:extLst>
              <a:ext uri="{FF2B5EF4-FFF2-40B4-BE49-F238E27FC236}">
                <a16:creationId xmlns:a16="http://schemas.microsoft.com/office/drawing/2014/main" id="{1407844C-B43F-E7F1-25BB-730A42F8C798}"/>
              </a:ext>
            </a:extLst>
          </p:cNvPr>
          <p:cNvSpPr/>
          <p:nvPr userDrawn="1"/>
        </p:nvSpPr>
        <p:spPr>
          <a:xfrm>
            <a:off x="372287" y="-4064"/>
            <a:ext cx="10319530" cy="698010"/>
          </a:xfrm>
          <a:custGeom>
            <a:avLst/>
            <a:gdLst>
              <a:gd name="connsiteX0" fmla="*/ 0 w 8825611"/>
              <a:gd name="connsiteY0" fmla="*/ 0 h 633222"/>
              <a:gd name="connsiteX1" fmla="*/ 8825611 w 8825611"/>
              <a:gd name="connsiteY1" fmla="*/ 0 h 633222"/>
              <a:gd name="connsiteX2" fmla="*/ 8825611 w 8825611"/>
              <a:gd name="connsiteY2" fmla="*/ 633222 h 633222"/>
              <a:gd name="connsiteX3" fmla="*/ 0 w 8825611"/>
              <a:gd name="connsiteY3" fmla="*/ 633222 h 633222"/>
            </a:gdLst>
            <a:ahLst/>
            <a:cxnLst>
              <a:cxn ang="0">
                <a:pos x="connsiteX0" y="connsiteY0"/>
              </a:cxn>
              <a:cxn ang="0">
                <a:pos x="connsiteX1" y="connsiteY1"/>
              </a:cxn>
              <a:cxn ang="0">
                <a:pos x="connsiteX2" y="connsiteY2"/>
              </a:cxn>
              <a:cxn ang="0">
                <a:pos x="connsiteX3" y="connsiteY3"/>
              </a:cxn>
            </a:cxnLst>
            <a:rect l="l" t="t" r="r" b="b"/>
            <a:pathLst>
              <a:path w="8825611" h="633222">
                <a:moveTo>
                  <a:pt x="0" y="0"/>
                </a:moveTo>
                <a:lnTo>
                  <a:pt x="8825611" y="0"/>
                </a:lnTo>
                <a:lnTo>
                  <a:pt x="8825611" y="633222"/>
                </a:lnTo>
                <a:lnTo>
                  <a:pt x="0" y="633222"/>
                </a:lnTo>
                <a:close/>
              </a:path>
            </a:pathLst>
          </a:custGeom>
          <a:noFill/>
          <a:ln w="12691" cap="flat">
            <a:noFill/>
            <a:prstDash val="solid"/>
            <a:miter/>
          </a:ln>
        </p:spPr>
        <p:txBody>
          <a:bodyPr rtlCol="0" anchor="ctr"/>
          <a:lstStyle/>
          <a:p>
            <a:endParaRPr lang="en-AU" sz="2263"/>
          </a:p>
        </p:txBody>
      </p:sp>
      <p:sp>
        <p:nvSpPr>
          <p:cNvPr id="29" name="Text Placeholder 28">
            <a:extLst>
              <a:ext uri="{FF2B5EF4-FFF2-40B4-BE49-F238E27FC236}">
                <a16:creationId xmlns:a16="http://schemas.microsoft.com/office/drawing/2014/main" id="{B44498DC-53F4-4976-1118-A8506276F416}"/>
              </a:ext>
            </a:extLst>
          </p:cNvPr>
          <p:cNvSpPr>
            <a:spLocks noGrp="1"/>
          </p:cNvSpPr>
          <p:nvPr>
            <p:ph type="body" sz="quarter" idx="18"/>
          </p:nvPr>
        </p:nvSpPr>
        <p:spPr>
          <a:xfrm>
            <a:off x="5997664" y="693803"/>
            <a:ext cx="1553283" cy="1032316"/>
          </a:xfrm>
          <a:custGeom>
            <a:avLst/>
            <a:gdLst>
              <a:gd name="connsiteX0" fmla="*/ 0 w 1328420"/>
              <a:gd name="connsiteY0" fmla="*/ 0 h 936498"/>
              <a:gd name="connsiteX1" fmla="*/ 885571 w 1328420"/>
              <a:gd name="connsiteY1" fmla="*/ 0 h 936498"/>
              <a:gd name="connsiteX2" fmla="*/ 1328420 w 1328420"/>
              <a:gd name="connsiteY2" fmla="*/ 936498 h 936498"/>
              <a:gd name="connsiteX3" fmla="*/ 442849 w 1328420"/>
              <a:gd name="connsiteY3" fmla="*/ 936498 h 936498"/>
              <a:gd name="connsiteX4" fmla="*/ 0 w 1328420"/>
              <a:gd name="connsiteY4" fmla="*/ 0 h 9364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8420" h="936498">
                <a:moveTo>
                  <a:pt x="0" y="0"/>
                </a:moveTo>
                <a:lnTo>
                  <a:pt x="885571" y="0"/>
                </a:lnTo>
                <a:lnTo>
                  <a:pt x="1328420" y="936498"/>
                </a:lnTo>
                <a:lnTo>
                  <a:pt x="442849" y="936498"/>
                </a:lnTo>
                <a:cubicBezTo>
                  <a:pt x="442849" y="936498"/>
                  <a:pt x="0" y="0"/>
                  <a:pt x="0" y="0"/>
                </a:cubicBezTo>
                <a:close/>
              </a:path>
            </a:pathLst>
          </a:custGeom>
          <a:solidFill>
            <a:schemeClr val="bg1">
              <a:alpha val="33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0" name="Text Placeholder 29">
            <a:extLst>
              <a:ext uri="{FF2B5EF4-FFF2-40B4-BE49-F238E27FC236}">
                <a16:creationId xmlns:a16="http://schemas.microsoft.com/office/drawing/2014/main" id="{578D3637-7058-A75F-A9AF-CA3F50EE0F9E}"/>
              </a:ext>
            </a:extLst>
          </p:cNvPr>
          <p:cNvSpPr>
            <a:spLocks noGrp="1"/>
          </p:cNvSpPr>
          <p:nvPr>
            <p:ph type="body" sz="quarter" idx="19"/>
          </p:nvPr>
        </p:nvSpPr>
        <p:spPr>
          <a:xfrm>
            <a:off x="7897835" y="5666672"/>
            <a:ext cx="1794443" cy="1193869"/>
          </a:xfrm>
          <a:custGeom>
            <a:avLst/>
            <a:gdLst>
              <a:gd name="connsiteX0" fmla="*/ 513969 w 1534668"/>
              <a:gd name="connsiteY0" fmla="*/ 0 h 1083056"/>
              <a:gd name="connsiteX1" fmla="*/ 1534668 w 1534668"/>
              <a:gd name="connsiteY1" fmla="*/ 0 h 1083056"/>
              <a:gd name="connsiteX2" fmla="*/ 1021969 w 1534668"/>
              <a:gd name="connsiteY2" fmla="*/ 1080516 h 1083056"/>
              <a:gd name="connsiteX3" fmla="*/ 0 w 1534668"/>
              <a:gd name="connsiteY3" fmla="*/ 1083056 h 1083056"/>
            </a:gdLst>
            <a:ahLst/>
            <a:cxnLst>
              <a:cxn ang="0">
                <a:pos x="connsiteX0" y="connsiteY0"/>
              </a:cxn>
              <a:cxn ang="0">
                <a:pos x="connsiteX1" y="connsiteY1"/>
              </a:cxn>
              <a:cxn ang="0">
                <a:pos x="connsiteX2" y="connsiteY2"/>
              </a:cxn>
              <a:cxn ang="0">
                <a:pos x="connsiteX3" y="connsiteY3"/>
              </a:cxn>
            </a:cxnLst>
            <a:rect l="l" t="t" r="r" b="b"/>
            <a:pathLst>
              <a:path w="1534668" h="1083056">
                <a:moveTo>
                  <a:pt x="513969" y="0"/>
                </a:moveTo>
                <a:lnTo>
                  <a:pt x="1534668" y="0"/>
                </a:lnTo>
                <a:lnTo>
                  <a:pt x="1021969" y="1080516"/>
                </a:lnTo>
                <a:lnTo>
                  <a:pt x="0" y="1083056"/>
                </a:lnTo>
                <a:close/>
              </a:path>
            </a:pathLst>
          </a:custGeom>
          <a:solidFill>
            <a:schemeClr val="tx2">
              <a:alpha val="50000"/>
            </a:schemeClr>
          </a:solidFill>
        </p:spPr>
        <p:txBody>
          <a:bodyPr vert="horz" wrap="square" lIns="0" tIns="0" rIns="0" bIns="0" rtlCol="0">
            <a:noAutofit/>
          </a:bodyPr>
          <a:lstStyle>
            <a:lvl1pPr>
              <a:defRPr lang="en-US" sz="441" dirty="0">
                <a:noFill/>
              </a:defRPr>
            </a:lvl1pPr>
            <a:lvl2pPr>
              <a:defRPr lang="en-US" sz="441" dirty="0">
                <a:noFill/>
              </a:defRPr>
            </a:lvl2pPr>
            <a:lvl3pPr>
              <a:defRPr lang="en-US" sz="441" dirty="0">
                <a:noFill/>
              </a:defRPr>
            </a:lvl3pPr>
            <a:lvl4pPr>
              <a:defRPr lang="en-US" sz="441" dirty="0">
                <a:noFill/>
              </a:defRPr>
            </a:lvl4pPr>
            <a:lvl5pPr>
              <a:defRPr lang="en-US" sz="441" dirty="0">
                <a:noFill/>
              </a:defRPr>
            </a:lvl5pPr>
            <a:lvl6pPr>
              <a:defRPr lang="en-US" sz="441" dirty="0">
                <a:noFill/>
              </a:defRPr>
            </a:lvl6pPr>
            <a:lvl7pPr>
              <a:defRPr lang="en-US" sz="441" dirty="0">
                <a:noFill/>
              </a:defRPr>
            </a:lvl7pPr>
            <a:lvl8pPr>
              <a:defRPr lang="en-US" sz="441" dirty="0">
                <a:noFill/>
              </a:defRPr>
            </a:lvl8pPr>
            <a:lvl9pPr>
              <a:defRPr lang="en-AU" sz="441" dirty="0">
                <a:noFill/>
              </a:defRPr>
            </a:lvl9pPr>
          </a:lstStyle>
          <a:p>
            <a:pPr lvl="0">
              <a:spcBef>
                <a:spcPts val="0"/>
              </a:spcBef>
            </a:pPr>
            <a:r>
              <a:rPr lang="en-US"/>
              <a:t>Click to edit Master text styles</a:t>
            </a:r>
          </a:p>
          <a:p>
            <a:pPr lvl="1">
              <a:spcBef>
                <a:spcPts val="0"/>
              </a:spcBef>
            </a:pPr>
            <a:r>
              <a:rPr lang="en-US"/>
              <a:t>Second level</a:t>
            </a:r>
          </a:p>
          <a:p>
            <a:pPr lvl="2">
              <a:spcBef>
                <a:spcPts val="0"/>
              </a:spcBef>
            </a:pPr>
            <a:r>
              <a:rPr lang="en-US"/>
              <a:t>Third level</a:t>
            </a:r>
          </a:p>
          <a:p>
            <a:pPr lvl="3">
              <a:spcBef>
                <a:spcPts val="0"/>
              </a:spcBef>
            </a:pPr>
            <a:r>
              <a:rPr lang="en-US"/>
              <a:t>Fourth level</a:t>
            </a:r>
          </a:p>
          <a:p>
            <a:pPr lvl="4">
              <a:spcBef>
                <a:spcPts val="0"/>
              </a:spcBef>
            </a:pPr>
            <a:r>
              <a:rPr lang="en-US"/>
              <a:t>Fifth level</a:t>
            </a:r>
            <a:endParaRPr lang="en-AU" dirty="0"/>
          </a:p>
        </p:txBody>
      </p:sp>
      <p:sp>
        <p:nvSpPr>
          <p:cNvPr id="31" name="Text Placeholder 30">
            <a:extLst>
              <a:ext uri="{FF2B5EF4-FFF2-40B4-BE49-F238E27FC236}">
                <a16:creationId xmlns:a16="http://schemas.microsoft.com/office/drawing/2014/main" id="{2837DE7F-B0A0-98EB-E050-22BBFBCCB4C2}"/>
              </a:ext>
            </a:extLst>
          </p:cNvPr>
          <p:cNvSpPr>
            <a:spLocks noGrp="1"/>
          </p:cNvSpPr>
          <p:nvPr>
            <p:ph type="body" sz="quarter" idx="16"/>
          </p:nvPr>
        </p:nvSpPr>
        <p:spPr>
          <a:xfrm>
            <a:off x="8498807" y="5666672"/>
            <a:ext cx="1787315" cy="1191209"/>
          </a:xfrm>
          <a:custGeom>
            <a:avLst/>
            <a:gdLst>
              <a:gd name="connsiteX0" fmla="*/ 0 w 1528572"/>
              <a:gd name="connsiteY0" fmla="*/ 0 h 1080643"/>
              <a:gd name="connsiteX1" fmla="*/ 1020572 w 1528572"/>
              <a:gd name="connsiteY1" fmla="*/ 0 h 1080643"/>
              <a:gd name="connsiteX2" fmla="*/ 1528572 w 1528572"/>
              <a:gd name="connsiteY2" fmla="*/ 1080643 h 1080643"/>
              <a:gd name="connsiteX3" fmla="*/ 508000 w 1528572"/>
              <a:gd name="connsiteY3" fmla="*/ 1080643 h 1080643"/>
            </a:gdLst>
            <a:ahLst/>
            <a:cxnLst>
              <a:cxn ang="0">
                <a:pos x="connsiteX0" y="connsiteY0"/>
              </a:cxn>
              <a:cxn ang="0">
                <a:pos x="connsiteX1" y="connsiteY1"/>
              </a:cxn>
              <a:cxn ang="0">
                <a:pos x="connsiteX2" y="connsiteY2"/>
              </a:cxn>
              <a:cxn ang="0">
                <a:pos x="connsiteX3" y="connsiteY3"/>
              </a:cxn>
            </a:cxnLst>
            <a:rect l="l" t="t" r="r" b="b"/>
            <a:pathLst>
              <a:path w="1528572" h="1080643">
                <a:moveTo>
                  <a:pt x="0" y="0"/>
                </a:moveTo>
                <a:lnTo>
                  <a:pt x="1020572" y="0"/>
                </a:lnTo>
                <a:cubicBezTo>
                  <a:pt x="1020572" y="0"/>
                  <a:pt x="1528572" y="1080643"/>
                  <a:pt x="1528572" y="1080643"/>
                </a:cubicBezTo>
                <a:lnTo>
                  <a:pt x="508000" y="1080643"/>
                </a:lnTo>
                <a:close/>
              </a:path>
            </a:pathLst>
          </a:custGeom>
          <a:solidFill>
            <a:schemeClr val="bg1">
              <a:alpha val="33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0" name="Text Placeholder 39">
            <a:extLst>
              <a:ext uri="{FF2B5EF4-FFF2-40B4-BE49-F238E27FC236}">
                <a16:creationId xmlns:a16="http://schemas.microsoft.com/office/drawing/2014/main" id="{24349991-AE8C-CA92-BF55-D82BA54DBCB2}"/>
              </a:ext>
            </a:extLst>
          </p:cNvPr>
          <p:cNvSpPr>
            <a:spLocks noGrp="1"/>
          </p:cNvSpPr>
          <p:nvPr>
            <p:ph type="body" sz="quarter" idx="21"/>
          </p:nvPr>
        </p:nvSpPr>
        <p:spPr>
          <a:xfrm>
            <a:off x="1" y="693804"/>
            <a:ext cx="7033137" cy="6163375"/>
          </a:xfrm>
          <a:custGeom>
            <a:avLst/>
            <a:gdLst>
              <a:gd name="connsiteX0" fmla="*/ 0 w 6014977"/>
              <a:gd name="connsiteY0" fmla="*/ 0 h 5591302"/>
              <a:gd name="connsiteX1" fmla="*/ 6014977 w 6014977"/>
              <a:gd name="connsiteY1" fmla="*/ 0 h 5591302"/>
              <a:gd name="connsiteX2" fmla="*/ 3371137 w 6014977"/>
              <a:gd name="connsiteY2" fmla="*/ 5591302 h 5591302"/>
              <a:gd name="connsiteX3" fmla="*/ 0 w 6014977"/>
              <a:gd name="connsiteY3" fmla="*/ 5591302 h 5591302"/>
            </a:gdLst>
            <a:ahLst/>
            <a:cxnLst>
              <a:cxn ang="0">
                <a:pos x="connsiteX0" y="connsiteY0"/>
              </a:cxn>
              <a:cxn ang="0">
                <a:pos x="connsiteX1" y="connsiteY1"/>
              </a:cxn>
              <a:cxn ang="0">
                <a:pos x="connsiteX2" y="connsiteY2"/>
              </a:cxn>
              <a:cxn ang="0">
                <a:pos x="connsiteX3" y="connsiteY3"/>
              </a:cxn>
            </a:cxnLst>
            <a:rect l="l" t="t" r="r" b="b"/>
            <a:pathLst>
              <a:path w="6014977" h="5591302">
                <a:moveTo>
                  <a:pt x="0" y="0"/>
                </a:moveTo>
                <a:lnTo>
                  <a:pt x="6014977" y="0"/>
                </a:lnTo>
                <a:lnTo>
                  <a:pt x="3371137" y="5591302"/>
                </a:lnTo>
                <a:lnTo>
                  <a:pt x="0" y="5591302"/>
                </a:lnTo>
                <a:close/>
              </a:path>
            </a:pathLst>
          </a:custGeom>
          <a:solidFill>
            <a:schemeClr val="tx2">
              <a:alpha val="66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9" name="Title 10">
            <a:extLst>
              <a:ext uri="{FF2B5EF4-FFF2-40B4-BE49-F238E27FC236}">
                <a16:creationId xmlns:a16="http://schemas.microsoft.com/office/drawing/2014/main" id="{A6F139C8-B6EF-5B84-13D9-F8ADEBD2FCB5}"/>
              </a:ext>
            </a:extLst>
          </p:cNvPr>
          <p:cNvSpPr>
            <a:spLocks noGrp="1"/>
          </p:cNvSpPr>
          <p:nvPr>
            <p:ph type="title" hasCustomPrompt="1"/>
          </p:nvPr>
        </p:nvSpPr>
        <p:spPr>
          <a:xfrm>
            <a:off x="568001" y="1391815"/>
            <a:ext cx="4419844" cy="1190500"/>
          </a:xfrm>
        </p:spPr>
        <p:txBody>
          <a:bodyPr anchor="b" anchorCtr="0"/>
          <a:lstStyle>
            <a:lvl1pPr>
              <a:defRPr sz="3417">
                <a:solidFill>
                  <a:schemeClr val="bg1"/>
                </a:solidFill>
              </a:defRPr>
            </a:lvl1pPr>
          </a:lstStyle>
          <a:p>
            <a:r>
              <a:rPr lang="en-US" dirty="0"/>
              <a:t>Section Header</a:t>
            </a:r>
            <a:endParaRPr lang="en-GB" dirty="0"/>
          </a:p>
        </p:txBody>
      </p:sp>
      <p:sp>
        <p:nvSpPr>
          <p:cNvPr id="7" name="Subtitle 2">
            <a:extLst>
              <a:ext uri="{FF2B5EF4-FFF2-40B4-BE49-F238E27FC236}">
                <a16:creationId xmlns:a16="http://schemas.microsoft.com/office/drawing/2014/main" id="{A3082BF0-ED0B-5BEB-3CD5-ED3CAB19DA90}"/>
              </a:ext>
            </a:extLst>
          </p:cNvPr>
          <p:cNvSpPr>
            <a:spLocks noGrp="1"/>
          </p:cNvSpPr>
          <p:nvPr>
            <p:ph type="subTitle" idx="1" hasCustomPrompt="1"/>
          </p:nvPr>
        </p:nvSpPr>
        <p:spPr>
          <a:xfrm>
            <a:off x="564738" y="2675708"/>
            <a:ext cx="4419844" cy="1587333"/>
          </a:xfrm>
        </p:spPr>
        <p:txBody>
          <a:bodyPr/>
          <a:lstStyle>
            <a:lvl1pPr marL="0" indent="0" algn="l">
              <a:buNone/>
              <a:defRPr sz="2535" b="0">
                <a:solidFill>
                  <a:schemeClr val="bg1"/>
                </a:solidFill>
              </a:defRPr>
            </a:lvl1pPr>
            <a:lvl2pPr marL="0" indent="0" algn="l">
              <a:buNone/>
              <a:defRPr sz="2535" b="0">
                <a:solidFill>
                  <a:schemeClr val="accent3"/>
                </a:solidFill>
              </a:defRPr>
            </a:lvl2pPr>
            <a:lvl3pPr marL="0" indent="0" algn="l">
              <a:buNone/>
              <a:defRPr sz="2535" b="0">
                <a:solidFill>
                  <a:schemeClr val="bg1"/>
                </a:solidFill>
              </a:defRPr>
            </a:lvl3pPr>
            <a:lvl4pPr marL="0" indent="0" algn="l">
              <a:buNone/>
              <a:defRPr sz="2535" b="0">
                <a:solidFill>
                  <a:schemeClr val="bg1"/>
                </a:solidFill>
              </a:defRPr>
            </a:lvl4pPr>
            <a:lvl5pPr marL="0" indent="0" algn="l">
              <a:buNone/>
              <a:defRPr sz="2535" b="0">
                <a:solidFill>
                  <a:schemeClr val="bg1"/>
                </a:solidFill>
              </a:defRPr>
            </a:lvl5pPr>
            <a:lvl6pPr marL="0" indent="0" algn="l">
              <a:buNone/>
              <a:defRPr sz="2535" b="0">
                <a:solidFill>
                  <a:schemeClr val="bg1"/>
                </a:solidFill>
              </a:defRPr>
            </a:lvl6pPr>
            <a:lvl7pPr marL="0" indent="0" algn="l">
              <a:buNone/>
              <a:defRPr sz="2535" b="0">
                <a:solidFill>
                  <a:schemeClr val="bg1"/>
                </a:solidFill>
              </a:defRPr>
            </a:lvl7pPr>
            <a:lvl8pPr marL="0" indent="0" algn="l">
              <a:buNone/>
              <a:defRPr sz="2535" b="0">
                <a:solidFill>
                  <a:schemeClr val="bg1"/>
                </a:solidFill>
              </a:defRPr>
            </a:lvl8pPr>
            <a:lvl9pPr marL="0" indent="0" algn="l">
              <a:buNone/>
              <a:defRPr sz="2535" b="0">
                <a:solidFill>
                  <a:schemeClr val="bg1"/>
                </a:solidFill>
              </a:defRPr>
            </a:lvl9pPr>
          </a:lstStyle>
          <a:p>
            <a:r>
              <a:rPr lang="en-US" dirty="0"/>
              <a:t>Click to add subheading</a:t>
            </a:r>
            <a:endParaRPr lang="en-GB" dirty="0"/>
          </a:p>
        </p:txBody>
      </p:sp>
      <p:sp>
        <p:nvSpPr>
          <p:cNvPr id="4" name="Slide Number Placeholder 5">
            <a:extLst>
              <a:ext uri="{FF2B5EF4-FFF2-40B4-BE49-F238E27FC236}">
                <a16:creationId xmlns:a16="http://schemas.microsoft.com/office/drawing/2014/main" id="{AAEE8CEF-2A9A-A284-2ECE-73C5016C2E10}"/>
              </a:ext>
            </a:extLst>
          </p:cNvPr>
          <p:cNvSpPr>
            <a:spLocks noGrp="1"/>
          </p:cNvSpPr>
          <p:nvPr>
            <p:ph type="sldNum" sz="quarter" idx="4"/>
          </p:nvPr>
        </p:nvSpPr>
        <p:spPr>
          <a:xfrm>
            <a:off x="9750219" y="7004053"/>
            <a:ext cx="631406" cy="396833"/>
          </a:xfrm>
          <a:prstGeom prst="rect">
            <a:avLst/>
          </a:prstGeom>
        </p:spPr>
        <p:txBody>
          <a:bodyPr vert="horz" lIns="0" tIns="0" rIns="0" bIns="0" rtlCol="0" anchor="ctr"/>
          <a:lstStyle>
            <a:lvl1pPr algn="l">
              <a:defRPr sz="1102">
                <a:solidFill>
                  <a:schemeClr val="accent6"/>
                </a:solidFill>
              </a:defRPr>
            </a:lvl1pPr>
          </a:lstStyle>
          <a:p>
            <a:r>
              <a:rPr lang="en-GB" dirty="0"/>
              <a:t>Page </a:t>
            </a:r>
            <a:fld id="{F5AEA0E0-5CC6-4BD0-905C-A0021E419432}" type="slidenum">
              <a:rPr lang="en-GB" smtClean="0"/>
              <a:pPr/>
              <a:t>‹#›</a:t>
            </a:fld>
            <a:endParaRPr lang="en-GB" dirty="0"/>
          </a:p>
        </p:txBody>
      </p:sp>
      <p:cxnSp>
        <p:nvCxnSpPr>
          <p:cNvPr id="5" name="Straight Connector 4">
            <a:extLst>
              <a:ext uri="{FF2B5EF4-FFF2-40B4-BE49-F238E27FC236}">
                <a16:creationId xmlns:a16="http://schemas.microsoft.com/office/drawing/2014/main" id="{0A814517-E33B-AFFF-52E3-DE0C61785E9A}"/>
              </a:ext>
            </a:extLst>
          </p:cNvPr>
          <p:cNvCxnSpPr/>
          <p:nvPr userDrawn="1"/>
        </p:nvCxnSpPr>
        <p:spPr>
          <a:xfrm>
            <a:off x="9621984" y="7125695"/>
            <a:ext cx="0" cy="171493"/>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7335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31" name="Free-form: Shape 30">
            <a:extLst>
              <a:ext uri="{FF2B5EF4-FFF2-40B4-BE49-F238E27FC236}">
                <a16:creationId xmlns:a16="http://schemas.microsoft.com/office/drawing/2014/main" id="{775179C6-69B1-0B86-138C-7F7820A4F219}"/>
              </a:ext>
            </a:extLst>
          </p:cNvPr>
          <p:cNvSpPr/>
          <p:nvPr userDrawn="1"/>
        </p:nvSpPr>
        <p:spPr>
          <a:xfrm>
            <a:off x="0" y="693805"/>
            <a:ext cx="10688550" cy="6163375"/>
          </a:xfrm>
          <a:custGeom>
            <a:avLst/>
            <a:gdLst>
              <a:gd name="connsiteX0" fmla="*/ 0 w 8820023"/>
              <a:gd name="connsiteY0" fmla="*/ 0 h 5591302"/>
              <a:gd name="connsiteX1" fmla="*/ 8820023 w 8820023"/>
              <a:gd name="connsiteY1" fmla="*/ 0 h 5591302"/>
              <a:gd name="connsiteX2" fmla="*/ 8820023 w 8820023"/>
              <a:gd name="connsiteY2" fmla="*/ 5591302 h 5591302"/>
              <a:gd name="connsiteX3" fmla="*/ 0 w 8820023"/>
              <a:gd name="connsiteY3" fmla="*/ 5591302 h 5591302"/>
            </a:gdLst>
            <a:ahLst/>
            <a:cxnLst>
              <a:cxn ang="0">
                <a:pos x="connsiteX0" y="connsiteY0"/>
              </a:cxn>
              <a:cxn ang="0">
                <a:pos x="connsiteX1" y="connsiteY1"/>
              </a:cxn>
              <a:cxn ang="0">
                <a:pos x="connsiteX2" y="connsiteY2"/>
              </a:cxn>
              <a:cxn ang="0">
                <a:pos x="connsiteX3" y="connsiteY3"/>
              </a:cxn>
            </a:cxnLst>
            <a:rect l="l" t="t" r="r" b="b"/>
            <a:pathLst>
              <a:path w="8820023" h="5591302">
                <a:moveTo>
                  <a:pt x="0" y="0"/>
                </a:moveTo>
                <a:lnTo>
                  <a:pt x="8820023" y="0"/>
                </a:lnTo>
                <a:lnTo>
                  <a:pt x="8820023" y="5591302"/>
                </a:lnTo>
                <a:lnTo>
                  <a:pt x="0" y="5591302"/>
                </a:lnTo>
                <a:close/>
              </a:path>
            </a:pathLst>
          </a:custGeom>
          <a:solidFill>
            <a:schemeClr val="tx2"/>
          </a:solidFill>
          <a:ln w="6350" cap="flat">
            <a:noFill/>
            <a:prstDash val="solid"/>
            <a:miter/>
          </a:ln>
        </p:spPr>
        <p:txBody>
          <a:bodyPr rtlCol="0" anchor="ctr"/>
          <a:lstStyle/>
          <a:p>
            <a:pPr lvl="0"/>
            <a:endParaRPr lang="en-AU" sz="2263"/>
          </a:p>
        </p:txBody>
      </p:sp>
      <p:sp>
        <p:nvSpPr>
          <p:cNvPr id="44" name="Free-form: Shape 43">
            <a:extLst>
              <a:ext uri="{FF2B5EF4-FFF2-40B4-BE49-F238E27FC236}">
                <a16:creationId xmlns:a16="http://schemas.microsoft.com/office/drawing/2014/main" id="{DE084157-4075-0FD5-6E63-97A51B858EB1}"/>
              </a:ext>
            </a:extLst>
          </p:cNvPr>
          <p:cNvSpPr/>
          <p:nvPr userDrawn="1"/>
        </p:nvSpPr>
        <p:spPr>
          <a:xfrm>
            <a:off x="3941422" y="693805"/>
            <a:ext cx="6746979" cy="6164075"/>
          </a:xfrm>
          <a:custGeom>
            <a:avLst/>
            <a:gdLst>
              <a:gd name="connsiteX0" fmla="*/ 2644140 w 5770245"/>
              <a:gd name="connsiteY0" fmla="*/ 0 h 5591937"/>
              <a:gd name="connsiteX1" fmla="*/ 5770245 w 5770245"/>
              <a:gd name="connsiteY1" fmla="*/ 0 h 5591937"/>
              <a:gd name="connsiteX2" fmla="*/ 5770245 w 5770245"/>
              <a:gd name="connsiteY2" fmla="*/ 5591937 h 5591937"/>
              <a:gd name="connsiteX3" fmla="*/ 0 w 5770245"/>
              <a:gd name="connsiteY3" fmla="*/ 5591937 h 5591937"/>
            </a:gdLst>
            <a:ahLst/>
            <a:cxnLst>
              <a:cxn ang="0">
                <a:pos x="connsiteX0" y="connsiteY0"/>
              </a:cxn>
              <a:cxn ang="0">
                <a:pos x="connsiteX1" y="connsiteY1"/>
              </a:cxn>
              <a:cxn ang="0">
                <a:pos x="connsiteX2" y="connsiteY2"/>
              </a:cxn>
              <a:cxn ang="0">
                <a:pos x="connsiteX3" y="connsiteY3"/>
              </a:cxn>
            </a:cxnLst>
            <a:rect l="l" t="t" r="r" b="b"/>
            <a:pathLst>
              <a:path w="5770245" h="5591937">
                <a:moveTo>
                  <a:pt x="2644140" y="0"/>
                </a:moveTo>
                <a:lnTo>
                  <a:pt x="5770245" y="0"/>
                </a:lnTo>
                <a:lnTo>
                  <a:pt x="5770245" y="5591937"/>
                </a:lnTo>
                <a:lnTo>
                  <a:pt x="0" y="5591937"/>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AU" sz="1984"/>
          </a:p>
        </p:txBody>
      </p:sp>
      <p:sp>
        <p:nvSpPr>
          <p:cNvPr id="22" name="Footer Placeholder 4">
            <a:extLst>
              <a:ext uri="{FF2B5EF4-FFF2-40B4-BE49-F238E27FC236}">
                <a16:creationId xmlns:a16="http://schemas.microsoft.com/office/drawing/2014/main" id="{E478B37A-93E5-3050-AED1-1AE614E5E923}"/>
              </a:ext>
            </a:extLst>
          </p:cNvPr>
          <p:cNvSpPr>
            <a:spLocks noGrp="1"/>
          </p:cNvSpPr>
          <p:nvPr>
            <p:ph type="ftr" sz="quarter" idx="3"/>
          </p:nvPr>
        </p:nvSpPr>
        <p:spPr>
          <a:xfrm>
            <a:off x="568002" y="7004053"/>
            <a:ext cx="5240004" cy="396833"/>
          </a:xfrm>
          <a:prstGeom prst="rect">
            <a:avLst/>
          </a:prstGeom>
        </p:spPr>
        <p:txBody>
          <a:bodyPr vert="horz" lIns="0" tIns="0" rIns="0" bIns="0" rtlCol="0" anchor="ctr"/>
          <a:lstStyle>
            <a:lvl1pPr algn="l">
              <a:defRPr sz="1102">
                <a:solidFill>
                  <a:schemeClr val="accent6"/>
                </a:solidFill>
              </a:defRPr>
            </a:lvl1pPr>
          </a:lstStyle>
          <a:p>
            <a:r>
              <a:rPr lang="en-GB"/>
              <a:t>To add a Footer, select 'Insert &gt; Header &amp; Footer'</a:t>
            </a:r>
            <a:endParaRPr lang="en-GB" dirty="0"/>
          </a:p>
        </p:txBody>
      </p:sp>
      <p:sp>
        <p:nvSpPr>
          <p:cNvPr id="35" name="Free-form: Shape 34">
            <a:extLst>
              <a:ext uri="{FF2B5EF4-FFF2-40B4-BE49-F238E27FC236}">
                <a16:creationId xmlns:a16="http://schemas.microsoft.com/office/drawing/2014/main" id="{E716590E-9291-B2F9-3AA6-85CA4C91DBB9}"/>
              </a:ext>
            </a:extLst>
          </p:cNvPr>
          <p:cNvSpPr/>
          <p:nvPr userDrawn="1"/>
        </p:nvSpPr>
        <p:spPr>
          <a:xfrm>
            <a:off x="7547384" y="6857740"/>
            <a:ext cx="1545412" cy="697870"/>
          </a:xfrm>
          <a:custGeom>
            <a:avLst/>
            <a:gdLst>
              <a:gd name="connsiteX0" fmla="*/ 1321689 w 1321689"/>
              <a:gd name="connsiteY0" fmla="*/ 0 h 633095"/>
              <a:gd name="connsiteX1" fmla="*/ 300863 w 1321689"/>
              <a:gd name="connsiteY1" fmla="*/ 0 h 633095"/>
              <a:gd name="connsiteX2" fmla="*/ 0 w 1321689"/>
              <a:gd name="connsiteY2" fmla="*/ 633095 h 633095"/>
              <a:gd name="connsiteX3" fmla="*/ 1020953 w 1321689"/>
              <a:gd name="connsiteY3" fmla="*/ 633095 h 633095"/>
              <a:gd name="connsiteX4" fmla="*/ 1321562 w 1321689"/>
              <a:gd name="connsiteY4" fmla="*/ 0 h 633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89" h="633095">
                <a:moveTo>
                  <a:pt x="1321689" y="0"/>
                </a:moveTo>
                <a:lnTo>
                  <a:pt x="300863" y="0"/>
                </a:lnTo>
                <a:lnTo>
                  <a:pt x="0" y="633095"/>
                </a:lnTo>
                <a:lnTo>
                  <a:pt x="1020953" y="633095"/>
                </a:lnTo>
                <a:lnTo>
                  <a:pt x="1321562" y="0"/>
                </a:lnTo>
                <a:close/>
              </a:path>
            </a:pathLst>
          </a:custGeom>
          <a:solidFill>
            <a:schemeClr val="tx2"/>
          </a:solidFill>
          <a:ln w="6350" cap="flat">
            <a:noFill/>
            <a:prstDash val="solid"/>
            <a:miter/>
          </a:ln>
        </p:spPr>
        <p:txBody>
          <a:bodyPr rtlCol="0" anchor="ctr"/>
          <a:lstStyle/>
          <a:p>
            <a:pPr lvl="0"/>
            <a:endParaRPr lang="en-AU" sz="2263"/>
          </a:p>
        </p:txBody>
      </p:sp>
      <p:sp>
        <p:nvSpPr>
          <p:cNvPr id="36" name="Free-form: Shape 35">
            <a:extLst>
              <a:ext uri="{FF2B5EF4-FFF2-40B4-BE49-F238E27FC236}">
                <a16:creationId xmlns:a16="http://schemas.microsoft.com/office/drawing/2014/main" id="{4D003B98-C3EA-C7FE-AD96-45DA60D8E705}"/>
              </a:ext>
            </a:extLst>
          </p:cNvPr>
          <p:cNvSpPr/>
          <p:nvPr userDrawn="1"/>
        </p:nvSpPr>
        <p:spPr>
          <a:xfrm>
            <a:off x="7033137" y="-4064"/>
            <a:ext cx="1384738" cy="697869"/>
          </a:xfrm>
          <a:custGeom>
            <a:avLst/>
            <a:gdLst>
              <a:gd name="connsiteX0" fmla="*/ 299339 w 1184275"/>
              <a:gd name="connsiteY0" fmla="*/ 0 h 633094"/>
              <a:gd name="connsiteX1" fmla="*/ 0 w 1184275"/>
              <a:gd name="connsiteY1" fmla="*/ 633095 h 633094"/>
              <a:gd name="connsiteX2" fmla="*/ 885572 w 1184275"/>
              <a:gd name="connsiteY2" fmla="*/ 633095 h 633094"/>
              <a:gd name="connsiteX3" fmla="*/ 1184275 w 1184275"/>
              <a:gd name="connsiteY3" fmla="*/ 0 h 633094"/>
              <a:gd name="connsiteX4" fmla="*/ 299339 w 1184275"/>
              <a:gd name="connsiteY4" fmla="*/ 0 h 6330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4275" h="633094">
                <a:moveTo>
                  <a:pt x="299339" y="0"/>
                </a:moveTo>
                <a:lnTo>
                  <a:pt x="0" y="633095"/>
                </a:lnTo>
                <a:lnTo>
                  <a:pt x="885572" y="633095"/>
                </a:lnTo>
                <a:cubicBezTo>
                  <a:pt x="885572" y="633095"/>
                  <a:pt x="1184275" y="0"/>
                  <a:pt x="1184275" y="0"/>
                </a:cubicBezTo>
                <a:lnTo>
                  <a:pt x="299339" y="0"/>
                </a:lnTo>
                <a:close/>
              </a:path>
            </a:pathLst>
          </a:custGeom>
          <a:solidFill>
            <a:srgbClr val="CEDC00"/>
          </a:solidFill>
          <a:ln w="12691" cap="flat">
            <a:noFill/>
            <a:prstDash val="solid"/>
            <a:miter/>
          </a:ln>
        </p:spPr>
        <p:txBody>
          <a:bodyPr rtlCol="0" anchor="ctr"/>
          <a:lstStyle/>
          <a:p>
            <a:endParaRPr lang="en-AU" sz="2263"/>
          </a:p>
        </p:txBody>
      </p:sp>
      <p:sp>
        <p:nvSpPr>
          <p:cNvPr id="37" name="Free-form: Shape 36">
            <a:extLst>
              <a:ext uri="{FF2B5EF4-FFF2-40B4-BE49-F238E27FC236}">
                <a16:creationId xmlns:a16="http://schemas.microsoft.com/office/drawing/2014/main" id="{D57C1E03-A62F-F5AC-8A66-6F45EDC22105}"/>
              </a:ext>
            </a:extLst>
          </p:cNvPr>
          <p:cNvSpPr/>
          <p:nvPr userDrawn="1"/>
        </p:nvSpPr>
        <p:spPr>
          <a:xfrm>
            <a:off x="7550800" y="693805"/>
            <a:ext cx="517810" cy="1032315"/>
          </a:xfrm>
          <a:custGeom>
            <a:avLst/>
            <a:gdLst>
              <a:gd name="connsiteX0" fmla="*/ 442849 w 442849"/>
              <a:gd name="connsiteY0" fmla="*/ 0 h 936497"/>
              <a:gd name="connsiteX1" fmla="*/ 0 w 442849"/>
              <a:gd name="connsiteY1" fmla="*/ 936498 h 936497"/>
            </a:gdLst>
            <a:ahLst/>
            <a:cxnLst>
              <a:cxn ang="0">
                <a:pos x="connsiteX0" y="connsiteY0"/>
              </a:cxn>
              <a:cxn ang="0">
                <a:pos x="connsiteX1" y="connsiteY1"/>
              </a:cxn>
            </a:cxnLst>
            <a:rect l="l" t="t" r="r" b="b"/>
            <a:pathLst>
              <a:path w="442849" h="936497">
                <a:moveTo>
                  <a:pt x="442849" y="0"/>
                </a:moveTo>
                <a:lnTo>
                  <a:pt x="0" y="936498"/>
                </a:lnTo>
              </a:path>
            </a:pathLst>
          </a:custGeom>
          <a:solidFill>
            <a:srgbClr val="FFFFFF"/>
          </a:solidFill>
          <a:ln w="12691" cap="flat">
            <a:noFill/>
            <a:prstDash val="solid"/>
            <a:miter/>
          </a:ln>
        </p:spPr>
        <p:txBody>
          <a:bodyPr rtlCol="0" anchor="ctr"/>
          <a:lstStyle/>
          <a:p>
            <a:endParaRPr lang="en-AU" sz="2263"/>
          </a:p>
        </p:txBody>
      </p:sp>
      <p:sp>
        <p:nvSpPr>
          <p:cNvPr id="41" name="Subtitle 2">
            <a:extLst>
              <a:ext uri="{FF2B5EF4-FFF2-40B4-BE49-F238E27FC236}">
                <a16:creationId xmlns:a16="http://schemas.microsoft.com/office/drawing/2014/main" id="{CAB36581-B79B-989F-D79E-A149C37E4972}"/>
              </a:ext>
            </a:extLst>
          </p:cNvPr>
          <p:cNvSpPr>
            <a:spLocks noGrp="1"/>
          </p:cNvSpPr>
          <p:nvPr>
            <p:ph type="subTitle" idx="1" hasCustomPrompt="1"/>
          </p:nvPr>
        </p:nvSpPr>
        <p:spPr>
          <a:xfrm>
            <a:off x="564738" y="2675708"/>
            <a:ext cx="4419844" cy="1587333"/>
          </a:xfrm>
        </p:spPr>
        <p:txBody>
          <a:bodyPr/>
          <a:lstStyle>
            <a:lvl1pPr marL="0" indent="0" algn="l">
              <a:buNone/>
              <a:defRPr sz="2535" b="0">
                <a:solidFill>
                  <a:schemeClr val="bg1"/>
                </a:solidFill>
              </a:defRPr>
            </a:lvl1pPr>
            <a:lvl2pPr marL="0" indent="0" algn="l">
              <a:buNone/>
              <a:defRPr sz="2535" b="0">
                <a:solidFill>
                  <a:schemeClr val="accent3"/>
                </a:solidFill>
              </a:defRPr>
            </a:lvl2pPr>
            <a:lvl3pPr marL="0" indent="0" algn="l">
              <a:buNone/>
              <a:defRPr sz="2535" b="0">
                <a:solidFill>
                  <a:schemeClr val="bg1"/>
                </a:solidFill>
              </a:defRPr>
            </a:lvl3pPr>
            <a:lvl4pPr marL="0" indent="0" algn="l">
              <a:buNone/>
              <a:defRPr sz="2535" b="0">
                <a:solidFill>
                  <a:schemeClr val="bg1"/>
                </a:solidFill>
              </a:defRPr>
            </a:lvl4pPr>
            <a:lvl5pPr marL="0" indent="0" algn="l">
              <a:buNone/>
              <a:defRPr sz="2535" b="0">
                <a:solidFill>
                  <a:schemeClr val="bg1"/>
                </a:solidFill>
              </a:defRPr>
            </a:lvl5pPr>
            <a:lvl6pPr marL="0" indent="0" algn="l">
              <a:buNone/>
              <a:defRPr sz="2535" b="0">
                <a:solidFill>
                  <a:schemeClr val="bg1"/>
                </a:solidFill>
              </a:defRPr>
            </a:lvl6pPr>
            <a:lvl7pPr marL="0" indent="0" algn="l">
              <a:buNone/>
              <a:defRPr sz="2535" b="0">
                <a:solidFill>
                  <a:schemeClr val="bg1"/>
                </a:solidFill>
              </a:defRPr>
            </a:lvl7pPr>
            <a:lvl8pPr marL="0" indent="0" algn="l">
              <a:buNone/>
              <a:defRPr sz="2535" b="0">
                <a:solidFill>
                  <a:schemeClr val="bg1"/>
                </a:solidFill>
              </a:defRPr>
            </a:lvl8pPr>
            <a:lvl9pPr marL="0" indent="0" algn="l">
              <a:buNone/>
              <a:defRPr sz="2535" b="0">
                <a:solidFill>
                  <a:schemeClr val="bg1"/>
                </a:solidFill>
              </a:defRPr>
            </a:lvl9pPr>
          </a:lstStyle>
          <a:p>
            <a:r>
              <a:rPr lang="en-US" dirty="0"/>
              <a:t>Click to add subheading</a:t>
            </a:r>
            <a:endParaRPr lang="en-GB" dirty="0"/>
          </a:p>
        </p:txBody>
      </p:sp>
      <p:sp>
        <p:nvSpPr>
          <p:cNvPr id="42" name="Title 10">
            <a:extLst>
              <a:ext uri="{FF2B5EF4-FFF2-40B4-BE49-F238E27FC236}">
                <a16:creationId xmlns:a16="http://schemas.microsoft.com/office/drawing/2014/main" id="{2A95F71B-5627-FFA8-5C56-3B3CD5D05787}"/>
              </a:ext>
            </a:extLst>
          </p:cNvPr>
          <p:cNvSpPr>
            <a:spLocks noGrp="1"/>
          </p:cNvSpPr>
          <p:nvPr>
            <p:ph type="title" hasCustomPrompt="1"/>
          </p:nvPr>
        </p:nvSpPr>
        <p:spPr>
          <a:xfrm>
            <a:off x="568001" y="1391815"/>
            <a:ext cx="4419844" cy="1190500"/>
          </a:xfrm>
        </p:spPr>
        <p:txBody>
          <a:bodyPr anchor="b" anchorCtr="0"/>
          <a:lstStyle>
            <a:lvl1pPr>
              <a:defRPr sz="3417">
                <a:solidFill>
                  <a:schemeClr val="bg1"/>
                </a:solidFill>
              </a:defRPr>
            </a:lvl1pPr>
          </a:lstStyle>
          <a:p>
            <a:r>
              <a:rPr lang="en-US" dirty="0"/>
              <a:t>Section Header</a:t>
            </a:r>
            <a:endParaRPr lang="en-GB" dirty="0"/>
          </a:p>
        </p:txBody>
      </p:sp>
      <p:sp>
        <p:nvSpPr>
          <p:cNvPr id="57" name="Free-form: Shape 56">
            <a:extLst>
              <a:ext uri="{FF2B5EF4-FFF2-40B4-BE49-F238E27FC236}">
                <a16:creationId xmlns:a16="http://schemas.microsoft.com/office/drawing/2014/main" id="{01DA6775-E0B6-7D84-E7B3-F5EA83C07776}"/>
              </a:ext>
            </a:extLst>
          </p:cNvPr>
          <p:cNvSpPr/>
          <p:nvPr userDrawn="1"/>
        </p:nvSpPr>
        <p:spPr>
          <a:xfrm>
            <a:off x="6515327" y="693803"/>
            <a:ext cx="1553431" cy="1032317"/>
          </a:xfrm>
          <a:custGeom>
            <a:avLst/>
            <a:gdLst>
              <a:gd name="connsiteX0" fmla="*/ 885762 w 1328547"/>
              <a:gd name="connsiteY0" fmla="*/ 936365 h 936499"/>
              <a:gd name="connsiteX1" fmla="*/ 885825 w 1328547"/>
              <a:gd name="connsiteY1" fmla="*/ 936499 h 936499"/>
              <a:gd name="connsiteX2" fmla="*/ 885698 w 1328547"/>
              <a:gd name="connsiteY2" fmla="*/ 936499 h 936499"/>
              <a:gd name="connsiteX3" fmla="*/ 442786 w 1328547"/>
              <a:gd name="connsiteY3" fmla="*/ 134 h 936499"/>
              <a:gd name="connsiteX4" fmla="*/ 447696 w 1328547"/>
              <a:gd name="connsiteY4" fmla="*/ 10517 h 936499"/>
              <a:gd name="connsiteX5" fmla="*/ 885571 w 1328547"/>
              <a:gd name="connsiteY5" fmla="*/ 936498 h 936499"/>
              <a:gd name="connsiteX6" fmla="*/ 0 w 1328547"/>
              <a:gd name="connsiteY6" fmla="*/ 936498 h 936499"/>
              <a:gd name="connsiteX7" fmla="*/ 442976 w 1328547"/>
              <a:gd name="connsiteY7" fmla="*/ 1 h 936499"/>
              <a:gd name="connsiteX8" fmla="*/ 1328547 w 1328547"/>
              <a:gd name="connsiteY8" fmla="*/ 1 h 936499"/>
              <a:gd name="connsiteX9" fmla="*/ 885762 w 1328547"/>
              <a:gd name="connsiteY9" fmla="*/ 936365 h 936499"/>
              <a:gd name="connsiteX10" fmla="*/ 880852 w 1328547"/>
              <a:gd name="connsiteY10" fmla="*/ 925982 h 936499"/>
              <a:gd name="connsiteX11" fmla="*/ 442976 w 1328547"/>
              <a:gd name="connsiteY11" fmla="*/ 1 h 936499"/>
              <a:gd name="connsiteX12" fmla="*/ 442722 w 1328547"/>
              <a:gd name="connsiteY12" fmla="*/ 0 h 936499"/>
              <a:gd name="connsiteX13" fmla="*/ 442849 w 1328547"/>
              <a:gd name="connsiteY13" fmla="*/ 0 h 936499"/>
              <a:gd name="connsiteX14" fmla="*/ 442786 w 1328547"/>
              <a:gd name="connsiteY14" fmla="*/ 134 h 936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28547" h="936499">
                <a:moveTo>
                  <a:pt x="885762" y="936365"/>
                </a:moveTo>
                <a:lnTo>
                  <a:pt x="885825" y="936499"/>
                </a:lnTo>
                <a:lnTo>
                  <a:pt x="885698" y="936499"/>
                </a:lnTo>
                <a:close/>
                <a:moveTo>
                  <a:pt x="442786" y="134"/>
                </a:moveTo>
                <a:lnTo>
                  <a:pt x="447696" y="10517"/>
                </a:lnTo>
                <a:cubicBezTo>
                  <a:pt x="496349" y="113404"/>
                  <a:pt x="885571" y="936498"/>
                  <a:pt x="885571" y="936498"/>
                </a:cubicBezTo>
                <a:lnTo>
                  <a:pt x="0" y="936498"/>
                </a:lnTo>
                <a:close/>
                <a:moveTo>
                  <a:pt x="442976" y="1"/>
                </a:moveTo>
                <a:lnTo>
                  <a:pt x="1328547" y="1"/>
                </a:lnTo>
                <a:lnTo>
                  <a:pt x="885762" y="936365"/>
                </a:lnTo>
                <a:lnTo>
                  <a:pt x="880852" y="925982"/>
                </a:lnTo>
                <a:cubicBezTo>
                  <a:pt x="832199" y="823095"/>
                  <a:pt x="442976" y="1"/>
                  <a:pt x="442976" y="1"/>
                </a:cubicBezTo>
                <a:close/>
                <a:moveTo>
                  <a:pt x="442722" y="0"/>
                </a:moveTo>
                <a:lnTo>
                  <a:pt x="442849" y="0"/>
                </a:lnTo>
                <a:lnTo>
                  <a:pt x="442786" y="134"/>
                </a:lnTo>
                <a:close/>
              </a:path>
            </a:pathLst>
          </a:custGeom>
          <a:solidFill>
            <a:schemeClr val="accent1">
              <a:alpha val="66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41" b="1">
              <a:noFill/>
            </a:endParaRPr>
          </a:p>
        </p:txBody>
      </p:sp>
      <p:sp>
        <p:nvSpPr>
          <p:cNvPr id="58" name="Free-form: Shape 57">
            <a:extLst>
              <a:ext uri="{FF2B5EF4-FFF2-40B4-BE49-F238E27FC236}">
                <a16:creationId xmlns:a16="http://schemas.microsoft.com/office/drawing/2014/main" id="{358FAFA3-856C-CF17-8001-FFF4AC2A7BB5}"/>
              </a:ext>
            </a:extLst>
          </p:cNvPr>
          <p:cNvSpPr/>
          <p:nvPr userDrawn="1"/>
        </p:nvSpPr>
        <p:spPr>
          <a:xfrm>
            <a:off x="5997663" y="693803"/>
            <a:ext cx="1553283" cy="1032316"/>
          </a:xfrm>
          <a:custGeom>
            <a:avLst/>
            <a:gdLst>
              <a:gd name="connsiteX0" fmla="*/ 0 w 1328420"/>
              <a:gd name="connsiteY0" fmla="*/ 0 h 936498"/>
              <a:gd name="connsiteX1" fmla="*/ 885571 w 1328420"/>
              <a:gd name="connsiteY1" fmla="*/ 0 h 936498"/>
              <a:gd name="connsiteX2" fmla="*/ 1328420 w 1328420"/>
              <a:gd name="connsiteY2" fmla="*/ 936498 h 936498"/>
              <a:gd name="connsiteX3" fmla="*/ 442849 w 1328420"/>
              <a:gd name="connsiteY3" fmla="*/ 936498 h 936498"/>
              <a:gd name="connsiteX4" fmla="*/ 0 w 1328420"/>
              <a:gd name="connsiteY4" fmla="*/ 0 h 9364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8420" h="936498">
                <a:moveTo>
                  <a:pt x="0" y="0"/>
                </a:moveTo>
                <a:lnTo>
                  <a:pt x="885571" y="0"/>
                </a:lnTo>
                <a:lnTo>
                  <a:pt x="1328420" y="936498"/>
                </a:lnTo>
                <a:lnTo>
                  <a:pt x="442849" y="936498"/>
                </a:lnTo>
                <a:cubicBezTo>
                  <a:pt x="442849" y="936498"/>
                  <a:pt x="0" y="0"/>
                  <a:pt x="0" y="0"/>
                </a:cubicBezTo>
                <a:close/>
              </a:path>
            </a:pathLst>
          </a:custGeom>
          <a:solidFill>
            <a:schemeClr val="bg1">
              <a:alpha val="33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41" b="1">
              <a:noFill/>
            </a:endParaRPr>
          </a:p>
        </p:txBody>
      </p:sp>
      <p:sp>
        <p:nvSpPr>
          <p:cNvPr id="61" name="Free-form: Shape 60">
            <a:extLst>
              <a:ext uri="{FF2B5EF4-FFF2-40B4-BE49-F238E27FC236}">
                <a16:creationId xmlns:a16="http://schemas.microsoft.com/office/drawing/2014/main" id="{DF617F1A-5E2A-826F-24C7-FBF92E02D629}"/>
              </a:ext>
            </a:extLst>
          </p:cNvPr>
          <p:cNvSpPr/>
          <p:nvPr userDrawn="1"/>
        </p:nvSpPr>
        <p:spPr>
          <a:xfrm>
            <a:off x="7897835" y="5666672"/>
            <a:ext cx="1794443" cy="1193869"/>
          </a:xfrm>
          <a:custGeom>
            <a:avLst/>
            <a:gdLst>
              <a:gd name="connsiteX0" fmla="*/ 513969 w 1534668"/>
              <a:gd name="connsiteY0" fmla="*/ 0 h 1083056"/>
              <a:gd name="connsiteX1" fmla="*/ 1534668 w 1534668"/>
              <a:gd name="connsiteY1" fmla="*/ 0 h 1083056"/>
              <a:gd name="connsiteX2" fmla="*/ 1021969 w 1534668"/>
              <a:gd name="connsiteY2" fmla="*/ 1080516 h 1083056"/>
              <a:gd name="connsiteX3" fmla="*/ 0 w 1534668"/>
              <a:gd name="connsiteY3" fmla="*/ 1083056 h 1083056"/>
            </a:gdLst>
            <a:ahLst/>
            <a:cxnLst>
              <a:cxn ang="0">
                <a:pos x="connsiteX0" y="connsiteY0"/>
              </a:cxn>
              <a:cxn ang="0">
                <a:pos x="connsiteX1" y="connsiteY1"/>
              </a:cxn>
              <a:cxn ang="0">
                <a:pos x="connsiteX2" y="connsiteY2"/>
              </a:cxn>
              <a:cxn ang="0">
                <a:pos x="connsiteX3" y="connsiteY3"/>
              </a:cxn>
            </a:cxnLst>
            <a:rect l="l" t="t" r="r" b="b"/>
            <a:pathLst>
              <a:path w="1534668" h="1083056">
                <a:moveTo>
                  <a:pt x="513969" y="0"/>
                </a:moveTo>
                <a:lnTo>
                  <a:pt x="1534668" y="0"/>
                </a:lnTo>
                <a:lnTo>
                  <a:pt x="1021969" y="1080516"/>
                </a:lnTo>
                <a:lnTo>
                  <a:pt x="0" y="1083056"/>
                </a:lnTo>
                <a:close/>
              </a:path>
            </a:pathLst>
          </a:custGeom>
          <a:solidFill>
            <a:schemeClr val="tx2">
              <a:alpha val="50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41" b="1">
              <a:noFill/>
            </a:endParaRPr>
          </a:p>
        </p:txBody>
      </p:sp>
      <p:sp>
        <p:nvSpPr>
          <p:cNvPr id="62" name="Free-form: Shape 61">
            <a:extLst>
              <a:ext uri="{FF2B5EF4-FFF2-40B4-BE49-F238E27FC236}">
                <a16:creationId xmlns:a16="http://schemas.microsoft.com/office/drawing/2014/main" id="{FF92AA7A-2C80-1E59-C936-ABFC69615300}"/>
              </a:ext>
            </a:extLst>
          </p:cNvPr>
          <p:cNvSpPr/>
          <p:nvPr userDrawn="1"/>
        </p:nvSpPr>
        <p:spPr>
          <a:xfrm>
            <a:off x="8498807" y="5666672"/>
            <a:ext cx="1787315" cy="1191209"/>
          </a:xfrm>
          <a:custGeom>
            <a:avLst/>
            <a:gdLst>
              <a:gd name="connsiteX0" fmla="*/ 0 w 1528572"/>
              <a:gd name="connsiteY0" fmla="*/ 0 h 1080643"/>
              <a:gd name="connsiteX1" fmla="*/ 1020572 w 1528572"/>
              <a:gd name="connsiteY1" fmla="*/ 0 h 1080643"/>
              <a:gd name="connsiteX2" fmla="*/ 1528572 w 1528572"/>
              <a:gd name="connsiteY2" fmla="*/ 1080643 h 1080643"/>
              <a:gd name="connsiteX3" fmla="*/ 508000 w 1528572"/>
              <a:gd name="connsiteY3" fmla="*/ 1080643 h 1080643"/>
            </a:gdLst>
            <a:ahLst/>
            <a:cxnLst>
              <a:cxn ang="0">
                <a:pos x="connsiteX0" y="connsiteY0"/>
              </a:cxn>
              <a:cxn ang="0">
                <a:pos x="connsiteX1" y="connsiteY1"/>
              </a:cxn>
              <a:cxn ang="0">
                <a:pos x="connsiteX2" y="connsiteY2"/>
              </a:cxn>
              <a:cxn ang="0">
                <a:pos x="connsiteX3" y="connsiteY3"/>
              </a:cxn>
            </a:cxnLst>
            <a:rect l="l" t="t" r="r" b="b"/>
            <a:pathLst>
              <a:path w="1528572" h="1080643">
                <a:moveTo>
                  <a:pt x="0" y="0"/>
                </a:moveTo>
                <a:lnTo>
                  <a:pt x="1020572" y="0"/>
                </a:lnTo>
                <a:cubicBezTo>
                  <a:pt x="1020572" y="0"/>
                  <a:pt x="1528572" y="1080643"/>
                  <a:pt x="1528572" y="1080643"/>
                </a:cubicBezTo>
                <a:lnTo>
                  <a:pt x="508000" y="1080643"/>
                </a:lnTo>
                <a:close/>
              </a:path>
            </a:pathLst>
          </a:custGeom>
          <a:solidFill>
            <a:schemeClr val="bg1">
              <a:alpha val="33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41" b="1">
              <a:noFill/>
            </a:endParaRPr>
          </a:p>
        </p:txBody>
      </p:sp>
      <p:sp>
        <p:nvSpPr>
          <p:cNvPr id="4" name="Slide Number Placeholder 5">
            <a:extLst>
              <a:ext uri="{FF2B5EF4-FFF2-40B4-BE49-F238E27FC236}">
                <a16:creationId xmlns:a16="http://schemas.microsoft.com/office/drawing/2014/main" id="{DD344425-4162-E229-2E19-2924591FFEC4}"/>
              </a:ext>
            </a:extLst>
          </p:cNvPr>
          <p:cNvSpPr>
            <a:spLocks noGrp="1"/>
          </p:cNvSpPr>
          <p:nvPr>
            <p:ph type="sldNum" sz="quarter" idx="4"/>
          </p:nvPr>
        </p:nvSpPr>
        <p:spPr>
          <a:xfrm>
            <a:off x="9750219" y="7004053"/>
            <a:ext cx="631406" cy="396833"/>
          </a:xfrm>
          <a:prstGeom prst="rect">
            <a:avLst/>
          </a:prstGeom>
        </p:spPr>
        <p:txBody>
          <a:bodyPr vert="horz" lIns="0" tIns="0" rIns="0" bIns="0" rtlCol="0" anchor="ctr"/>
          <a:lstStyle>
            <a:lvl1pPr algn="l">
              <a:defRPr sz="1102">
                <a:solidFill>
                  <a:schemeClr val="accent6"/>
                </a:solidFill>
              </a:defRPr>
            </a:lvl1pPr>
          </a:lstStyle>
          <a:p>
            <a:r>
              <a:rPr lang="en-GB" dirty="0"/>
              <a:t>Page </a:t>
            </a:r>
            <a:fld id="{F5AEA0E0-5CC6-4BD0-905C-A0021E419432}" type="slidenum">
              <a:rPr lang="en-GB" smtClean="0"/>
              <a:pPr/>
              <a:t>‹#›</a:t>
            </a:fld>
            <a:endParaRPr lang="en-GB" dirty="0"/>
          </a:p>
        </p:txBody>
      </p:sp>
      <p:cxnSp>
        <p:nvCxnSpPr>
          <p:cNvPr id="5" name="Straight Connector 4">
            <a:extLst>
              <a:ext uri="{FF2B5EF4-FFF2-40B4-BE49-F238E27FC236}">
                <a16:creationId xmlns:a16="http://schemas.microsoft.com/office/drawing/2014/main" id="{77E5F0D0-1852-1373-EF05-D7B4A6041F22}"/>
              </a:ext>
            </a:extLst>
          </p:cNvPr>
          <p:cNvCxnSpPr/>
          <p:nvPr userDrawn="1"/>
        </p:nvCxnSpPr>
        <p:spPr>
          <a:xfrm>
            <a:off x="9621984" y="7125695"/>
            <a:ext cx="0" cy="171493"/>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98554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Section Header grey">
    <p:spTree>
      <p:nvGrpSpPr>
        <p:cNvPr id="1" name=""/>
        <p:cNvGrpSpPr/>
        <p:nvPr/>
      </p:nvGrpSpPr>
      <p:grpSpPr>
        <a:xfrm>
          <a:off x="0" y="0"/>
          <a:ext cx="0" cy="0"/>
          <a:chOff x="0" y="0"/>
          <a:chExt cx="0" cy="0"/>
        </a:xfrm>
      </p:grpSpPr>
      <p:sp>
        <p:nvSpPr>
          <p:cNvPr id="31" name="Free-form: Shape 30">
            <a:extLst>
              <a:ext uri="{FF2B5EF4-FFF2-40B4-BE49-F238E27FC236}">
                <a16:creationId xmlns:a16="http://schemas.microsoft.com/office/drawing/2014/main" id="{775179C6-69B1-0B86-138C-7F7820A4F219}"/>
              </a:ext>
            </a:extLst>
          </p:cNvPr>
          <p:cNvSpPr/>
          <p:nvPr userDrawn="1"/>
        </p:nvSpPr>
        <p:spPr>
          <a:xfrm>
            <a:off x="0" y="693805"/>
            <a:ext cx="10688550" cy="6163375"/>
          </a:xfrm>
          <a:custGeom>
            <a:avLst/>
            <a:gdLst>
              <a:gd name="connsiteX0" fmla="*/ 0 w 8820023"/>
              <a:gd name="connsiteY0" fmla="*/ 0 h 5591302"/>
              <a:gd name="connsiteX1" fmla="*/ 8820023 w 8820023"/>
              <a:gd name="connsiteY1" fmla="*/ 0 h 5591302"/>
              <a:gd name="connsiteX2" fmla="*/ 8820023 w 8820023"/>
              <a:gd name="connsiteY2" fmla="*/ 5591302 h 5591302"/>
              <a:gd name="connsiteX3" fmla="*/ 0 w 8820023"/>
              <a:gd name="connsiteY3" fmla="*/ 5591302 h 5591302"/>
            </a:gdLst>
            <a:ahLst/>
            <a:cxnLst>
              <a:cxn ang="0">
                <a:pos x="connsiteX0" y="connsiteY0"/>
              </a:cxn>
              <a:cxn ang="0">
                <a:pos x="connsiteX1" y="connsiteY1"/>
              </a:cxn>
              <a:cxn ang="0">
                <a:pos x="connsiteX2" y="connsiteY2"/>
              </a:cxn>
              <a:cxn ang="0">
                <a:pos x="connsiteX3" y="connsiteY3"/>
              </a:cxn>
            </a:cxnLst>
            <a:rect l="l" t="t" r="r" b="b"/>
            <a:pathLst>
              <a:path w="8820023" h="5591302">
                <a:moveTo>
                  <a:pt x="0" y="0"/>
                </a:moveTo>
                <a:lnTo>
                  <a:pt x="8820023" y="0"/>
                </a:lnTo>
                <a:lnTo>
                  <a:pt x="8820023" y="5591302"/>
                </a:lnTo>
                <a:lnTo>
                  <a:pt x="0" y="5591302"/>
                </a:lnTo>
                <a:close/>
              </a:path>
            </a:pathLst>
          </a:custGeom>
          <a:solidFill>
            <a:schemeClr val="accent6"/>
          </a:solidFill>
          <a:ln w="6350" cap="flat">
            <a:noFill/>
            <a:prstDash val="solid"/>
            <a:miter/>
          </a:ln>
        </p:spPr>
        <p:txBody>
          <a:bodyPr rtlCol="0" anchor="ctr"/>
          <a:lstStyle/>
          <a:p>
            <a:pPr lvl="0"/>
            <a:endParaRPr lang="en-AU" sz="2263"/>
          </a:p>
        </p:txBody>
      </p:sp>
      <p:sp>
        <p:nvSpPr>
          <p:cNvPr id="44" name="Free-form: Shape 43">
            <a:extLst>
              <a:ext uri="{FF2B5EF4-FFF2-40B4-BE49-F238E27FC236}">
                <a16:creationId xmlns:a16="http://schemas.microsoft.com/office/drawing/2014/main" id="{DE084157-4075-0FD5-6E63-97A51B858EB1}"/>
              </a:ext>
            </a:extLst>
          </p:cNvPr>
          <p:cNvSpPr/>
          <p:nvPr userDrawn="1"/>
        </p:nvSpPr>
        <p:spPr>
          <a:xfrm>
            <a:off x="3941422" y="693805"/>
            <a:ext cx="6746979" cy="6164075"/>
          </a:xfrm>
          <a:custGeom>
            <a:avLst/>
            <a:gdLst>
              <a:gd name="connsiteX0" fmla="*/ 2644140 w 5770245"/>
              <a:gd name="connsiteY0" fmla="*/ 0 h 5591937"/>
              <a:gd name="connsiteX1" fmla="*/ 5770245 w 5770245"/>
              <a:gd name="connsiteY1" fmla="*/ 0 h 5591937"/>
              <a:gd name="connsiteX2" fmla="*/ 5770245 w 5770245"/>
              <a:gd name="connsiteY2" fmla="*/ 5591937 h 5591937"/>
              <a:gd name="connsiteX3" fmla="*/ 0 w 5770245"/>
              <a:gd name="connsiteY3" fmla="*/ 5591937 h 5591937"/>
            </a:gdLst>
            <a:ahLst/>
            <a:cxnLst>
              <a:cxn ang="0">
                <a:pos x="connsiteX0" y="connsiteY0"/>
              </a:cxn>
              <a:cxn ang="0">
                <a:pos x="connsiteX1" y="connsiteY1"/>
              </a:cxn>
              <a:cxn ang="0">
                <a:pos x="connsiteX2" y="connsiteY2"/>
              </a:cxn>
              <a:cxn ang="0">
                <a:pos x="connsiteX3" y="connsiteY3"/>
              </a:cxn>
            </a:cxnLst>
            <a:rect l="l" t="t" r="r" b="b"/>
            <a:pathLst>
              <a:path w="5770245" h="5591937">
                <a:moveTo>
                  <a:pt x="2644140" y="0"/>
                </a:moveTo>
                <a:lnTo>
                  <a:pt x="5770245" y="0"/>
                </a:lnTo>
                <a:lnTo>
                  <a:pt x="5770245" y="5591937"/>
                </a:lnTo>
                <a:lnTo>
                  <a:pt x="0" y="5591937"/>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AU" sz="1984"/>
          </a:p>
        </p:txBody>
      </p:sp>
      <p:sp>
        <p:nvSpPr>
          <p:cNvPr id="22" name="Footer Placeholder 4">
            <a:extLst>
              <a:ext uri="{FF2B5EF4-FFF2-40B4-BE49-F238E27FC236}">
                <a16:creationId xmlns:a16="http://schemas.microsoft.com/office/drawing/2014/main" id="{E478B37A-93E5-3050-AED1-1AE614E5E923}"/>
              </a:ext>
            </a:extLst>
          </p:cNvPr>
          <p:cNvSpPr>
            <a:spLocks noGrp="1"/>
          </p:cNvSpPr>
          <p:nvPr>
            <p:ph type="ftr" sz="quarter" idx="3"/>
          </p:nvPr>
        </p:nvSpPr>
        <p:spPr>
          <a:xfrm>
            <a:off x="568002" y="7004053"/>
            <a:ext cx="5240004" cy="396833"/>
          </a:xfrm>
          <a:prstGeom prst="rect">
            <a:avLst/>
          </a:prstGeom>
        </p:spPr>
        <p:txBody>
          <a:bodyPr vert="horz" lIns="0" tIns="0" rIns="0" bIns="0" rtlCol="0" anchor="ctr"/>
          <a:lstStyle>
            <a:lvl1pPr algn="l">
              <a:defRPr sz="1102">
                <a:solidFill>
                  <a:schemeClr val="accent6"/>
                </a:solidFill>
              </a:defRPr>
            </a:lvl1pPr>
          </a:lstStyle>
          <a:p>
            <a:r>
              <a:rPr lang="en-GB"/>
              <a:t>To add a Footer, select 'Insert &gt; Header &amp; Footer'</a:t>
            </a:r>
            <a:endParaRPr lang="en-GB" dirty="0"/>
          </a:p>
        </p:txBody>
      </p:sp>
      <p:sp>
        <p:nvSpPr>
          <p:cNvPr id="35" name="Free-form: Shape 34">
            <a:extLst>
              <a:ext uri="{FF2B5EF4-FFF2-40B4-BE49-F238E27FC236}">
                <a16:creationId xmlns:a16="http://schemas.microsoft.com/office/drawing/2014/main" id="{E716590E-9291-B2F9-3AA6-85CA4C91DBB9}"/>
              </a:ext>
            </a:extLst>
          </p:cNvPr>
          <p:cNvSpPr/>
          <p:nvPr userDrawn="1"/>
        </p:nvSpPr>
        <p:spPr>
          <a:xfrm>
            <a:off x="7547384" y="6857740"/>
            <a:ext cx="1545412" cy="697870"/>
          </a:xfrm>
          <a:custGeom>
            <a:avLst/>
            <a:gdLst>
              <a:gd name="connsiteX0" fmla="*/ 1321689 w 1321689"/>
              <a:gd name="connsiteY0" fmla="*/ 0 h 633095"/>
              <a:gd name="connsiteX1" fmla="*/ 300863 w 1321689"/>
              <a:gd name="connsiteY1" fmla="*/ 0 h 633095"/>
              <a:gd name="connsiteX2" fmla="*/ 0 w 1321689"/>
              <a:gd name="connsiteY2" fmla="*/ 633095 h 633095"/>
              <a:gd name="connsiteX3" fmla="*/ 1020953 w 1321689"/>
              <a:gd name="connsiteY3" fmla="*/ 633095 h 633095"/>
              <a:gd name="connsiteX4" fmla="*/ 1321562 w 1321689"/>
              <a:gd name="connsiteY4" fmla="*/ 0 h 633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89" h="633095">
                <a:moveTo>
                  <a:pt x="1321689" y="0"/>
                </a:moveTo>
                <a:lnTo>
                  <a:pt x="300863" y="0"/>
                </a:lnTo>
                <a:lnTo>
                  <a:pt x="0" y="633095"/>
                </a:lnTo>
                <a:lnTo>
                  <a:pt x="1020953" y="633095"/>
                </a:lnTo>
                <a:lnTo>
                  <a:pt x="1321562" y="0"/>
                </a:lnTo>
                <a:close/>
              </a:path>
            </a:pathLst>
          </a:custGeom>
          <a:solidFill>
            <a:schemeClr val="accent6"/>
          </a:solidFill>
          <a:ln w="6350" cap="flat">
            <a:noFill/>
            <a:prstDash val="solid"/>
            <a:miter/>
          </a:ln>
        </p:spPr>
        <p:txBody>
          <a:bodyPr rtlCol="0" anchor="ctr"/>
          <a:lstStyle/>
          <a:p>
            <a:pPr lvl="0"/>
            <a:endParaRPr lang="en-AU" sz="2263"/>
          </a:p>
        </p:txBody>
      </p:sp>
      <p:sp>
        <p:nvSpPr>
          <p:cNvPr id="36" name="Free-form: Shape 35">
            <a:extLst>
              <a:ext uri="{FF2B5EF4-FFF2-40B4-BE49-F238E27FC236}">
                <a16:creationId xmlns:a16="http://schemas.microsoft.com/office/drawing/2014/main" id="{4D003B98-C3EA-C7FE-AD96-45DA60D8E705}"/>
              </a:ext>
            </a:extLst>
          </p:cNvPr>
          <p:cNvSpPr/>
          <p:nvPr userDrawn="1"/>
        </p:nvSpPr>
        <p:spPr>
          <a:xfrm>
            <a:off x="7033137" y="-4064"/>
            <a:ext cx="1384738" cy="697869"/>
          </a:xfrm>
          <a:custGeom>
            <a:avLst/>
            <a:gdLst>
              <a:gd name="connsiteX0" fmla="*/ 299339 w 1184275"/>
              <a:gd name="connsiteY0" fmla="*/ 0 h 633094"/>
              <a:gd name="connsiteX1" fmla="*/ 0 w 1184275"/>
              <a:gd name="connsiteY1" fmla="*/ 633095 h 633094"/>
              <a:gd name="connsiteX2" fmla="*/ 885572 w 1184275"/>
              <a:gd name="connsiteY2" fmla="*/ 633095 h 633094"/>
              <a:gd name="connsiteX3" fmla="*/ 1184275 w 1184275"/>
              <a:gd name="connsiteY3" fmla="*/ 0 h 633094"/>
              <a:gd name="connsiteX4" fmla="*/ 299339 w 1184275"/>
              <a:gd name="connsiteY4" fmla="*/ 0 h 6330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4275" h="633094">
                <a:moveTo>
                  <a:pt x="299339" y="0"/>
                </a:moveTo>
                <a:lnTo>
                  <a:pt x="0" y="633095"/>
                </a:lnTo>
                <a:lnTo>
                  <a:pt x="885572" y="633095"/>
                </a:lnTo>
                <a:cubicBezTo>
                  <a:pt x="885572" y="633095"/>
                  <a:pt x="1184275" y="0"/>
                  <a:pt x="1184275" y="0"/>
                </a:cubicBezTo>
                <a:lnTo>
                  <a:pt x="299339" y="0"/>
                </a:lnTo>
                <a:close/>
              </a:path>
            </a:pathLst>
          </a:custGeom>
          <a:solidFill>
            <a:srgbClr val="CEDC00"/>
          </a:solidFill>
          <a:ln w="12691" cap="flat">
            <a:noFill/>
            <a:prstDash val="solid"/>
            <a:miter/>
          </a:ln>
        </p:spPr>
        <p:txBody>
          <a:bodyPr rtlCol="0" anchor="ctr"/>
          <a:lstStyle/>
          <a:p>
            <a:endParaRPr lang="en-AU" sz="2263"/>
          </a:p>
        </p:txBody>
      </p:sp>
      <p:sp>
        <p:nvSpPr>
          <p:cNvPr id="37" name="Free-form: Shape 36">
            <a:extLst>
              <a:ext uri="{FF2B5EF4-FFF2-40B4-BE49-F238E27FC236}">
                <a16:creationId xmlns:a16="http://schemas.microsoft.com/office/drawing/2014/main" id="{D57C1E03-A62F-F5AC-8A66-6F45EDC22105}"/>
              </a:ext>
            </a:extLst>
          </p:cNvPr>
          <p:cNvSpPr/>
          <p:nvPr userDrawn="1"/>
        </p:nvSpPr>
        <p:spPr>
          <a:xfrm>
            <a:off x="7550800" y="693805"/>
            <a:ext cx="517810" cy="1032315"/>
          </a:xfrm>
          <a:custGeom>
            <a:avLst/>
            <a:gdLst>
              <a:gd name="connsiteX0" fmla="*/ 442849 w 442849"/>
              <a:gd name="connsiteY0" fmla="*/ 0 h 936497"/>
              <a:gd name="connsiteX1" fmla="*/ 0 w 442849"/>
              <a:gd name="connsiteY1" fmla="*/ 936498 h 936497"/>
            </a:gdLst>
            <a:ahLst/>
            <a:cxnLst>
              <a:cxn ang="0">
                <a:pos x="connsiteX0" y="connsiteY0"/>
              </a:cxn>
              <a:cxn ang="0">
                <a:pos x="connsiteX1" y="connsiteY1"/>
              </a:cxn>
            </a:cxnLst>
            <a:rect l="l" t="t" r="r" b="b"/>
            <a:pathLst>
              <a:path w="442849" h="936497">
                <a:moveTo>
                  <a:pt x="442849" y="0"/>
                </a:moveTo>
                <a:lnTo>
                  <a:pt x="0" y="936498"/>
                </a:lnTo>
              </a:path>
            </a:pathLst>
          </a:custGeom>
          <a:solidFill>
            <a:srgbClr val="FFFFFF"/>
          </a:solidFill>
          <a:ln w="12691" cap="flat">
            <a:noFill/>
            <a:prstDash val="solid"/>
            <a:miter/>
          </a:ln>
        </p:spPr>
        <p:txBody>
          <a:bodyPr rtlCol="0" anchor="ctr"/>
          <a:lstStyle/>
          <a:p>
            <a:endParaRPr lang="en-AU" sz="2263"/>
          </a:p>
        </p:txBody>
      </p:sp>
      <p:sp>
        <p:nvSpPr>
          <p:cNvPr id="41" name="Subtitle 2">
            <a:extLst>
              <a:ext uri="{FF2B5EF4-FFF2-40B4-BE49-F238E27FC236}">
                <a16:creationId xmlns:a16="http://schemas.microsoft.com/office/drawing/2014/main" id="{CAB36581-B79B-989F-D79E-A149C37E4972}"/>
              </a:ext>
            </a:extLst>
          </p:cNvPr>
          <p:cNvSpPr>
            <a:spLocks noGrp="1"/>
          </p:cNvSpPr>
          <p:nvPr>
            <p:ph type="subTitle" idx="1" hasCustomPrompt="1"/>
          </p:nvPr>
        </p:nvSpPr>
        <p:spPr>
          <a:xfrm>
            <a:off x="564738" y="2675708"/>
            <a:ext cx="4419844" cy="1587333"/>
          </a:xfrm>
        </p:spPr>
        <p:txBody>
          <a:bodyPr/>
          <a:lstStyle>
            <a:lvl1pPr marL="0" indent="0" algn="l">
              <a:buNone/>
              <a:defRPr sz="2535" b="0">
                <a:solidFill>
                  <a:schemeClr val="bg1"/>
                </a:solidFill>
              </a:defRPr>
            </a:lvl1pPr>
            <a:lvl2pPr marL="0" indent="0" algn="l">
              <a:buNone/>
              <a:defRPr sz="2535" b="0">
                <a:solidFill>
                  <a:schemeClr val="accent3"/>
                </a:solidFill>
              </a:defRPr>
            </a:lvl2pPr>
            <a:lvl3pPr marL="0" indent="0" algn="l">
              <a:buNone/>
              <a:defRPr sz="2535" b="0">
                <a:solidFill>
                  <a:schemeClr val="bg1"/>
                </a:solidFill>
              </a:defRPr>
            </a:lvl3pPr>
            <a:lvl4pPr marL="0" indent="0" algn="l">
              <a:buNone/>
              <a:defRPr sz="2535" b="0">
                <a:solidFill>
                  <a:schemeClr val="bg1"/>
                </a:solidFill>
              </a:defRPr>
            </a:lvl4pPr>
            <a:lvl5pPr marL="0" indent="0" algn="l">
              <a:buNone/>
              <a:defRPr sz="2535" b="0">
                <a:solidFill>
                  <a:schemeClr val="bg1"/>
                </a:solidFill>
              </a:defRPr>
            </a:lvl5pPr>
            <a:lvl6pPr marL="0" indent="0" algn="l">
              <a:buNone/>
              <a:defRPr sz="2535" b="0">
                <a:solidFill>
                  <a:schemeClr val="bg1"/>
                </a:solidFill>
              </a:defRPr>
            </a:lvl6pPr>
            <a:lvl7pPr marL="0" indent="0" algn="l">
              <a:buNone/>
              <a:defRPr sz="2535" b="0">
                <a:solidFill>
                  <a:schemeClr val="bg1"/>
                </a:solidFill>
              </a:defRPr>
            </a:lvl7pPr>
            <a:lvl8pPr marL="0" indent="0" algn="l">
              <a:buNone/>
              <a:defRPr sz="2535" b="0">
                <a:solidFill>
                  <a:schemeClr val="bg1"/>
                </a:solidFill>
              </a:defRPr>
            </a:lvl8pPr>
            <a:lvl9pPr marL="0" indent="0" algn="l">
              <a:buNone/>
              <a:defRPr sz="2535" b="0">
                <a:solidFill>
                  <a:schemeClr val="bg1"/>
                </a:solidFill>
              </a:defRPr>
            </a:lvl9pPr>
          </a:lstStyle>
          <a:p>
            <a:r>
              <a:rPr lang="en-US" dirty="0"/>
              <a:t>Click to add subheading</a:t>
            </a:r>
            <a:endParaRPr lang="en-GB" dirty="0"/>
          </a:p>
        </p:txBody>
      </p:sp>
      <p:sp>
        <p:nvSpPr>
          <p:cNvPr id="42" name="Title 10">
            <a:extLst>
              <a:ext uri="{FF2B5EF4-FFF2-40B4-BE49-F238E27FC236}">
                <a16:creationId xmlns:a16="http://schemas.microsoft.com/office/drawing/2014/main" id="{2A95F71B-5627-FFA8-5C56-3B3CD5D05787}"/>
              </a:ext>
            </a:extLst>
          </p:cNvPr>
          <p:cNvSpPr>
            <a:spLocks noGrp="1"/>
          </p:cNvSpPr>
          <p:nvPr>
            <p:ph type="title" hasCustomPrompt="1"/>
          </p:nvPr>
        </p:nvSpPr>
        <p:spPr>
          <a:xfrm>
            <a:off x="568001" y="1391815"/>
            <a:ext cx="4419844" cy="1190500"/>
          </a:xfrm>
        </p:spPr>
        <p:txBody>
          <a:bodyPr anchor="b" anchorCtr="0"/>
          <a:lstStyle>
            <a:lvl1pPr>
              <a:defRPr sz="3417">
                <a:solidFill>
                  <a:schemeClr val="bg1"/>
                </a:solidFill>
              </a:defRPr>
            </a:lvl1pPr>
          </a:lstStyle>
          <a:p>
            <a:r>
              <a:rPr lang="en-US" dirty="0"/>
              <a:t>Section Header</a:t>
            </a:r>
            <a:endParaRPr lang="en-GB" dirty="0"/>
          </a:p>
        </p:txBody>
      </p:sp>
      <p:sp>
        <p:nvSpPr>
          <p:cNvPr id="57" name="Free-form: Shape 56">
            <a:extLst>
              <a:ext uri="{FF2B5EF4-FFF2-40B4-BE49-F238E27FC236}">
                <a16:creationId xmlns:a16="http://schemas.microsoft.com/office/drawing/2014/main" id="{01DA6775-E0B6-7D84-E7B3-F5EA83C07776}"/>
              </a:ext>
            </a:extLst>
          </p:cNvPr>
          <p:cNvSpPr/>
          <p:nvPr userDrawn="1"/>
        </p:nvSpPr>
        <p:spPr>
          <a:xfrm>
            <a:off x="6515327" y="693803"/>
            <a:ext cx="1553431" cy="1032317"/>
          </a:xfrm>
          <a:custGeom>
            <a:avLst/>
            <a:gdLst>
              <a:gd name="connsiteX0" fmla="*/ 885762 w 1328547"/>
              <a:gd name="connsiteY0" fmla="*/ 936365 h 936499"/>
              <a:gd name="connsiteX1" fmla="*/ 885825 w 1328547"/>
              <a:gd name="connsiteY1" fmla="*/ 936499 h 936499"/>
              <a:gd name="connsiteX2" fmla="*/ 885698 w 1328547"/>
              <a:gd name="connsiteY2" fmla="*/ 936499 h 936499"/>
              <a:gd name="connsiteX3" fmla="*/ 442786 w 1328547"/>
              <a:gd name="connsiteY3" fmla="*/ 134 h 936499"/>
              <a:gd name="connsiteX4" fmla="*/ 447696 w 1328547"/>
              <a:gd name="connsiteY4" fmla="*/ 10517 h 936499"/>
              <a:gd name="connsiteX5" fmla="*/ 885571 w 1328547"/>
              <a:gd name="connsiteY5" fmla="*/ 936498 h 936499"/>
              <a:gd name="connsiteX6" fmla="*/ 0 w 1328547"/>
              <a:gd name="connsiteY6" fmla="*/ 936498 h 936499"/>
              <a:gd name="connsiteX7" fmla="*/ 442976 w 1328547"/>
              <a:gd name="connsiteY7" fmla="*/ 1 h 936499"/>
              <a:gd name="connsiteX8" fmla="*/ 1328547 w 1328547"/>
              <a:gd name="connsiteY8" fmla="*/ 1 h 936499"/>
              <a:gd name="connsiteX9" fmla="*/ 885762 w 1328547"/>
              <a:gd name="connsiteY9" fmla="*/ 936365 h 936499"/>
              <a:gd name="connsiteX10" fmla="*/ 880852 w 1328547"/>
              <a:gd name="connsiteY10" fmla="*/ 925982 h 936499"/>
              <a:gd name="connsiteX11" fmla="*/ 442976 w 1328547"/>
              <a:gd name="connsiteY11" fmla="*/ 1 h 936499"/>
              <a:gd name="connsiteX12" fmla="*/ 442722 w 1328547"/>
              <a:gd name="connsiteY12" fmla="*/ 0 h 936499"/>
              <a:gd name="connsiteX13" fmla="*/ 442849 w 1328547"/>
              <a:gd name="connsiteY13" fmla="*/ 0 h 936499"/>
              <a:gd name="connsiteX14" fmla="*/ 442786 w 1328547"/>
              <a:gd name="connsiteY14" fmla="*/ 134 h 936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28547" h="936499">
                <a:moveTo>
                  <a:pt x="885762" y="936365"/>
                </a:moveTo>
                <a:lnTo>
                  <a:pt x="885825" y="936499"/>
                </a:lnTo>
                <a:lnTo>
                  <a:pt x="885698" y="936499"/>
                </a:lnTo>
                <a:close/>
                <a:moveTo>
                  <a:pt x="442786" y="134"/>
                </a:moveTo>
                <a:lnTo>
                  <a:pt x="447696" y="10517"/>
                </a:lnTo>
                <a:cubicBezTo>
                  <a:pt x="496349" y="113404"/>
                  <a:pt x="885571" y="936498"/>
                  <a:pt x="885571" y="936498"/>
                </a:cubicBezTo>
                <a:lnTo>
                  <a:pt x="0" y="936498"/>
                </a:lnTo>
                <a:close/>
                <a:moveTo>
                  <a:pt x="442976" y="1"/>
                </a:moveTo>
                <a:lnTo>
                  <a:pt x="1328547" y="1"/>
                </a:lnTo>
                <a:lnTo>
                  <a:pt x="885762" y="936365"/>
                </a:lnTo>
                <a:lnTo>
                  <a:pt x="880852" y="925982"/>
                </a:lnTo>
                <a:cubicBezTo>
                  <a:pt x="832199" y="823095"/>
                  <a:pt x="442976" y="1"/>
                  <a:pt x="442976" y="1"/>
                </a:cubicBezTo>
                <a:close/>
                <a:moveTo>
                  <a:pt x="442722" y="0"/>
                </a:moveTo>
                <a:lnTo>
                  <a:pt x="442849" y="0"/>
                </a:lnTo>
                <a:lnTo>
                  <a:pt x="442786" y="134"/>
                </a:lnTo>
                <a:close/>
              </a:path>
            </a:pathLst>
          </a:custGeom>
          <a:solidFill>
            <a:schemeClr val="accent1">
              <a:alpha val="66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41" b="1">
              <a:noFill/>
            </a:endParaRPr>
          </a:p>
        </p:txBody>
      </p:sp>
      <p:sp>
        <p:nvSpPr>
          <p:cNvPr id="58" name="Free-form: Shape 57">
            <a:extLst>
              <a:ext uri="{FF2B5EF4-FFF2-40B4-BE49-F238E27FC236}">
                <a16:creationId xmlns:a16="http://schemas.microsoft.com/office/drawing/2014/main" id="{358FAFA3-856C-CF17-8001-FFF4AC2A7BB5}"/>
              </a:ext>
            </a:extLst>
          </p:cNvPr>
          <p:cNvSpPr/>
          <p:nvPr userDrawn="1"/>
        </p:nvSpPr>
        <p:spPr>
          <a:xfrm>
            <a:off x="5997663" y="693803"/>
            <a:ext cx="1553283" cy="1032316"/>
          </a:xfrm>
          <a:custGeom>
            <a:avLst/>
            <a:gdLst>
              <a:gd name="connsiteX0" fmla="*/ 0 w 1328420"/>
              <a:gd name="connsiteY0" fmla="*/ 0 h 936498"/>
              <a:gd name="connsiteX1" fmla="*/ 885571 w 1328420"/>
              <a:gd name="connsiteY1" fmla="*/ 0 h 936498"/>
              <a:gd name="connsiteX2" fmla="*/ 1328420 w 1328420"/>
              <a:gd name="connsiteY2" fmla="*/ 936498 h 936498"/>
              <a:gd name="connsiteX3" fmla="*/ 442849 w 1328420"/>
              <a:gd name="connsiteY3" fmla="*/ 936498 h 936498"/>
              <a:gd name="connsiteX4" fmla="*/ 0 w 1328420"/>
              <a:gd name="connsiteY4" fmla="*/ 0 h 9364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8420" h="936498">
                <a:moveTo>
                  <a:pt x="0" y="0"/>
                </a:moveTo>
                <a:lnTo>
                  <a:pt x="885571" y="0"/>
                </a:lnTo>
                <a:lnTo>
                  <a:pt x="1328420" y="936498"/>
                </a:lnTo>
                <a:lnTo>
                  <a:pt x="442849" y="936498"/>
                </a:lnTo>
                <a:cubicBezTo>
                  <a:pt x="442849" y="936498"/>
                  <a:pt x="0" y="0"/>
                  <a:pt x="0" y="0"/>
                </a:cubicBezTo>
                <a:close/>
              </a:path>
            </a:pathLst>
          </a:custGeom>
          <a:solidFill>
            <a:schemeClr val="bg1">
              <a:alpha val="33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41" b="1">
              <a:noFill/>
            </a:endParaRPr>
          </a:p>
        </p:txBody>
      </p:sp>
      <p:sp>
        <p:nvSpPr>
          <p:cNvPr id="61" name="Free-form: Shape 60">
            <a:extLst>
              <a:ext uri="{FF2B5EF4-FFF2-40B4-BE49-F238E27FC236}">
                <a16:creationId xmlns:a16="http://schemas.microsoft.com/office/drawing/2014/main" id="{DF617F1A-5E2A-826F-24C7-FBF92E02D629}"/>
              </a:ext>
            </a:extLst>
          </p:cNvPr>
          <p:cNvSpPr/>
          <p:nvPr userDrawn="1"/>
        </p:nvSpPr>
        <p:spPr>
          <a:xfrm>
            <a:off x="7897835" y="5666672"/>
            <a:ext cx="1794443" cy="1193869"/>
          </a:xfrm>
          <a:custGeom>
            <a:avLst/>
            <a:gdLst>
              <a:gd name="connsiteX0" fmla="*/ 513969 w 1534668"/>
              <a:gd name="connsiteY0" fmla="*/ 0 h 1083056"/>
              <a:gd name="connsiteX1" fmla="*/ 1534668 w 1534668"/>
              <a:gd name="connsiteY1" fmla="*/ 0 h 1083056"/>
              <a:gd name="connsiteX2" fmla="*/ 1021969 w 1534668"/>
              <a:gd name="connsiteY2" fmla="*/ 1080516 h 1083056"/>
              <a:gd name="connsiteX3" fmla="*/ 0 w 1534668"/>
              <a:gd name="connsiteY3" fmla="*/ 1083056 h 1083056"/>
            </a:gdLst>
            <a:ahLst/>
            <a:cxnLst>
              <a:cxn ang="0">
                <a:pos x="connsiteX0" y="connsiteY0"/>
              </a:cxn>
              <a:cxn ang="0">
                <a:pos x="connsiteX1" y="connsiteY1"/>
              </a:cxn>
              <a:cxn ang="0">
                <a:pos x="connsiteX2" y="connsiteY2"/>
              </a:cxn>
              <a:cxn ang="0">
                <a:pos x="connsiteX3" y="connsiteY3"/>
              </a:cxn>
            </a:cxnLst>
            <a:rect l="l" t="t" r="r" b="b"/>
            <a:pathLst>
              <a:path w="1534668" h="1083056">
                <a:moveTo>
                  <a:pt x="513969" y="0"/>
                </a:moveTo>
                <a:lnTo>
                  <a:pt x="1534668" y="0"/>
                </a:lnTo>
                <a:lnTo>
                  <a:pt x="1021969" y="1080516"/>
                </a:lnTo>
                <a:lnTo>
                  <a:pt x="0" y="1083056"/>
                </a:lnTo>
                <a:close/>
              </a:path>
            </a:pathLst>
          </a:custGeom>
          <a:solidFill>
            <a:schemeClr val="accent6">
              <a:alpha val="50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41" b="1">
              <a:noFill/>
            </a:endParaRPr>
          </a:p>
        </p:txBody>
      </p:sp>
      <p:sp>
        <p:nvSpPr>
          <p:cNvPr id="62" name="Free-form: Shape 61">
            <a:extLst>
              <a:ext uri="{FF2B5EF4-FFF2-40B4-BE49-F238E27FC236}">
                <a16:creationId xmlns:a16="http://schemas.microsoft.com/office/drawing/2014/main" id="{FF92AA7A-2C80-1E59-C936-ABFC69615300}"/>
              </a:ext>
            </a:extLst>
          </p:cNvPr>
          <p:cNvSpPr/>
          <p:nvPr userDrawn="1"/>
        </p:nvSpPr>
        <p:spPr>
          <a:xfrm>
            <a:off x="8498807" y="5666672"/>
            <a:ext cx="1787315" cy="1191209"/>
          </a:xfrm>
          <a:custGeom>
            <a:avLst/>
            <a:gdLst>
              <a:gd name="connsiteX0" fmla="*/ 0 w 1528572"/>
              <a:gd name="connsiteY0" fmla="*/ 0 h 1080643"/>
              <a:gd name="connsiteX1" fmla="*/ 1020572 w 1528572"/>
              <a:gd name="connsiteY1" fmla="*/ 0 h 1080643"/>
              <a:gd name="connsiteX2" fmla="*/ 1528572 w 1528572"/>
              <a:gd name="connsiteY2" fmla="*/ 1080643 h 1080643"/>
              <a:gd name="connsiteX3" fmla="*/ 508000 w 1528572"/>
              <a:gd name="connsiteY3" fmla="*/ 1080643 h 1080643"/>
            </a:gdLst>
            <a:ahLst/>
            <a:cxnLst>
              <a:cxn ang="0">
                <a:pos x="connsiteX0" y="connsiteY0"/>
              </a:cxn>
              <a:cxn ang="0">
                <a:pos x="connsiteX1" y="connsiteY1"/>
              </a:cxn>
              <a:cxn ang="0">
                <a:pos x="connsiteX2" y="connsiteY2"/>
              </a:cxn>
              <a:cxn ang="0">
                <a:pos x="connsiteX3" y="connsiteY3"/>
              </a:cxn>
            </a:cxnLst>
            <a:rect l="l" t="t" r="r" b="b"/>
            <a:pathLst>
              <a:path w="1528572" h="1080643">
                <a:moveTo>
                  <a:pt x="0" y="0"/>
                </a:moveTo>
                <a:lnTo>
                  <a:pt x="1020572" y="0"/>
                </a:lnTo>
                <a:cubicBezTo>
                  <a:pt x="1020572" y="0"/>
                  <a:pt x="1528572" y="1080643"/>
                  <a:pt x="1528572" y="1080643"/>
                </a:cubicBezTo>
                <a:lnTo>
                  <a:pt x="508000" y="1080643"/>
                </a:lnTo>
                <a:close/>
              </a:path>
            </a:pathLst>
          </a:custGeom>
          <a:solidFill>
            <a:schemeClr val="bg1">
              <a:alpha val="33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41" b="1">
              <a:noFill/>
            </a:endParaRPr>
          </a:p>
        </p:txBody>
      </p:sp>
      <p:sp>
        <p:nvSpPr>
          <p:cNvPr id="4" name="Slide Number Placeholder 5">
            <a:extLst>
              <a:ext uri="{FF2B5EF4-FFF2-40B4-BE49-F238E27FC236}">
                <a16:creationId xmlns:a16="http://schemas.microsoft.com/office/drawing/2014/main" id="{5B3127AF-A3C2-5832-887E-D39B11574766}"/>
              </a:ext>
            </a:extLst>
          </p:cNvPr>
          <p:cNvSpPr>
            <a:spLocks noGrp="1"/>
          </p:cNvSpPr>
          <p:nvPr>
            <p:ph type="sldNum" sz="quarter" idx="4"/>
          </p:nvPr>
        </p:nvSpPr>
        <p:spPr>
          <a:xfrm>
            <a:off x="9750219" y="7004053"/>
            <a:ext cx="631406" cy="396833"/>
          </a:xfrm>
          <a:prstGeom prst="rect">
            <a:avLst/>
          </a:prstGeom>
        </p:spPr>
        <p:txBody>
          <a:bodyPr vert="horz" lIns="0" tIns="0" rIns="0" bIns="0" rtlCol="0" anchor="ctr"/>
          <a:lstStyle>
            <a:lvl1pPr algn="l">
              <a:defRPr sz="1102">
                <a:solidFill>
                  <a:schemeClr val="accent6"/>
                </a:solidFill>
              </a:defRPr>
            </a:lvl1pPr>
          </a:lstStyle>
          <a:p>
            <a:r>
              <a:rPr lang="en-GB" dirty="0"/>
              <a:t>Page </a:t>
            </a:r>
            <a:fld id="{F5AEA0E0-5CC6-4BD0-905C-A0021E419432}" type="slidenum">
              <a:rPr lang="en-GB" smtClean="0"/>
              <a:pPr/>
              <a:t>‹#›</a:t>
            </a:fld>
            <a:endParaRPr lang="en-GB" dirty="0"/>
          </a:p>
        </p:txBody>
      </p:sp>
      <p:cxnSp>
        <p:nvCxnSpPr>
          <p:cNvPr id="5" name="Straight Connector 4">
            <a:extLst>
              <a:ext uri="{FF2B5EF4-FFF2-40B4-BE49-F238E27FC236}">
                <a16:creationId xmlns:a16="http://schemas.microsoft.com/office/drawing/2014/main" id="{FCFDF05C-52EC-6D95-72CD-C8B91309F21D}"/>
              </a:ext>
            </a:extLst>
          </p:cNvPr>
          <p:cNvCxnSpPr/>
          <p:nvPr userDrawn="1"/>
        </p:nvCxnSpPr>
        <p:spPr>
          <a:xfrm>
            <a:off x="9621984" y="7125695"/>
            <a:ext cx="0" cy="171493"/>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90796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DEF600E-A836-4665-A50B-E5BE4AD5429E}"/>
              </a:ext>
            </a:extLst>
          </p:cNvPr>
          <p:cNvSpPr>
            <a:spLocks noGrp="1"/>
          </p:cNvSpPr>
          <p:nvPr>
            <p:ph type="title"/>
          </p:nvPr>
        </p:nvSpPr>
        <p:spPr/>
        <p:txBody>
          <a:bodyPr/>
          <a:lstStyle/>
          <a:p>
            <a:r>
              <a:rPr lang="en-US"/>
              <a:t>Click to edit Master title style</a:t>
            </a:r>
            <a:endParaRPr lang="en-AU" dirty="0"/>
          </a:p>
        </p:txBody>
      </p:sp>
      <p:sp>
        <p:nvSpPr>
          <p:cNvPr id="6" name="Date Placeholder 5">
            <a:extLst>
              <a:ext uri="{FF2B5EF4-FFF2-40B4-BE49-F238E27FC236}">
                <a16:creationId xmlns:a16="http://schemas.microsoft.com/office/drawing/2014/main" id="{EF2443BB-7A97-7B56-A32E-631D8CD62CBD}"/>
              </a:ext>
            </a:extLst>
          </p:cNvPr>
          <p:cNvSpPr>
            <a:spLocks noGrp="1"/>
          </p:cNvSpPr>
          <p:nvPr>
            <p:ph type="dt" sz="half" idx="10"/>
          </p:nvPr>
        </p:nvSpPr>
        <p:spPr/>
        <p:txBody>
          <a:bodyPr/>
          <a:lstStyle/>
          <a:p>
            <a:fld id="{973D4877-A18C-4E62-9946-F942ED83388C}" type="datetime1">
              <a:rPr lang="en-GB" smtClean="0"/>
              <a:t>31/07/2023</a:t>
            </a:fld>
            <a:endParaRPr lang="en-GB" dirty="0"/>
          </a:p>
        </p:txBody>
      </p:sp>
      <p:sp>
        <p:nvSpPr>
          <p:cNvPr id="7" name="Footer Placeholder 6">
            <a:extLst>
              <a:ext uri="{FF2B5EF4-FFF2-40B4-BE49-F238E27FC236}">
                <a16:creationId xmlns:a16="http://schemas.microsoft.com/office/drawing/2014/main" id="{F726E1DD-AD4E-67B7-C4F6-D1DB9008DB2D}"/>
              </a:ext>
            </a:extLst>
          </p:cNvPr>
          <p:cNvSpPr>
            <a:spLocks noGrp="1"/>
          </p:cNvSpPr>
          <p:nvPr>
            <p:ph type="ftr" sz="quarter" idx="11"/>
          </p:nvPr>
        </p:nvSpPr>
        <p:spPr/>
        <p:txBody>
          <a:bodyPr/>
          <a:lstStyle/>
          <a:p>
            <a:r>
              <a:rPr lang="en-GB"/>
              <a:t>To add a Footer, select 'Insert &gt; Header &amp; Footer'</a:t>
            </a:r>
            <a:endParaRPr lang="en-GB" dirty="0"/>
          </a:p>
        </p:txBody>
      </p:sp>
      <p:sp>
        <p:nvSpPr>
          <p:cNvPr id="8" name="Slide Number Placeholder 7">
            <a:extLst>
              <a:ext uri="{FF2B5EF4-FFF2-40B4-BE49-F238E27FC236}">
                <a16:creationId xmlns:a16="http://schemas.microsoft.com/office/drawing/2014/main" id="{D5844A66-C3CA-7B88-CD33-C6D0CC2B8D31}"/>
              </a:ext>
            </a:extLst>
          </p:cNvPr>
          <p:cNvSpPr>
            <a:spLocks noGrp="1"/>
          </p:cNvSpPr>
          <p:nvPr>
            <p:ph type="sldNum" sz="quarter" idx="12"/>
          </p:nvPr>
        </p:nvSpPr>
        <p:spPr/>
        <p:txBody>
          <a:bodyPr/>
          <a:lstStyle/>
          <a:p>
            <a:r>
              <a:rPr lang="en-GB"/>
              <a:t>Page </a:t>
            </a:r>
            <a:fld id="{F5AEA0E0-5CC6-4BD0-905C-A0021E419432}" type="slidenum">
              <a:rPr lang="en-GB" smtClean="0"/>
              <a:pPr/>
              <a:t>‹#›</a:t>
            </a:fld>
            <a:endParaRPr lang="en-GB" dirty="0"/>
          </a:p>
        </p:txBody>
      </p:sp>
    </p:spTree>
    <p:extLst>
      <p:ext uri="{BB962C8B-B14F-4D97-AF65-F5344CB8AC3E}">
        <p14:creationId xmlns:p14="http://schemas.microsoft.com/office/powerpoint/2010/main" val="1648050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C29A80C0-65A9-BC7C-D22E-85EE44CC74A3}"/>
              </a:ext>
            </a:extLst>
          </p:cNvPr>
          <p:cNvSpPr>
            <a:spLocks noGrp="1"/>
          </p:cNvSpPr>
          <p:nvPr>
            <p:ph type="dt" sz="half" idx="10"/>
          </p:nvPr>
        </p:nvSpPr>
        <p:spPr/>
        <p:txBody>
          <a:bodyPr/>
          <a:lstStyle/>
          <a:p>
            <a:fld id="{973D4877-A18C-4E62-9946-F942ED83388C}" type="datetime1">
              <a:rPr lang="en-GB" smtClean="0"/>
              <a:t>31/07/2023</a:t>
            </a:fld>
            <a:endParaRPr lang="en-GB" dirty="0"/>
          </a:p>
        </p:txBody>
      </p:sp>
      <p:sp>
        <p:nvSpPr>
          <p:cNvPr id="6" name="Footer Placeholder 5">
            <a:extLst>
              <a:ext uri="{FF2B5EF4-FFF2-40B4-BE49-F238E27FC236}">
                <a16:creationId xmlns:a16="http://schemas.microsoft.com/office/drawing/2014/main" id="{6E9D7BD5-0C96-0A6E-631D-DD3B95D284DD}"/>
              </a:ext>
            </a:extLst>
          </p:cNvPr>
          <p:cNvSpPr>
            <a:spLocks noGrp="1"/>
          </p:cNvSpPr>
          <p:nvPr>
            <p:ph type="ftr" sz="quarter" idx="11"/>
          </p:nvPr>
        </p:nvSpPr>
        <p:spPr/>
        <p:txBody>
          <a:bodyPr/>
          <a:lstStyle/>
          <a:p>
            <a:r>
              <a:rPr lang="en-GB"/>
              <a:t>To add a Footer, select 'Insert &gt; Header &amp; Footer'</a:t>
            </a:r>
            <a:endParaRPr lang="en-GB" dirty="0"/>
          </a:p>
        </p:txBody>
      </p:sp>
      <p:sp>
        <p:nvSpPr>
          <p:cNvPr id="7" name="Slide Number Placeholder 6">
            <a:extLst>
              <a:ext uri="{FF2B5EF4-FFF2-40B4-BE49-F238E27FC236}">
                <a16:creationId xmlns:a16="http://schemas.microsoft.com/office/drawing/2014/main" id="{02379D0F-B6EB-9705-927B-79B513BACF9E}"/>
              </a:ext>
            </a:extLst>
          </p:cNvPr>
          <p:cNvSpPr>
            <a:spLocks noGrp="1"/>
          </p:cNvSpPr>
          <p:nvPr>
            <p:ph type="sldNum" sz="quarter" idx="12"/>
          </p:nvPr>
        </p:nvSpPr>
        <p:spPr/>
        <p:txBody>
          <a:bodyPr/>
          <a:lstStyle/>
          <a:p>
            <a:r>
              <a:rPr lang="en-GB"/>
              <a:t>Page </a:t>
            </a:r>
            <a:fld id="{F5AEA0E0-5CC6-4BD0-905C-A0021E419432}" type="slidenum">
              <a:rPr lang="en-GB" smtClean="0"/>
              <a:pPr/>
              <a:t>‹#›</a:t>
            </a:fld>
            <a:endParaRPr lang="en-GB" dirty="0"/>
          </a:p>
        </p:txBody>
      </p:sp>
    </p:spTree>
    <p:extLst>
      <p:ext uri="{BB962C8B-B14F-4D97-AF65-F5344CB8AC3E}">
        <p14:creationId xmlns:p14="http://schemas.microsoft.com/office/powerpoint/2010/main" val="10771517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blank with Title">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C6C17F2-A024-482A-8146-FB13A0F35D7A}"/>
              </a:ext>
            </a:extLst>
          </p:cNvPr>
          <p:cNvSpPr>
            <a:spLocks noGrp="1"/>
          </p:cNvSpPr>
          <p:nvPr>
            <p:ph type="title" hasCustomPrompt="1"/>
          </p:nvPr>
        </p:nvSpPr>
        <p:spPr>
          <a:xfrm>
            <a:off x="582837" y="610899"/>
            <a:ext cx="9519664" cy="418576"/>
          </a:xfrm>
        </p:spPr>
        <p:txBody>
          <a:bodyPr anchor="ctr" anchorCtr="0">
            <a:spAutoFit/>
          </a:bodyPr>
          <a:lstStyle>
            <a:lvl1pPr marL="0" marR="0" indent="0" algn="l" defTabSz="986857" rtl="0" eaLnBrk="1" fontAlgn="auto" latinLnBrk="0" hangingPunct="1">
              <a:lnSpc>
                <a:spcPct val="90000"/>
              </a:lnSpc>
              <a:spcBef>
                <a:spcPct val="0"/>
              </a:spcBef>
              <a:spcAft>
                <a:spcPts val="0"/>
              </a:spcAft>
              <a:buClrTx/>
              <a:buSzTx/>
              <a:buFontTx/>
              <a:buNone/>
              <a:tabLst/>
              <a:defRPr sz="3022"/>
            </a:lvl1pPr>
          </a:lstStyle>
          <a:p>
            <a:pPr lvl="0"/>
            <a:r>
              <a:rPr lang="en-AU" noProof="0"/>
              <a:t>Governing thought</a:t>
            </a:r>
          </a:p>
        </p:txBody>
      </p:sp>
    </p:spTree>
    <p:extLst>
      <p:ext uri="{BB962C8B-B14F-4D97-AF65-F5344CB8AC3E}">
        <p14:creationId xmlns:p14="http://schemas.microsoft.com/office/powerpoint/2010/main" val="1238188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dark">
    <p:spTree>
      <p:nvGrpSpPr>
        <p:cNvPr id="1" name=""/>
        <p:cNvGrpSpPr/>
        <p:nvPr/>
      </p:nvGrpSpPr>
      <p:grpSpPr>
        <a:xfrm>
          <a:off x="0" y="0"/>
          <a:ext cx="0" cy="0"/>
          <a:chOff x="0" y="0"/>
          <a:chExt cx="0" cy="0"/>
        </a:xfrm>
      </p:grpSpPr>
      <p:sp>
        <p:nvSpPr>
          <p:cNvPr id="24" name="Subtitle 2">
            <a:extLst>
              <a:ext uri="{FF2B5EF4-FFF2-40B4-BE49-F238E27FC236}">
                <a16:creationId xmlns:a16="http://schemas.microsoft.com/office/drawing/2014/main" id="{6B334685-C921-7BF8-BD42-E66D7F73CDEC}"/>
              </a:ext>
            </a:extLst>
          </p:cNvPr>
          <p:cNvSpPr>
            <a:spLocks noGrp="1"/>
          </p:cNvSpPr>
          <p:nvPr>
            <p:ph type="subTitle" idx="1" hasCustomPrompt="1"/>
          </p:nvPr>
        </p:nvSpPr>
        <p:spPr>
          <a:xfrm>
            <a:off x="568002" y="614693"/>
            <a:ext cx="5366953" cy="1587333"/>
          </a:xfrm>
        </p:spPr>
        <p:txBody>
          <a:bodyPr/>
          <a:lstStyle>
            <a:lvl1pPr marL="0" indent="0" algn="l">
              <a:buNone/>
              <a:defRPr sz="3417" b="0">
                <a:solidFill>
                  <a:schemeClr val="accent6"/>
                </a:solidFill>
              </a:defRPr>
            </a:lvl1pPr>
            <a:lvl2pPr marL="0" indent="0" algn="l">
              <a:buNone/>
              <a:defRPr sz="2535" b="0">
                <a:solidFill>
                  <a:schemeClr val="accent6"/>
                </a:solidFill>
              </a:defRPr>
            </a:lvl2pPr>
            <a:lvl3pPr marL="0" indent="0" algn="l">
              <a:buNone/>
              <a:defRPr sz="2535" b="0">
                <a:solidFill>
                  <a:schemeClr val="accent6"/>
                </a:solidFill>
              </a:defRPr>
            </a:lvl3pPr>
            <a:lvl4pPr marL="0" indent="0" algn="l">
              <a:buNone/>
              <a:defRPr sz="2535" b="0">
                <a:solidFill>
                  <a:schemeClr val="accent6"/>
                </a:solidFill>
              </a:defRPr>
            </a:lvl4pPr>
            <a:lvl5pPr marL="0" indent="0" algn="l">
              <a:buNone/>
              <a:defRPr sz="2535" b="0">
                <a:solidFill>
                  <a:schemeClr val="accent6"/>
                </a:solidFill>
              </a:defRPr>
            </a:lvl5pPr>
            <a:lvl6pPr marL="0" indent="0" algn="l">
              <a:buNone/>
              <a:defRPr sz="2535" b="0">
                <a:solidFill>
                  <a:schemeClr val="accent6"/>
                </a:solidFill>
              </a:defRPr>
            </a:lvl6pPr>
            <a:lvl7pPr marL="0" indent="0" algn="l">
              <a:buNone/>
              <a:defRPr sz="2535" b="0">
                <a:solidFill>
                  <a:schemeClr val="accent6"/>
                </a:solidFill>
              </a:defRPr>
            </a:lvl7pPr>
            <a:lvl8pPr marL="0" indent="0" algn="l">
              <a:buNone/>
              <a:defRPr sz="2535" b="0">
                <a:solidFill>
                  <a:schemeClr val="accent6"/>
                </a:solidFill>
              </a:defRPr>
            </a:lvl8pPr>
            <a:lvl9pPr marL="0" indent="0" algn="l">
              <a:buNone/>
              <a:defRPr sz="2535" b="0">
                <a:solidFill>
                  <a:schemeClr val="accent6"/>
                </a:solidFill>
              </a:defRPr>
            </a:lvl9pPr>
          </a:lstStyle>
          <a:p>
            <a:r>
              <a:rPr lang="en-AU" dirty="0"/>
              <a:t>Title heading-first level</a:t>
            </a:r>
            <a:endParaRPr lang="en-GB" dirty="0"/>
          </a:p>
          <a:p>
            <a:pPr lvl="1"/>
            <a:r>
              <a:rPr lang="en-US" dirty="0"/>
              <a:t>Subheading-second level</a:t>
            </a:r>
            <a:endParaRPr lang="en-GB" dirty="0"/>
          </a:p>
        </p:txBody>
      </p:sp>
      <p:sp>
        <p:nvSpPr>
          <p:cNvPr id="6" name="Free-form: Shape 5">
            <a:extLst>
              <a:ext uri="{FF2B5EF4-FFF2-40B4-BE49-F238E27FC236}">
                <a16:creationId xmlns:a16="http://schemas.microsoft.com/office/drawing/2014/main" id="{61B08C00-0226-56F5-FDD7-5FA0EF3DB3D2}"/>
              </a:ext>
            </a:extLst>
          </p:cNvPr>
          <p:cNvSpPr/>
          <p:nvPr/>
        </p:nvSpPr>
        <p:spPr>
          <a:xfrm>
            <a:off x="1" y="2462353"/>
            <a:ext cx="10699395" cy="4400882"/>
          </a:xfrm>
          <a:custGeom>
            <a:avLst/>
            <a:gdLst>
              <a:gd name="connsiteX0" fmla="*/ 0 w 8820023"/>
              <a:gd name="connsiteY0" fmla="*/ 0 h 3990721"/>
              <a:gd name="connsiteX1" fmla="*/ 8820023 w 8820023"/>
              <a:gd name="connsiteY1" fmla="*/ 0 h 3990721"/>
              <a:gd name="connsiteX2" fmla="*/ 8820023 w 8820023"/>
              <a:gd name="connsiteY2" fmla="*/ 3990721 h 3990721"/>
              <a:gd name="connsiteX3" fmla="*/ 0 w 8820023"/>
              <a:gd name="connsiteY3" fmla="*/ 3990721 h 3990721"/>
            </a:gdLst>
            <a:ahLst/>
            <a:cxnLst>
              <a:cxn ang="0">
                <a:pos x="connsiteX0" y="connsiteY0"/>
              </a:cxn>
              <a:cxn ang="0">
                <a:pos x="connsiteX1" y="connsiteY1"/>
              </a:cxn>
              <a:cxn ang="0">
                <a:pos x="connsiteX2" y="connsiteY2"/>
              </a:cxn>
              <a:cxn ang="0">
                <a:pos x="connsiteX3" y="connsiteY3"/>
              </a:cxn>
            </a:cxnLst>
            <a:rect l="l" t="t" r="r" b="b"/>
            <a:pathLst>
              <a:path w="8820023" h="3990721">
                <a:moveTo>
                  <a:pt x="0" y="0"/>
                </a:moveTo>
                <a:lnTo>
                  <a:pt x="8820023" y="0"/>
                </a:lnTo>
                <a:lnTo>
                  <a:pt x="8820023" y="3990721"/>
                </a:lnTo>
                <a:lnTo>
                  <a:pt x="0" y="3990721"/>
                </a:lnTo>
                <a:close/>
              </a:path>
            </a:pathLst>
          </a:custGeom>
          <a:solidFill>
            <a:srgbClr val="53565A"/>
          </a:solidFill>
          <a:ln w="12695" cap="flat">
            <a:noFill/>
            <a:prstDash val="solid"/>
            <a:miter/>
          </a:ln>
        </p:spPr>
        <p:txBody>
          <a:bodyPr rtlCol="0" anchor="ctr"/>
          <a:lstStyle/>
          <a:p>
            <a:endParaRPr lang="en-AU" sz="2263">
              <a:solidFill>
                <a:schemeClr val="accent6"/>
              </a:solidFill>
            </a:endParaRPr>
          </a:p>
        </p:txBody>
      </p:sp>
      <p:sp>
        <p:nvSpPr>
          <p:cNvPr id="8" name="Free-form: Shape 7">
            <a:extLst>
              <a:ext uri="{FF2B5EF4-FFF2-40B4-BE49-F238E27FC236}">
                <a16:creationId xmlns:a16="http://schemas.microsoft.com/office/drawing/2014/main" id="{1F1CE9E1-B56A-8EC2-7642-3210B9EB7C8C}"/>
              </a:ext>
            </a:extLst>
          </p:cNvPr>
          <p:cNvSpPr/>
          <p:nvPr/>
        </p:nvSpPr>
        <p:spPr>
          <a:xfrm>
            <a:off x="5418084" y="0"/>
            <a:ext cx="3039296" cy="3659583"/>
          </a:xfrm>
          <a:custGeom>
            <a:avLst/>
            <a:gdLst>
              <a:gd name="connsiteX0" fmla="*/ 2599309 w 2599309"/>
              <a:gd name="connsiteY0" fmla="*/ 0 h 3319907"/>
              <a:gd name="connsiteX1" fmla="*/ 1567307 w 2599309"/>
              <a:gd name="connsiteY1" fmla="*/ 0 h 3319907"/>
              <a:gd name="connsiteX2" fmla="*/ 1161923 w 2599309"/>
              <a:gd name="connsiteY2" fmla="*/ 859155 h 3319907"/>
              <a:gd name="connsiteX3" fmla="*/ 1161161 w 2599309"/>
              <a:gd name="connsiteY3" fmla="*/ 859155 h 3319907"/>
              <a:gd name="connsiteX4" fmla="*/ 0 w 2599309"/>
              <a:gd name="connsiteY4" fmla="*/ 3319907 h 3319907"/>
              <a:gd name="connsiteX5" fmla="*/ 1023366 w 2599309"/>
              <a:gd name="connsiteY5" fmla="*/ 3319907 h 3319907"/>
              <a:gd name="connsiteX6" fmla="*/ 2194560 w 2599309"/>
              <a:gd name="connsiteY6" fmla="*/ 859155 h 3319907"/>
              <a:gd name="connsiteX7" fmla="*/ 2190369 w 2599309"/>
              <a:gd name="connsiteY7" fmla="*/ 859155 h 3319907"/>
              <a:gd name="connsiteX8" fmla="*/ 2599309 w 2599309"/>
              <a:gd name="connsiteY8" fmla="*/ 0 h 3319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99309" h="3319907">
                <a:moveTo>
                  <a:pt x="2599309" y="0"/>
                </a:moveTo>
                <a:lnTo>
                  <a:pt x="1567307" y="0"/>
                </a:lnTo>
                <a:lnTo>
                  <a:pt x="1161923" y="859155"/>
                </a:lnTo>
                <a:lnTo>
                  <a:pt x="1161161" y="859155"/>
                </a:lnTo>
                <a:lnTo>
                  <a:pt x="0" y="3319907"/>
                </a:lnTo>
                <a:lnTo>
                  <a:pt x="1023366" y="3319907"/>
                </a:lnTo>
                <a:lnTo>
                  <a:pt x="2194560" y="859155"/>
                </a:lnTo>
                <a:lnTo>
                  <a:pt x="2190369" y="859155"/>
                </a:lnTo>
                <a:lnTo>
                  <a:pt x="2599309" y="0"/>
                </a:lnTo>
                <a:close/>
              </a:path>
            </a:pathLst>
          </a:custGeom>
          <a:solidFill>
            <a:srgbClr val="CEDC00"/>
          </a:solidFill>
          <a:ln w="12695" cap="flat">
            <a:noFill/>
            <a:prstDash val="solid"/>
            <a:miter/>
          </a:ln>
        </p:spPr>
        <p:txBody>
          <a:bodyPr rtlCol="0" anchor="ctr"/>
          <a:lstStyle/>
          <a:p>
            <a:endParaRPr lang="en-AU" sz="2263">
              <a:solidFill>
                <a:schemeClr val="accent6"/>
              </a:solidFill>
            </a:endParaRPr>
          </a:p>
        </p:txBody>
      </p:sp>
      <p:sp>
        <p:nvSpPr>
          <p:cNvPr id="9" name="Free-form: Shape 8">
            <a:extLst>
              <a:ext uri="{FF2B5EF4-FFF2-40B4-BE49-F238E27FC236}">
                <a16:creationId xmlns:a16="http://schemas.microsoft.com/office/drawing/2014/main" id="{DCC001F1-4860-1CC5-8CBC-225BC0A9D236}"/>
              </a:ext>
            </a:extLst>
          </p:cNvPr>
          <p:cNvSpPr/>
          <p:nvPr/>
        </p:nvSpPr>
        <p:spPr>
          <a:xfrm>
            <a:off x="6017272" y="2462353"/>
            <a:ext cx="1201788" cy="1197229"/>
          </a:xfrm>
          <a:custGeom>
            <a:avLst/>
            <a:gdLst>
              <a:gd name="connsiteX0" fmla="*/ 510921 w 1027810"/>
              <a:gd name="connsiteY0" fmla="*/ 1086104 h 1086104"/>
              <a:gd name="connsiteX1" fmla="*/ 1027811 w 1027810"/>
              <a:gd name="connsiteY1" fmla="*/ 0 h 1086104"/>
              <a:gd name="connsiteX2" fmla="*/ 0 w 1027810"/>
              <a:gd name="connsiteY2" fmla="*/ 0 h 1086104"/>
              <a:gd name="connsiteX3" fmla="*/ 510921 w 1027810"/>
              <a:gd name="connsiteY3" fmla="*/ 1086104 h 1086104"/>
            </a:gdLst>
            <a:ahLst/>
            <a:cxnLst>
              <a:cxn ang="0">
                <a:pos x="connsiteX0" y="connsiteY0"/>
              </a:cxn>
              <a:cxn ang="0">
                <a:pos x="connsiteX1" y="connsiteY1"/>
              </a:cxn>
              <a:cxn ang="0">
                <a:pos x="connsiteX2" y="connsiteY2"/>
              </a:cxn>
              <a:cxn ang="0">
                <a:pos x="connsiteX3" y="connsiteY3"/>
              </a:cxn>
            </a:cxnLst>
            <a:rect l="l" t="t" r="r" b="b"/>
            <a:pathLst>
              <a:path w="1027810" h="1086104">
                <a:moveTo>
                  <a:pt x="510921" y="1086104"/>
                </a:moveTo>
                <a:lnTo>
                  <a:pt x="1027811" y="0"/>
                </a:lnTo>
                <a:lnTo>
                  <a:pt x="0" y="0"/>
                </a:lnTo>
                <a:cubicBezTo>
                  <a:pt x="0" y="0"/>
                  <a:pt x="510921" y="1086104"/>
                  <a:pt x="510921" y="1086104"/>
                </a:cubicBezTo>
                <a:close/>
              </a:path>
            </a:pathLst>
          </a:custGeom>
          <a:solidFill>
            <a:srgbClr val="FFFFFF">
              <a:alpha val="30000"/>
            </a:srgbClr>
          </a:solidFill>
          <a:ln w="6350" cap="flat">
            <a:noFill/>
            <a:prstDash val="solid"/>
            <a:miter/>
          </a:ln>
        </p:spPr>
        <p:txBody>
          <a:bodyPr rtlCol="0" anchor="ctr"/>
          <a:lstStyle/>
          <a:p>
            <a:pPr lvl="0"/>
            <a:endParaRPr lang="en-AU" sz="2263">
              <a:solidFill>
                <a:schemeClr val="accent6"/>
              </a:solidFill>
            </a:endParaRPr>
          </a:p>
        </p:txBody>
      </p:sp>
      <p:sp>
        <p:nvSpPr>
          <p:cNvPr id="10" name="Free-form: Shape 9">
            <a:extLst>
              <a:ext uri="{FF2B5EF4-FFF2-40B4-BE49-F238E27FC236}">
                <a16:creationId xmlns:a16="http://schemas.microsoft.com/office/drawing/2014/main" id="{A5B08A13-0E33-5FD8-469F-81F11D14C908}"/>
              </a:ext>
            </a:extLst>
          </p:cNvPr>
          <p:cNvSpPr/>
          <p:nvPr/>
        </p:nvSpPr>
        <p:spPr>
          <a:xfrm>
            <a:off x="4820679" y="2462353"/>
            <a:ext cx="1793997" cy="1197229"/>
          </a:xfrm>
          <a:custGeom>
            <a:avLst/>
            <a:gdLst>
              <a:gd name="connsiteX0" fmla="*/ 1534287 w 1534287"/>
              <a:gd name="connsiteY0" fmla="*/ 1086104 h 1086104"/>
              <a:gd name="connsiteX1" fmla="*/ 1023366 w 1534287"/>
              <a:gd name="connsiteY1" fmla="*/ 0 h 1086104"/>
              <a:gd name="connsiteX2" fmla="*/ 0 w 1534287"/>
              <a:gd name="connsiteY2" fmla="*/ 0 h 1086104"/>
              <a:gd name="connsiteX3" fmla="*/ 510921 w 1534287"/>
              <a:gd name="connsiteY3" fmla="*/ 1086104 h 1086104"/>
              <a:gd name="connsiteX4" fmla="*/ 1534287 w 1534287"/>
              <a:gd name="connsiteY4" fmla="*/ 1086104 h 1086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4287" h="1086104">
                <a:moveTo>
                  <a:pt x="1534287" y="1086104"/>
                </a:moveTo>
                <a:lnTo>
                  <a:pt x="1023366" y="0"/>
                </a:lnTo>
                <a:lnTo>
                  <a:pt x="0" y="0"/>
                </a:lnTo>
                <a:cubicBezTo>
                  <a:pt x="0" y="0"/>
                  <a:pt x="510921" y="1086104"/>
                  <a:pt x="510921" y="1086104"/>
                </a:cubicBezTo>
                <a:lnTo>
                  <a:pt x="1534287" y="1086104"/>
                </a:lnTo>
                <a:close/>
              </a:path>
            </a:pathLst>
          </a:custGeom>
          <a:solidFill>
            <a:srgbClr val="FFFFFF">
              <a:alpha val="50000"/>
            </a:srgbClr>
          </a:solidFill>
          <a:ln w="6350" cap="flat">
            <a:noFill/>
            <a:prstDash val="solid"/>
            <a:miter/>
          </a:ln>
        </p:spPr>
        <p:txBody>
          <a:bodyPr rtlCol="0" anchor="ctr"/>
          <a:lstStyle/>
          <a:p>
            <a:pPr lvl="0"/>
            <a:endParaRPr lang="en-AU" sz="2263">
              <a:solidFill>
                <a:schemeClr val="accent6"/>
              </a:solidFill>
            </a:endParaRPr>
          </a:p>
        </p:txBody>
      </p:sp>
      <p:sp>
        <p:nvSpPr>
          <p:cNvPr id="16" name="Free-form: Shape 15">
            <a:extLst>
              <a:ext uri="{FF2B5EF4-FFF2-40B4-BE49-F238E27FC236}">
                <a16:creationId xmlns:a16="http://schemas.microsoft.com/office/drawing/2014/main" id="{E9193096-0970-2A9D-D1E9-19E1B557CC8D}"/>
              </a:ext>
            </a:extLst>
          </p:cNvPr>
          <p:cNvSpPr/>
          <p:nvPr/>
        </p:nvSpPr>
        <p:spPr>
          <a:xfrm>
            <a:off x="6483849" y="5338110"/>
            <a:ext cx="2510052" cy="1954176"/>
          </a:xfrm>
          <a:custGeom>
            <a:avLst/>
            <a:gdLst>
              <a:gd name="connsiteX0" fmla="*/ 841629 w 2146681"/>
              <a:gd name="connsiteY0" fmla="*/ 0 h 1772793"/>
              <a:gd name="connsiteX1" fmla="*/ 185674 w 2146681"/>
              <a:gd name="connsiteY1" fmla="*/ 1381887 h 1772793"/>
              <a:gd name="connsiteX2" fmla="*/ 185674 w 2146681"/>
              <a:gd name="connsiteY2" fmla="*/ 1381887 h 1772793"/>
              <a:gd name="connsiteX3" fmla="*/ 0 w 2146681"/>
              <a:gd name="connsiteY3" fmla="*/ 1772793 h 1772793"/>
              <a:gd name="connsiteX4" fmla="*/ 1305814 w 2146681"/>
              <a:gd name="connsiteY4" fmla="*/ 1772793 h 1772793"/>
              <a:gd name="connsiteX5" fmla="*/ 1491107 w 2146681"/>
              <a:gd name="connsiteY5" fmla="*/ 1381887 h 1772793"/>
              <a:gd name="connsiteX6" fmla="*/ 2146681 w 2146681"/>
              <a:gd name="connsiteY6" fmla="*/ 0 h 1772793"/>
              <a:gd name="connsiteX7" fmla="*/ 841629 w 2146681"/>
              <a:gd name="connsiteY7" fmla="*/ 0 h 1772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46681" h="1772793">
                <a:moveTo>
                  <a:pt x="841629" y="0"/>
                </a:moveTo>
                <a:lnTo>
                  <a:pt x="185674" y="1381887"/>
                </a:lnTo>
                <a:lnTo>
                  <a:pt x="185674" y="1381887"/>
                </a:lnTo>
                <a:lnTo>
                  <a:pt x="0" y="1772793"/>
                </a:lnTo>
                <a:lnTo>
                  <a:pt x="1305814" y="1772793"/>
                </a:lnTo>
                <a:lnTo>
                  <a:pt x="1491107" y="1381887"/>
                </a:lnTo>
                <a:lnTo>
                  <a:pt x="2146681" y="0"/>
                </a:lnTo>
                <a:lnTo>
                  <a:pt x="841629" y="0"/>
                </a:lnTo>
                <a:close/>
              </a:path>
            </a:pathLst>
          </a:custGeom>
          <a:solidFill>
            <a:srgbClr val="00B2A9"/>
          </a:solidFill>
          <a:ln w="12695" cap="flat">
            <a:noFill/>
            <a:prstDash val="solid"/>
            <a:miter/>
          </a:ln>
        </p:spPr>
        <p:txBody>
          <a:bodyPr rtlCol="0" anchor="ctr"/>
          <a:lstStyle/>
          <a:p>
            <a:endParaRPr lang="en-AU" sz="2263">
              <a:solidFill>
                <a:schemeClr val="accent6"/>
              </a:solidFill>
            </a:endParaRPr>
          </a:p>
        </p:txBody>
      </p:sp>
      <p:sp>
        <p:nvSpPr>
          <p:cNvPr id="17" name="Free-form: Shape 16">
            <a:extLst>
              <a:ext uri="{FF2B5EF4-FFF2-40B4-BE49-F238E27FC236}">
                <a16:creationId xmlns:a16="http://schemas.microsoft.com/office/drawing/2014/main" id="{F401E06B-775A-30BB-3913-21352C520CFE}"/>
              </a:ext>
            </a:extLst>
          </p:cNvPr>
          <p:cNvSpPr/>
          <p:nvPr/>
        </p:nvSpPr>
        <p:spPr>
          <a:xfrm>
            <a:off x="6700954" y="5338110"/>
            <a:ext cx="1526405" cy="1523273"/>
          </a:xfrm>
          <a:custGeom>
            <a:avLst/>
            <a:gdLst>
              <a:gd name="connsiteX0" fmla="*/ 655955 w 1305433"/>
              <a:gd name="connsiteY0" fmla="*/ 0 h 1381886"/>
              <a:gd name="connsiteX1" fmla="*/ 0 w 1305433"/>
              <a:gd name="connsiteY1" fmla="*/ 1381887 h 1381886"/>
              <a:gd name="connsiteX2" fmla="*/ 1305433 w 1305433"/>
              <a:gd name="connsiteY2" fmla="*/ 1381887 h 1381886"/>
              <a:gd name="connsiteX3" fmla="*/ 655955 w 1305433"/>
              <a:gd name="connsiteY3" fmla="*/ 0 h 1381886"/>
            </a:gdLst>
            <a:ahLst/>
            <a:cxnLst>
              <a:cxn ang="0">
                <a:pos x="connsiteX0" y="connsiteY0"/>
              </a:cxn>
              <a:cxn ang="0">
                <a:pos x="connsiteX1" y="connsiteY1"/>
              </a:cxn>
              <a:cxn ang="0">
                <a:pos x="connsiteX2" y="connsiteY2"/>
              </a:cxn>
              <a:cxn ang="0">
                <a:pos x="connsiteX3" y="connsiteY3"/>
              </a:cxn>
            </a:cxnLst>
            <a:rect l="l" t="t" r="r" b="b"/>
            <a:pathLst>
              <a:path w="1305433" h="1381886">
                <a:moveTo>
                  <a:pt x="655955" y="0"/>
                </a:moveTo>
                <a:lnTo>
                  <a:pt x="0" y="1381887"/>
                </a:lnTo>
                <a:lnTo>
                  <a:pt x="1305433" y="1381887"/>
                </a:lnTo>
                <a:lnTo>
                  <a:pt x="655955" y="0"/>
                </a:lnTo>
                <a:close/>
              </a:path>
            </a:pathLst>
          </a:custGeom>
          <a:solidFill>
            <a:srgbClr val="FFFFFF">
              <a:alpha val="30000"/>
            </a:srgbClr>
          </a:solidFill>
          <a:ln w="6350" cap="flat">
            <a:noFill/>
            <a:prstDash val="solid"/>
            <a:miter/>
          </a:ln>
        </p:spPr>
        <p:txBody>
          <a:bodyPr rtlCol="0" anchor="ctr"/>
          <a:lstStyle/>
          <a:p>
            <a:pPr lvl="0"/>
            <a:endParaRPr lang="en-AU" sz="2263">
              <a:solidFill>
                <a:schemeClr val="accent6"/>
              </a:solidFill>
            </a:endParaRPr>
          </a:p>
        </p:txBody>
      </p:sp>
      <p:sp>
        <p:nvSpPr>
          <p:cNvPr id="18" name="Free-form: Shape 17">
            <a:extLst>
              <a:ext uri="{FF2B5EF4-FFF2-40B4-BE49-F238E27FC236}">
                <a16:creationId xmlns:a16="http://schemas.microsoft.com/office/drawing/2014/main" id="{4A622ED0-B24F-3B6E-F173-57D708F0907F}"/>
              </a:ext>
            </a:extLst>
          </p:cNvPr>
          <p:cNvSpPr/>
          <p:nvPr/>
        </p:nvSpPr>
        <p:spPr>
          <a:xfrm>
            <a:off x="7467943" y="5338110"/>
            <a:ext cx="2285375" cy="1523273"/>
          </a:xfrm>
          <a:custGeom>
            <a:avLst/>
            <a:gdLst>
              <a:gd name="connsiteX0" fmla="*/ 0 w 1954530"/>
              <a:gd name="connsiteY0" fmla="*/ 0 h 1381886"/>
              <a:gd name="connsiteX1" fmla="*/ 649478 w 1954530"/>
              <a:gd name="connsiteY1" fmla="*/ 1381887 h 1381886"/>
              <a:gd name="connsiteX2" fmla="*/ 1954530 w 1954530"/>
              <a:gd name="connsiteY2" fmla="*/ 1381887 h 1381886"/>
              <a:gd name="connsiteX3" fmla="*/ 1305052 w 1954530"/>
              <a:gd name="connsiteY3" fmla="*/ 0 h 1381886"/>
              <a:gd name="connsiteX4" fmla="*/ 0 w 1954530"/>
              <a:gd name="connsiteY4" fmla="*/ 0 h 13818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4530" h="1381886">
                <a:moveTo>
                  <a:pt x="0" y="0"/>
                </a:moveTo>
                <a:lnTo>
                  <a:pt x="649478" y="1381887"/>
                </a:lnTo>
                <a:lnTo>
                  <a:pt x="1954530" y="1381887"/>
                </a:lnTo>
                <a:cubicBezTo>
                  <a:pt x="1954530" y="1381887"/>
                  <a:pt x="1305052" y="0"/>
                  <a:pt x="1305052" y="0"/>
                </a:cubicBezTo>
                <a:lnTo>
                  <a:pt x="0" y="0"/>
                </a:lnTo>
                <a:close/>
              </a:path>
            </a:pathLst>
          </a:custGeom>
          <a:solidFill>
            <a:srgbClr val="FFFFFF">
              <a:alpha val="50000"/>
            </a:srgbClr>
          </a:solidFill>
          <a:ln w="6350" cap="flat">
            <a:noFill/>
            <a:prstDash val="solid"/>
            <a:miter/>
          </a:ln>
        </p:spPr>
        <p:txBody>
          <a:bodyPr rtlCol="0" anchor="ctr"/>
          <a:lstStyle/>
          <a:p>
            <a:pPr lvl="0"/>
            <a:endParaRPr lang="en-AU" sz="2263">
              <a:solidFill>
                <a:schemeClr val="accent6"/>
              </a:solidFill>
            </a:endParaRPr>
          </a:p>
        </p:txBody>
      </p:sp>
      <p:sp>
        <p:nvSpPr>
          <p:cNvPr id="19" name="Free-form: Shape 18">
            <a:extLst>
              <a:ext uri="{FF2B5EF4-FFF2-40B4-BE49-F238E27FC236}">
                <a16:creationId xmlns:a16="http://schemas.microsoft.com/office/drawing/2014/main" id="{08AA25C4-22B1-CB03-84BA-7BD988A74B2E}"/>
              </a:ext>
            </a:extLst>
          </p:cNvPr>
          <p:cNvSpPr/>
          <p:nvPr/>
        </p:nvSpPr>
        <p:spPr>
          <a:xfrm>
            <a:off x="6350202" y="6861384"/>
            <a:ext cx="1877156" cy="698290"/>
          </a:xfrm>
          <a:custGeom>
            <a:avLst/>
            <a:gdLst>
              <a:gd name="connsiteX0" fmla="*/ 1605407 w 1605407"/>
              <a:gd name="connsiteY0" fmla="*/ 0 h 633476"/>
              <a:gd name="connsiteX1" fmla="*/ 299974 w 1605407"/>
              <a:gd name="connsiteY1" fmla="*/ 0 h 633476"/>
              <a:gd name="connsiteX2" fmla="*/ 114300 w 1605407"/>
              <a:gd name="connsiteY2" fmla="*/ 390906 h 633476"/>
              <a:gd name="connsiteX3" fmla="*/ 115189 w 1605407"/>
              <a:gd name="connsiteY3" fmla="*/ 390906 h 633476"/>
              <a:gd name="connsiteX4" fmla="*/ 0 w 1605407"/>
              <a:gd name="connsiteY4" fmla="*/ 633476 h 633476"/>
              <a:gd name="connsiteX5" fmla="*/ 1305814 w 1605407"/>
              <a:gd name="connsiteY5" fmla="*/ 633476 h 633476"/>
              <a:gd name="connsiteX6" fmla="*/ 1490472 w 1605407"/>
              <a:gd name="connsiteY6" fmla="*/ 243713 h 633476"/>
              <a:gd name="connsiteX7" fmla="*/ 1489837 w 1605407"/>
              <a:gd name="connsiteY7" fmla="*/ 243713 h 633476"/>
              <a:gd name="connsiteX8" fmla="*/ 1605407 w 1605407"/>
              <a:gd name="connsiteY8" fmla="*/ 0 h 633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5407" h="633476">
                <a:moveTo>
                  <a:pt x="1605407" y="0"/>
                </a:moveTo>
                <a:lnTo>
                  <a:pt x="299974" y="0"/>
                </a:lnTo>
                <a:lnTo>
                  <a:pt x="114300" y="390906"/>
                </a:lnTo>
                <a:lnTo>
                  <a:pt x="115189" y="390906"/>
                </a:lnTo>
                <a:lnTo>
                  <a:pt x="0" y="633476"/>
                </a:lnTo>
                <a:lnTo>
                  <a:pt x="1305814" y="633476"/>
                </a:lnTo>
                <a:lnTo>
                  <a:pt x="1490472" y="243713"/>
                </a:lnTo>
                <a:lnTo>
                  <a:pt x="1489837" y="243713"/>
                </a:lnTo>
                <a:lnTo>
                  <a:pt x="1605407" y="0"/>
                </a:lnTo>
                <a:close/>
              </a:path>
            </a:pathLst>
          </a:custGeom>
          <a:solidFill>
            <a:srgbClr val="00B2A9"/>
          </a:solidFill>
          <a:ln w="12695" cap="flat">
            <a:noFill/>
            <a:prstDash val="solid"/>
            <a:miter/>
          </a:ln>
        </p:spPr>
        <p:txBody>
          <a:bodyPr rtlCol="0" anchor="ctr"/>
          <a:lstStyle/>
          <a:p>
            <a:endParaRPr lang="en-AU" sz="2263">
              <a:solidFill>
                <a:schemeClr val="accent6"/>
              </a:solidFill>
            </a:endParaRPr>
          </a:p>
        </p:txBody>
      </p:sp>
      <p:pic>
        <p:nvPicPr>
          <p:cNvPr id="20" name="Graphic 19">
            <a:extLst>
              <a:ext uri="{FF2B5EF4-FFF2-40B4-BE49-F238E27FC236}">
                <a16:creationId xmlns:a16="http://schemas.microsoft.com/office/drawing/2014/main" id="{71028729-A80B-CFBD-7F6F-30AE3409850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307087" y="997347"/>
            <a:ext cx="1961508" cy="567943"/>
          </a:xfrm>
          <a:prstGeom prst="rect">
            <a:avLst/>
          </a:prstGeom>
        </p:spPr>
      </p:pic>
      <p:sp>
        <p:nvSpPr>
          <p:cNvPr id="23" name="Footer Placeholder 22">
            <a:extLst>
              <a:ext uri="{FF2B5EF4-FFF2-40B4-BE49-F238E27FC236}">
                <a16:creationId xmlns:a16="http://schemas.microsoft.com/office/drawing/2014/main" id="{033E79D6-E595-ECEE-10ED-A5E97240EFF9}"/>
              </a:ext>
            </a:extLst>
          </p:cNvPr>
          <p:cNvSpPr>
            <a:spLocks noGrp="1"/>
          </p:cNvSpPr>
          <p:nvPr>
            <p:ph type="ftr" sz="quarter" idx="11"/>
          </p:nvPr>
        </p:nvSpPr>
        <p:spPr/>
        <p:txBody>
          <a:bodyPr/>
          <a:lstStyle>
            <a:lvl1pPr>
              <a:defRPr>
                <a:solidFill>
                  <a:schemeClr val="accent6"/>
                </a:solidFill>
              </a:defRPr>
            </a:lvl1pPr>
          </a:lstStyle>
          <a:p>
            <a:r>
              <a:rPr lang="en-GB"/>
              <a:t>To add a Footer, select 'Insert &gt; Header &amp; Footer'</a:t>
            </a:r>
            <a:endParaRPr lang="en-GB" dirty="0"/>
          </a:p>
        </p:txBody>
      </p:sp>
      <p:sp>
        <p:nvSpPr>
          <p:cNvPr id="25" name="Slide Number Placeholder 24">
            <a:extLst>
              <a:ext uri="{FF2B5EF4-FFF2-40B4-BE49-F238E27FC236}">
                <a16:creationId xmlns:a16="http://schemas.microsoft.com/office/drawing/2014/main" id="{EB24A637-B2FA-CB5F-8581-6598E9C59D96}"/>
              </a:ext>
            </a:extLst>
          </p:cNvPr>
          <p:cNvSpPr>
            <a:spLocks noGrp="1"/>
          </p:cNvSpPr>
          <p:nvPr>
            <p:ph type="sldNum" sz="quarter" idx="12"/>
          </p:nvPr>
        </p:nvSpPr>
        <p:spPr/>
        <p:txBody>
          <a:bodyPr/>
          <a:lstStyle>
            <a:lvl1pPr>
              <a:defRPr>
                <a:solidFill>
                  <a:schemeClr val="accent6"/>
                </a:solidFill>
              </a:defRPr>
            </a:lvl1pPr>
          </a:lstStyle>
          <a:p>
            <a:r>
              <a:rPr lang="en-GB"/>
              <a:t>Page </a:t>
            </a:r>
            <a:fld id="{F5AEA0E0-5CC6-4BD0-905C-A0021E419432}" type="slidenum">
              <a:rPr lang="en-GB" smtClean="0"/>
              <a:pPr/>
              <a:t>‹#›</a:t>
            </a:fld>
            <a:endParaRPr lang="en-GB" dirty="0"/>
          </a:p>
        </p:txBody>
      </p:sp>
      <p:cxnSp>
        <p:nvCxnSpPr>
          <p:cNvPr id="27" name="Straight Connector 26">
            <a:extLst>
              <a:ext uri="{FF2B5EF4-FFF2-40B4-BE49-F238E27FC236}">
                <a16:creationId xmlns:a16="http://schemas.microsoft.com/office/drawing/2014/main" id="{6F0F89C6-5D9B-55DA-9539-83F396DFFBA1}"/>
              </a:ext>
            </a:extLst>
          </p:cNvPr>
          <p:cNvCxnSpPr/>
          <p:nvPr userDrawn="1"/>
        </p:nvCxnSpPr>
        <p:spPr>
          <a:xfrm>
            <a:off x="9621984" y="7125695"/>
            <a:ext cx="0" cy="171493"/>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6410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image">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13DD76C-B0DF-5844-46E8-ACA7008494DC}"/>
              </a:ext>
            </a:extLst>
          </p:cNvPr>
          <p:cNvSpPr/>
          <p:nvPr userDrawn="1"/>
        </p:nvSpPr>
        <p:spPr>
          <a:xfrm>
            <a:off x="5418084" y="0"/>
            <a:ext cx="3039296" cy="3659583"/>
          </a:xfrm>
          <a:custGeom>
            <a:avLst/>
            <a:gdLst>
              <a:gd name="connsiteX0" fmla="*/ 2599309 w 2599309"/>
              <a:gd name="connsiteY0" fmla="*/ 0 h 3319907"/>
              <a:gd name="connsiteX1" fmla="*/ 1567307 w 2599309"/>
              <a:gd name="connsiteY1" fmla="*/ 0 h 3319907"/>
              <a:gd name="connsiteX2" fmla="*/ 1161923 w 2599309"/>
              <a:gd name="connsiteY2" fmla="*/ 859155 h 3319907"/>
              <a:gd name="connsiteX3" fmla="*/ 1161161 w 2599309"/>
              <a:gd name="connsiteY3" fmla="*/ 859155 h 3319907"/>
              <a:gd name="connsiteX4" fmla="*/ 0 w 2599309"/>
              <a:gd name="connsiteY4" fmla="*/ 3319907 h 3319907"/>
              <a:gd name="connsiteX5" fmla="*/ 1023366 w 2599309"/>
              <a:gd name="connsiteY5" fmla="*/ 3319907 h 3319907"/>
              <a:gd name="connsiteX6" fmla="*/ 2194560 w 2599309"/>
              <a:gd name="connsiteY6" fmla="*/ 859155 h 3319907"/>
              <a:gd name="connsiteX7" fmla="*/ 2190369 w 2599309"/>
              <a:gd name="connsiteY7" fmla="*/ 859155 h 3319907"/>
              <a:gd name="connsiteX8" fmla="*/ 2599309 w 2599309"/>
              <a:gd name="connsiteY8" fmla="*/ 0 h 3319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99309" h="3319907">
                <a:moveTo>
                  <a:pt x="2599309" y="0"/>
                </a:moveTo>
                <a:lnTo>
                  <a:pt x="1567307" y="0"/>
                </a:lnTo>
                <a:lnTo>
                  <a:pt x="1161923" y="859155"/>
                </a:lnTo>
                <a:lnTo>
                  <a:pt x="1161161" y="859155"/>
                </a:lnTo>
                <a:lnTo>
                  <a:pt x="0" y="3319907"/>
                </a:lnTo>
                <a:lnTo>
                  <a:pt x="1023366" y="3319907"/>
                </a:lnTo>
                <a:lnTo>
                  <a:pt x="2194560" y="859155"/>
                </a:lnTo>
                <a:lnTo>
                  <a:pt x="2190369" y="859155"/>
                </a:lnTo>
                <a:lnTo>
                  <a:pt x="2599309" y="0"/>
                </a:lnTo>
                <a:close/>
              </a:path>
            </a:pathLst>
          </a:custGeom>
          <a:solidFill>
            <a:srgbClr val="CEDC00"/>
          </a:solidFill>
          <a:ln w="12695" cap="flat">
            <a:noFill/>
            <a:prstDash val="solid"/>
            <a:miter/>
          </a:ln>
        </p:spPr>
        <p:txBody>
          <a:bodyPr rtlCol="0" anchor="ctr"/>
          <a:lstStyle/>
          <a:p>
            <a:endParaRPr lang="en-AU" sz="2263"/>
          </a:p>
        </p:txBody>
      </p:sp>
      <p:sp>
        <p:nvSpPr>
          <p:cNvPr id="38" name="Free-form: Shape 37">
            <a:extLst>
              <a:ext uri="{FF2B5EF4-FFF2-40B4-BE49-F238E27FC236}">
                <a16:creationId xmlns:a16="http://schemas.microsoft.com/office/drawing/2014/main" id="{2DCABD5A-B67F-F174-BA18-01F969DC1B68}"/>
              </a:ext>
            </a:extLst>
          </p:cNvPr>
          <p:cNvSpPr/>
          <p:nvPr/>
        </p:nvSpPr>
        <p:spPr>
          <a:xfrm>
            <a:off x="4814261" y="2462353"/>
            <a:ext cx="5877551" cy="4400883"/>
          </a:xfrm>
          <a:custGeom>
            <a:avLst/>
            <a:gdLst>
              <a:gd name="connsiteX0" fmla="*/ 0 w 5026680"/>
              <a:gd name="connsiteY0" fmla="*/ 0 h 3992401"/>
              <a:gd name="connsiteX1" fmla="*/ 5026680 w 5026680"/>
              <a:gd name="connsiteY1" fmla="*/ 0 h 3992401"/>
              <a:gd name="connsiteX2" fmla="*/ 5026680 w 5026680"/>
              <a:gd name="connsiteY2" fmla="*/ 3992401 h 3992401"/>
              <a:gd name="connsiteX3" fmla="*/ 2920561 w 5026680"/>
              <a:gd name="connsiteY3" fmla="*/ 3992401 h 3992401"/>
              <a:gd name="connsiteX4" fmla="*/ 1025695 w 5026680"/>
              <a:gd name="connsiteY4" fmla="*/ 10950 h 3992401"/>
              <a:gd name="connsiteX5" fmla="*/ 4897 w 5026680"/>
              <a:gd name="connsiteY5" fmla="*/ 10820 h 3992401"/>
              <a:gd name="connsiteX6" fmla="*/ 0 w 5026680"/>
              <a:gd name="connsiteY6" fmla="*/ 0 h 3992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26680" h="3992401">
                <a:moveTo>
                  <a:pt x="0" y="0"/>
                </a:moveTo>
                <a:lnTo>
                  <a:pt x="5026680" y="0"/>
                </a:lnTo>
                <a:lnTo>
                  <a:pt x="5026680" y="3992401"/>
                </a:lnTo>
                <a:lnTo>
                  <a:pt x="2920561" y="3992401"/>
                </a:lnTo>
                <a:lnTo>
                  <a:pt x="1025695" y="10950"/>
                </a:lnTo>
                <a:lnTo>
                  <a:pt x="4897" y="10820"/>
                </a:lnTo>
                <a:lnTo>
                  <a:pt x="0" y="0"/>
                </a:lnTo>
                <a:close/>
              </a:path>
            </a:pathLst>
          </a:custGeom>
          <a:solidFill>
            <a:schemeClr val="bg2"/>
          </a:solidFill>
          <a:ln w="4757" cap="flat">
            <a:noFill/>
            <a:prstDash val="solid"/>
            <a:miter/>
          </a:ln>
        </p:spPr>
        <p:txBody>
          <a:bodyPr rtlCol="0" anchor="ctr"/>
          <a:lstStyle/>
          <a:p>
            <a:endParaRPr lang="en-AU" sz="2263"/>
          </a:p>
        </p:txBody>
      </p:sp>
      <p:sp>
        <p:nvSpPr>
          <p:cNvPr id="40" name="Picture Placeholder 39">
            <a:extLst>
              <a:ext uri="{FF2B5EF4-FFF2-40B4-BE49-F238E27FC236}">
                <a16:creationId xmlns:a16="http://schemas.microsoft.com/office/drawing/2014/main" id="{5B925039-3386-9DB3-1F58-4C26FF278362}"/>
              </a:ext>
            </a:extLst>
          </p:cNvPr>
          <p:cNvSpPr>
            <a:spLocks noGrp="1" noChangeAspect="1"/>
          </p:cNvSpPr>
          <p:nvPr>
            <p:ph type="pic" sz="quarter" idx="14" hasCustomPrompt="1"/>
          </p:nvPr>
        </p:nvSpPr>
        <p:spPr>
          <a:xfrm>
            <a:off x="2" y="2462353"/>
            <a:ext cx="8234781" cy="4400617"/>
          </a:xfrm>
          <a:custGeom>
            <a:avLst/>
            <a:gdLst>
              <a:gd name="connsiteX0" fmla="*/ 0 w 7042663"/>
              <a:gd name="connsiteY0" fmla="*/ 0 h 3992160"/>
              <a:gd name="connsiteX1" fmla="*/ 5143014 w 7042663"/>
              <a:gd name="connsiteY1" fmla="*/ 658 h 3992160"/>
              <a:gd name="connsiteX2" fmla="*/ 7042663 w 7042663"/>
              <a:gd name="connsiteY2" fmla="*/ 3992160 h 3992160"/>
              <a:gd name="connsiteX3" fmla="*/ 0 w 7042663"/>
              <a:gd name="connsiteY3" fmla="*/ 3992160 h 3992160"/>
            </a:gdLst>
            <a:ahLst/>
            <a:cxnLst>
              <a:cxn ang="0">
                <a:pos x="connsiteX0" y="connsiteY0"/>
              </a:cxn>
              <a:cxn ang="0">
                <a:pos x="connsiteX1" y="connsiteY1"/>
              </a:cxn>
              <a:cxn ang="0">
                <a:pos x="connsiteX2" y="connsiteY2"/>
              </a:cxn>
              <a:cxn ang="0">
                <a:pos x="connsiteX3" y="connsiteY3"/>
              </a:cxn>
            </a:cxnLst>
            <a:rect l="l" t="t" r="r" b="b"/>
            <a:pathLst>
              <a:path w="7042663" h="3992160">
                <a:moveTo>
                  <a:pt x="0" y="0"/>
                </a:moveTo>
                <a:lnTo>
                  <a:pt x="5143014" y="658"/>
                </a:lnTo>
                <a:lnTo>
                  <a:pt x="7042663" y="3992160"/>
                </a:lnTo>
                <a:lnTo>
                  <a:pt x="0" y="3992160"/>
                </a:lnTo>
                <a:close/>
              </a:path>
            </a:pathLst>
          </a:custGeom>
          <a:solidFill>
            <a:schemeClr val="bg1">
              <a:lumMod val="75000"/>
            </a:schemeClr>
          </a:solidFill>
        </p:spPr>
        <p:txBody>
          <a:bodyPr wrap="square" lIns="504000" tIns="288000" rIns="3600000" bIns="360000" anchor="t" anchorCtr="0">
            <a:noAutofit/>
          </a:bodyPr>
          <a:lstStyle>
            <a:lvl1pPr algn="l">
              <a:defRPr sz="1543"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24" name="Subtitle 2">
            <a:extLst>
              <a:ext uri="{FF2B5EF4-FFF2-40B4-BE49-F238E27FC236}">
                <a16:creationId xmlns:a16="http://schemas.microsoft.com/office/drawing/2014/main" id="{6B334685-C921-7BF8-BD42-E66D7F73CDEC}"/>
              </a:ext>
            </a:extLst>
          </p:cNvPr>
          <p:cNvSpPr>
            <a:spLocks noGrp="1"/>
          </p:cNvSpPr>
          <p:nvPr>
            <p:ph type="subTitle" idx="1" hasCustomPrompt="1"/>
          </p:nvPr>
        </p:nvSpPr>
        <p:spPr>
          <a:xfrm>
            <a:off x="568002" y="614693"/>
            <a:ext cx="5366953" cy="1587333"/>
          </a:xfrm>
        </p:spPr>
        <p:txBody>
          <a:bodyPr/>
          <a:lstStyle>
            <a:lvl1pPr marL="0" indent="0" algn="l">
              <a:buNone/>
              <a:defRPr sz="3417" b="0">
                <a:solidFill>
                  <a:schemeClr val="accent6"/>
                </a:solidFill>
              </a:defRPr>
            </a:lvl1pPr>
            <a:lvl2pPr marL="0" indent="0" algn="l">
              <a:buNone/>
              <a:defRPr sz="2535" b="0">
                <a:solidFill>
                  <a:schemeClr val="accent6"/>
                </a:solidFill>
              </a:defRPr>
            </a:lvl2pPr>
            <a:lvl3pPr marL="0" indent="0" algn="l">
              <a:buNone/>
              <a:defRPr sz="2535" b="0">
                <a:solidFill>
                  <a:schemeClr val="accent6"/>
                </a:solidFill>
              </a:defRPr>
            </a:lvl3pPr>
            <a:lvl4pPr marL="0" indent="0" algn="l">
              <a:buNone/>
              <a:defRPr sz="2535" b="0">
                <a:solidFill>
                  <a:schemeClr val="accent6"/>
                </a:solidFill>
              </a:defRPr>
            </a:lvl4pPr>
            <a:lvl5pPr marL="0" indent="0" algn="l">
              <a:buNone/>
              <a:defRPr sz="2535" b="0">
                <a:solidFill>
                  <a:schemeClr val="accent6"/>
                </a:solidFill>
              </a:defRPr>
            </a:lvl5pPr>
            <a:lvl6pPr marL="0" indent="0" algn="l">
              <a:buNone/>
              <a:defRPr sz="2535" b="0">
                <a:solidFill>
                  <a:schemeClr val="accent6"/>
                </a:solidFill>
              </a:defRPr>
            </a:lvl6pPr>
            <a:lvl7pPr marL="0" indent="0" algn="l">
              <a:buNone/>
              <a:defRPr sz="2535" b="0">
                <a:solidFill>
                  <a:schemeClr val="accent6"/>
                </a:solidFill>
              </a:defRPr>
            </a:lvl7pPr>
            <a:lvl8pPr marL="0" indent="0" algn="l">
              <a:buNone/>
              <a:defRPr sz="2535" b="0">
                <a:solidFill>
                  <a:schemeClr val="accent6"/>
                </a:solidFill>
              </a:defRPr>
            </a:lvl8pPr>
            <a:lvl9pPr marL="0" indent="0" algn="l">
              <a:buNone/>
              <a:defRPr sz="2535" b="0">
                <a:solidFill>
                  <a:schemeClr val="accent6"/>
                </a:solidFill>
              </a:defRPr>
            </a:lvl9pPr>
          </a:lstStyle>
          <a:p>
            <a:r>
              <a:rPr lang="en-AU" dirty="0"/>
              <a:t>Title heading-first level</a:t>
            </a:r>
            <a:endParaRPr lang="en-GB" dirty="0"/>
          </a:p>
          <a:p>
            <a:pPr lvl="1"/>
            <a:r>
              <a:rPr lang="en-US" dirty="0"/>
              <a:t>Subheading-second level</a:t>
            </a:r>
            <a:endParaRPr lang="en-GB" dirty="0"/>
          </a:p>
        </p:txBody>
      </p:sp>
      <p:cxnSp>
        <p:nvCxnSpPr>
          <p:cNvPr id="2" name="Straight Connector 1">
            <a:extLst>
              <a:ext uri="{FF2B5EF4-FFF2-40B4-BE49-F238E27FC236}">
                <a16:creationId xmlns:a16="http://schemas.microsoft.com/office/drawing/2014/main" id="{28BBBDA6-519A-05D0-4F6B-24B47AD172E0}"/>
              </a:ext>
            </a:extLst>
          </p:cNvPr>
          <p:cNvCxnSpPr/>
          <p:nvPr userDrawn="1"/>
        </p:nvCxnSpPr>
        <p:spPr>
          <a:xfrm>
            <a:off x="9621984" y="7125695"/>
            <a:ext cx="0" cy="171493"/>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5" name="Free-form: Shape 14">
            <a:extLst>
              <a:ext uri="{FF2B5EF4-FFF2-40B4-BE49-F238E27FC236}">
                <a16:creationId xmlns:a16="http://schemas.microsoft.com/office/drawing/2014/main" id="{8CF85D78-FC0B-F4EA-1EF4-C857106FD948}"/>
              </a:ext>
            </a:extLst>
          </p:cNvPr>
          <p:cNvSpPr/>
          <p:nvPr userDrawn="1"/>
        </p:nvSpPr>
        <p:spPr>
          <a:xfrm>
            <a:off x="6350202" y="6861384"/>
            <a:ext cx="1877156" cy="698290"/>
          </a:xfrm>
          <a:custGeom>
            <a:avLst/>
            <a:gdLst>
              <a:gd name="connsiteX0" fmla="*/ 1605407 w 1605407"/>
              <a:gd name="connsiteY0" fmla="*/ 0 h 633476"/>
              <a:gd name="connsiteX1" fmla="*/ 299974 w 1605407"/>
              <a:gd name="connsiteY1" fmla="*/ 0 h 633476"/>
              <a:gd name="connsiteX2" fmla="*/ 114300 w 1605407"/>
              <a:gd name="connsiteY2" fmla="*/ 390906 h 633476"/>
              <a:gd name="connsiteX3" fmla="*/ 115189 w 1605407"/>
              <a:gd name="connsiteY3" fmla="*/ 390906 h 633476"/>
              <a:gd name="connsiteX4" fmla="*/ 0 w 1605407"/>
              <a:gd name="connsiteY4" fmla="*/ 633476 h 633476"/>
              <a:gd name="connsiteX5" fmla="*/ 1305814 w 1605407"/>
              <a:gd name="connsiteY5" fmla="*/ 633476 h 633476"/>
              <a:gd name="connsiteX6" fmla="*/ 1490472 w 1605407"/>
              <a:gd name="connsiteY6" fmla="*/ 243713 h 633476"/>
              <a:gd name="connsiteX7" fmla="*/ 1489837 w 1605407"/>
              <a:gd name="connsiteY7" fmla="*/ 243713 h 633476"/>
              <a:gd name="connsiteX8" fmla="*/ 1605407 w 1605407"/>
              <a:gd name="connsiteY8" fmla="*/ 0 h 633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5407" h="633476">
                <a:moveTo>
                  <a:pt x="1605407" y="0"/>
                </a:moveTo>
                <a:lnTo>
                  <a:pt x="299974" y="0"/>
                </a:lnTo>
                <a:lnTo>
                  <a:pt x="114300" y="390906"/>
                </a:lnTo>
                <a:lnTo>
                  <a:pt x="115189" y="390906"/>
                </a:lnTo>
                <a:lnTo>
                  <a:pt x="0" y="633476"/>
                </a:lnTo>
                <a:lnTo>
                  <a:pt x="1305814" y="633476"/>
                </a:lnTo>
                <a:lnTo>
                  <a:pt x="1490472" y="243713"/>
                </a:lnTo>
                <a:lnTo>
                  <a:pt x="1489837" y="243713"/>
                </a:lnTo>
                <a:lnTo>
                  <a:pt x="1605407" y="0"/>
                </a:lnTo>
                <a:close/>
              </a:path>
            </a:pathLst>
          </a:custGeom>
          <a:solidFill>
            <a:srgbClr val="00B2A9"/>
          </a:solidFill>
          <a:ln w="12695" cap="flat">
            <a:noFill/>
            <a:prstDash val="solid"/>
            <a:miter/>
          </a:ln>
        </p:spPr>
        <p:txBody>
          <a:bodyPr rtlCol="0" anchor="ctr"/>
          <a:lstStyle/>
          <a:p>
            <a:endParaRPr lang="en-AU" sz="2263"/>
          </a:p>
        </p:txBody>
      </p:sp>
      <p:pic>
        <p:nvPicPr>
          <p:cNvPr id="16" name="Graphic 15">
            <a:extLst>
              <a:ext uri="{FF2B5EF4-FFF2-40B4-BE49-F238E27FC236}">
                <a16:creationId xmlns:a16="http://schemas.microsoft.com/office/drawing/2014/main" id="{EF67C86E-C469-E935-8F6B-B956C4B551E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307087" y="997347"/>
            <a:ext cx="1961508" cy="567943"/>
          </a:xfrm>
          <a:prstGeom prst="rect">
            <a:avLst/>
          </a:prstGeom>
        </p:spPr>
      </p:pic>
      <p:sp>
        <p:nvSpPr>
          <p:cNvPr id="17" name="Text Placeholder 16">
            <a:extLst>
              <a:ext uri="{FF2B5EF4-FFF2-40B4-BE49-F238E27FC236}">
                <a16:creationId xmlns:a16="http://schemas.microsoft.com/office/drawing/2014/main" id="{FD4EB4A5-D3CA-B552-1419-ADCF6DC9E32A}"/>
              </a:ext>
            </a:extLst>
          </p:cNvPr>
          <p:cNvSpPr>
            <a:spLocks noGrp="1" noChangeAspect="1"/>
          </p:cNvSpPr>
          <p:nvPr>
            <p:ph type="body" sz="quarter" idx="25"/>
          </p:nvPr>
        </p:nvSpPr>
        <p:spPr>
          <a:xfrm>
            <a:off x="6700954" y="5338110"/>
            <a:ext cx="1526405" cy="1523275"/>
          </a:xfrm>
          <a:custGeom>
            <a:avLst/>
            <a:gdLst>
              <a:gd name="connsiteX0" fmla="*/ 655955 w 1305433"/>
              <a:gd name="connsiteY0" fmla="*/ 0 h 1381887"/>
              <a:gd name="connsiteX1" fmla="*/ 1305433 w 1305433"/>
              <a:gd name="connsiteY1" fmla="*/ 1381887 h 1381887"/>
              <a:gd name="connsiteX2" fmla="*/ 0 w 1305433"/>
              <a:gd name="connsiteY2" fmla="*/ 1381887 h 1381887"/>
            </a:gdLst>
            <a:ahLst/>
            <a:cxnLst>
              <a:cxn ang="0">
                <a:pos x="connsiteX0" y="connsiteY0"/>
              </a:cxn>
              <a:cxn ang="0">
                <a:pos x="connsiteX1" y="connsiteY1"/>
              </a:cxn>
              <a:cxn ang="0">
                <a:pos x="connsiteX2" y="connsiteY2"/>
              </a:cxn>
            </a:cxnLst>
            <a:rect l="l" t="t" r="r" b="b"/>
            <a:pathLst>
              <a:path w="1305433" h="1381887">
                <a:moveTo>
                  <a:pt x="655955" y="0"/>
                </a:moveTo>
                <a:lnTo>
                  <a:pt x="1305433" y="1381887"/>
                </a:lnTo>
                <a:lnTo>
                  <a:pt x="0" y="1381887"/>
                </a:lnTo>
                <a:close/>
              </a:path>
            </a:pathLst>
          </a:custGeom>
          <a:solidFill>
            <a:schemeClr val="tx2">
              <a:alpha val="66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8" name="Text Placeholder 2">
            <a:extLst>
              <a:ext uri="{FF2B5EF4-FFF2-40B4-BE49-F238E27FC236}">
                <a16:creationId xmlns:a16="http://schemas.microsoft.com/office/drawing/2014/main" id="{B6351E1D-0587-2E7B-55B8-06B2E8737F98}"/>
              </a:ext>
            </a:extLst>
          </p:cNvPr>
          <p:cNvSpPr>
            <a:spLocks noGrp="1" noChangeAspect="1"/>
          </p:cNvSpPr>
          <p:nvPr>
            <p:ph type="body" sz="quarter" idx="22"/>
          </p:nvPr>
        </p:nvSpPr>
        <p:spPr>
          <a:xfrm>
            <a:off x="7467943" y="5338109"/>
            <a:ext cx="1526544" cy="1523840"/>
          </a:xfrm>
          <a:custGeom>
            <a:avLst/>
            <a:gdLst>
              <a:gd name="connsiteX0" fmla="*/ 0 w 2119820"/>
              <a:gd name="connsiteY0" fmla="*/ 0 h 2244597"/>
              <a:gd name="connsiteX1" fmla="*/ 2119757 w 2119820"/>
              <a:gd name="connsiteY1" fmla="*/ 0 h 2244597"/>
              <a:gd name="connsiteX2" fmla="*/ 2119820 w 2119820"/>
              <a:gd name="connsiteY2" fmla="*/ 135 h 2244597"/>
              <a:gd name="connsiteX3" fmla="*/ 1054953 w 2119820"/>
              <a:gd name="connsiteY3" fmla="*/ 2244597 h 2244597"/>
              <a:gd name="connsiteX4" fmla="*/ 1054925 w 2119820"/>
              <a:gd name="connsiteY4" fmla="*/ 2244597 h 22445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9820" h="2244597">
                <a:moveTo>
                  <a:pt x="0" y="0"/>
                </a:moveTo>
                <a:lnTo>
                  <a:pt x="2119757" y="0"/>
                </a:lnTo>
                <a:lnTo>
                  <a:pt x="2119820" y="135"/>
                </a:lnTo>
                <a:lnTo>
                  <a:pt x="1054953" y="2244597"/>
                </a:lnTo>
                <a:lnTo>
                  <a:pt x="1054925" y="2244597"/>
                </a:lnTo>
                <a:close/>
              </a:path>
            </a:pathLst>
          </a:custGeom>
          <a:solidFill>
            <a:schemeClr val="tx2">
              <a:alpha val="50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20" name="Text Placeholder 19">
            <a:extLst>
              <a:ext uri="{FF2B5EF4-FFF2-40B4-BE49-F238E27FC236}">
                <a16:creationId xmlns:a16="http://schemas.microsoft.com/office/drawing/2014/main" id="{02C71BA1-4727-3A94-C697-2772234AF9F2}"/>
              </a:ext>
            </a:extLst>
          </p:cNvPr>
          <p:cNvSpPr>
            <a:spLocks noGrp="1"/>
          </p:cNvSpPr>
          <p:nvPr>
            <p:ph type="body" sz="quarter" idx="27"/>
          </p:nvPr>
        </p:nvSpPr>
        <p:spPr>
          <a:xfrm>
            <a:off x="4820679" y="2462353"/>
            <a:ext cx="1793997" cy="1197229"/>
          </a:xfrm>
          <a:custGeom>
            <a:avLst/>
            <a:gdLst>
              <a:gd name="connsiteX0" fmla="*/ 0 w 1534287"/>
              <a:gd name="connsiteY0" fmla="*/ 0 h 1086104"/>
              <a:gd name="connsiteX1" fmla="*/ 1023366 w 1534287"/>
              <a:gd name="connsiteY1" fmla="*/ 0 h 1086104"/>
              <a:gd name="connsiteX2" fmla="*/ 1534287 w 1534287"/>
              <a:gd name="connsiteY2" fmla="*/ 1086104 h 1086104"/>
              <a:gd name="connsiteX3" fmla="*/ 510921 w 1534287"/>
              <a:gd name="connsiteY3" fmla="*/ 1086104 h 1086104"/>
              <a:gd name="connsiteX4" fmla="*/ 0 w 1534287"/>
              <a:gd name="connsiteY4" fmla="*/ 0 h 1086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4287" h="1086104">
                <a:moveTo>
                  <a:pt x="0" y="0"/>
                </a:moveTo>
                <a:lnTo>
                  <a:pt x="1023366" y="0"/>
                </a:lnTo>
                <a:lnTo>
                  <a:pt x="1534287" y="1086104"/>
                </a:lnTo>
                <a:lnTo>
                  <a:pt x="510921" y="1086104"/>
                </a:lnTo>
                <a:cubicBezTo>
                  <a:pt x="510921" y="1086104"/>
                  <a:pt x="0" y="0"/>
                  <a:pt x="0" y="0"/>
                </a:cubicBezTo>
                <a:close/>
              </a:path>
            </a:pathLst>
          </a:custGeom>
          <a:solidFill>
            <a:schemeClr val="bg1">
              <a:alpha val="50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21" name="Text Placeholder 24">
            <a:extLst>
              <a:ext uri="{FF2B5EF4-FFF2-40B4-BE49-F238E27FC236}">
                <a16:creationId xmlns:a16="http://schemas.microsoft.com/office/drawing/2014/main" id="{D8F58367-9BE9-C43F-398C-868E3E4B9FF4}"/>
              </a:ext>
            </a:extLst>
          </p:cNvPr>
          <p:cNvSpPr>
            <a:spLocks noGrp="1" noChangeAspect="1"/>
          </p:cNvSpPr>
          <p:nvPr>
            <p:ph type="body" sz="quarter" idx="20"/>
          </p:nvPr>
        </p:nvSpPr>
        <p:spPr>
          <a:xfrm>
            <a:off x="5418084" y="2462353"/>
            <a:ext cx="1203008" cy="1198437"/>
          </a:xfrm>
          <a:custGeom>
            <a:avLst/>
            <a:gdLst>
              <a:gd name="connsiteX0" fmla="*/ 835659 w 1661668"/>
              <a:gd name="connsiteY0" fmla="*/ 0 h 1755902"/>
              <a:gd name="connsiteX1" fmla="*/ 1661668 w 1661668"/>
              <a:gd name="connsiteY1" fmla="*/ 1755902 h 1755902"/>
              <a:gd name="connsiteX2" fmla="*/ 0 w 1661668"/>
              <a:gd name="connsiteY2" fmla="*/ 1755902 h 1755902"/>
            </a:gdLst>
            <a:ahLst/>
            <a:cxnLst>
              <a:cxn ang="0">
                <a:pos x="connsiteX0" y="connsiteY0"/>
              </a:cxn>
              <a:cxn ang="0">
                <a:pos x="connsiteX1" y="connsiteY1"/>
              </a:cxn>
              <a:cxn ang="0">
                <a:pos x="connsiteX2" y="connsiteY2"/>
              </a:cxn>
            </a:cxnLst>
            <a:rect l="l" t="t" r="r" b="b"/>
            <a:pathLst>
              <a:path w="1661668" h="1755902">
                <a:moveTo>
                  <a:pt x="835659" y="0"/>
                </a:moveTo>
                <a:cubicBezTo>
                  <a:pt x="835659" y="0"/>
                  <a:pt x="1661668" y="1755902"/>
                  <a:pt x="1661668" y="1755902"/>
                </a:cubicBezTo>
                <a:lnTo>
                  <a:pt x="0" y="1755902"/>
                </a:lnTo>
                <a:close/>
              </a:path>
            </a:pathLst>
          </a:custGeom>
          <a:solidFill>
            <a:schemeClr val="accent1">
              <a:alpha val="33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22" name="Text Placeholder 21">
            <a:extLst>
              <a:ext uri="{FF2B5EF4-FFF2-40B4-BE49-F238E27FC236}">
                <a16:creationId xmlns:a16="http://schemas.microsoft.com/office/drawing/2014/main" id="{48FE88D8-DD84-A127-C179-33FF11FEAF63}"/>
              </a:ext>
            </a:extLst>
          </p:cNvPr>
          <p:cNvSpPr>
            <a:spLocks noGrp="1"/>
          </p:cNvSpPr>
          <p:nvPr>
            <p:ph type="body" sz="quarter" idx="28"/>
          </p:nvPr>
        </p:nvSpPr>
        <p:spPr>
          <a:xfrm>
            <a:off x="7467941" y="5338110"/>
            <a:ext cx="2285375" cy="1523275"/>
          </a:xfrm>
          <a:custGeom>
            <a:avLst/>
            <a:gdLst>
              <a:gd name="connsiteX0" fmla="*/ 0 w 1954530"/>
              <a:gd name="connsiteY0" fmla="*/ 0 h 1381887"/>
              <a:gd name="connsiteX1" fmla="*/ 1305052 w 1954530"/>
              <a:gd name="connsiteY1" fmla="*/ 0 h 1381887"/>
              <a:gd name="connsiteX2" fmla="*/ 1954530 w 1954530"/>
              <a:gd name="connsiteY2" fmla="*/ 1381887 h 1381887"/>
              <a:gd name="connsiteX3" fmla="*/ 649478 w 1954530"/>
              <a:gd name="connsiteY3" fmla="*/ 1381887 h 1381887"/>
            </a:gdLst>
            <a:ahLst/>
            <a:cxnLst>
              <a:cxn ang="0">
                <a:pos x="connsiteX0" y="connsiteY0"/>
              </a:cxn>
              <a:cxn ang="0">
                <a:pos x="connsiteX1" y="connsiteY1"/>
              </a:cxn>
              <a:cxn ang="0">
                <a:pos x="connsiteX2" y="connsiteY2"/>
              </a:cxn>
              <a:cxn ang="0">
                <a:pos x="connsiteX3" y="connsiteY3"/>
              </a:cxn>
            </a:cxnLst>
            <a:rect l="l" t="t" r="r" b="b"/>
            <a:pathLst>
              <a:path w="1954530" h="1381887">
                <a:moveTo>
                  <a:pt x="0" y="0"/>
                </a:moveTo>
                <a:lnTo>
                  <a:pt x="1305052" y="0"/>
                </a:lnTo>
                <a:cubicBezTo>
                  <a:pt x="1305052" y="0"/>
                  <a:pt x="1954530" y="1381887"/>
                  <a:pt x="1954530" y="1381887"/>
                </a:cubicBezTo>
                <a:lnTo>
                  <a:pt x="649478" y="1381887"/>
                </a:lnTo>
                <a:close/>
              </a:path>
            </a:pathLst>
          </a:custGeom>
          <a:solidFill>
            <a:schemeClr val="bg1">
              <a:alpha val="50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2" name="Free-form: Shape 41">
            <a:extLst>
              <a:ext uri="{FF2B5EF4-FFF2-40B4-BE49-F238E27FC236}">
                <a16:creationId xmlns:a16="http://schemas.microsoft.com/office/drawing/2014/main" id="{3FD0863A-B744-BA87-F617-4BBA1966EEB8}"/>
              </a:ext>
            </a:extLst>
          </p:cNvPr>
          <p:cNvSpPr/>
          <p:nvPr userDrawn="1"/>
        </p:nvSpPr>
        <p:spPr>
          <a:xfrm>
            <a:off x="6016052" y="2462353"/>
            <a:ext cx="1203008" cy="1198437"/>
          </a:xfrm>
          <a:custGeom>
            <a:avLst/>
            <a:gdLst>
              <a:gd name="connsiteX0" fmla="*/ 0 w 1028853"/>
              <a:gd name="connsiteY0" fmla="*/ 0 h 1087200"/>
              <a:gd name="connsiteX1" fmla="*/ 1028853 w 1028853"/>
              <a:gd name="connsiteY1" fmla="*/ 0 h 1087200"/>
              <a:gd name="connsiteX2" fmla="*/ 511439 w 1028853"/>
              <a:gd name="connsiteY2" fmla="*/ 1087200 h 1087200"/>
              <a:gd name="connsiteX3" fmla="*/ 0 w 1028853"/>
              <a:gd name="connsiteY3" fmla="*/ 0 h 1087200"/>
            </a:gdLst>
            <a:ahLst/>
            <a:cxnLst>
              <a:cxn ang="0">
                <a:pos x="connsiteX0" y="connsiteY0"/>
              </a:cxn>
              <a:cxn ang="0">
                <a:pos x="connsiteX1" y="connsiteY1"/>
              </a:cxn>
              <a:cxn ang="0">
                <a:pos x="connsiteX2" y="connsiteY2"/>
              </a:cxn>
              <a:cxn ang="0">
                <a:pos x="connsiteX3" y="connsiteY3"/>
              </a:cxn>
            </a:cxnLst>
            <a:rect l="l" t="t" r="r" b="b"/>
            <a:pathLst>
              <a:path w="1028853" h="1087200">
                <a:moveTo>
                  <a:pt x="0" y="0"/>
                </a:moveTo>
                <a:lnTo>
                  <a:pt x="1028853" y="0"/>
                </a:lnTo>
                <a:lnTo>
                  <a:pt x="511439" y="1087200"/>
                </a:lnTo>
                <a:cubicBezTo>
                  <a:pt x="511439" y="1087200"/>
                  <a:pt x="0" y="0"/>
                  <a:pt x="0" y="0"/>
                </a:cubicBezTo>
                <a:close/>
              </a:path>
            </a:pathLst>
          </a:custGeom>
          <a:solidFill>
            <a:srgbClr val="CEDC00">
              <a:alpha val="66000"/>
            </a:srgbClr>
          </a:solidFill>
          <a:ln w="12695" cap="flat">
            <a:noFill/>
            <a:prstDash val="solid"/>
            <a:miter/>
          </a:ln>
        </p:spPr>
        <p:txBody>
          <a:bodyPr rtlCol="0" anchor="ctr"/>
          <a:lstStyle/>
          <a:p>
            <a:endParaRPr lang="en-AU" sz="2263"/>
          </a:p>
        </p:txBody>
      </p:sp>
      <p:sp>
        <p:nvSpPr>
          <p:cNvPr id="48" name="Footer Placeholder 47">
            <a:extLst>
              <a:ext uri="{FF2B5EF4-FFF2-40B4-BE49-F238E27FC236}">
                <a16:creationId xmlns:a16="http://schemas.microsoft.com/office/drawing/2014/main" id="{3B780439-4CEB-319E-36A6-2245E0E90D82}"/>
              </a:ext>
            </a:extLst>
          </p:cNvPr>
          <p:cNvSpPr>
            <a:spLocks noGrp="1"/>
          </p:cNvSpPr>
          <p:nvPr>
            <p:ph type="ftr" sz="quarter" idx="30"/>
          </p:nvPr>
        </p:nvSpPr>
        <p:spPr/>
        <p:txBody>
          <a:bodyPr/>
          <a:lstStyle/>
          <a:p>
            <a:r>
              <a:rPr lang="en-GB"/>
              <a:t>To add a Footer, select 'Insert &gt; Header &amp; Footer'</a:t>
            </a:r>
            <a:endParaRPr lang="en-GB" dirty="0"/>
          </a:p>
        </p:txBody>
      </p:sp>
      <p:sp>
        <p:nvSpPr>
          <p:cNvPr id="49" name="Slide Number Placeholder 48">
            <a:extLst>
              <a:ext uri="{FF2B5EF4-FFF2-40B4-BE49-F238E27FC236}">
                <a16:creationId xmlns:a16="http://schemas.microsoft.com/office/drawing/2014/main" id="{E12E50E5-2AB4-40F8-DB59-DD28CB45376C}"/>
              </a:ext>
            </a:extLst>
          </p:cNvPr>
          <p:cNvSpPr>
            <a:spLocks noGrp="1"/>
          </p:cNvSpPr>
          <p:nvPr>
            <p:ph type="sldNum" sz="quarter" idx="31"/>
          </p:nvPr>
        </p:nvSpPr>
        <p:spPr/>
        <p:txBody>
          <a:bodyPr/>
          <a:lstStyle/>
          <a:p>
            <a:r>
              <a:rPr lang="en-GB"/>
              <a:t>Page </a:t>
            </a:r>
            <a:fld id="{F5AEA0E0-5CC6-4BD0-905C-A0021E419432}" type="slidenum">
              <a:rPr lang="en-GB" smtClean="0"/>
              <a:pPr/>
              <a:t>‹#›</a:t>
            </a:fld>
            <a:endParaRPr lang="en-GB" dirty="0"/>
          </a:p>
        </p:txBody>
      </p:sp>
    </p:spTree>
    <p:extLst>
      <p:ext uri="{BB962C8B-B14F-4D97-AF65-F5344CB8AC3E}">
        <p14:creationId xmlns:p14="http://schemas.microsoft.com/office/powerpoint/2010/main" val="1143258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full width image">
    <p:spTree>
      <p:nvGrpSpPr>
        <p:cNvPr id="1" name=""/>
        <p:cNvGrpSpPr/>
        <p:nvPr/>
      </p:nvGrpSpPr>
      <p:grpSpPr>
        <a:xfrm>
          <a:off x="0" y="0"/>
          <a:ext cx="0" cy="0"/>
          <a:chOff x="0" y="0"/>
          <a:chExt cx="0" cy="0"/>
        </a:xfrm>
      </p:grpSpPr>
      <p:sp>
        <p:nvSpPr>
          <p:cNvPr id="20" name="Free-form: Shape 19">
            <a:extLst>
              <a:ext uri="{FF2B5EF4-FFF2-40B4-BE49-F238E27FC236}">
                <a16:creationId xmlns:a16="http://schemas.microsoft.com/office/drawing/2014/main" id="{660CC324-D8B6-FA03-A350-EA9CC846ABF1}"/>
              </a:ext>
            </a:extLst>
          </p:cNvPr>
          <p:cNvSpPr/>
          <p:nvPr userDrawn="1"/>
        </p:nvSpPr>
        <p:spPr>
          <a:xfrm>
            <a:off x="5418084" y="0"/>
            <a:ext cx="3039296" cy="3659583"/>
          </a:xfrm>
          <a:custGeom>
            <a:avLst/>
            <a:gdLst>
              <a:gd name="connsiteX0" fmla="*/ 2599309 w 2599309"/>
              <a:gd name="connsiteY0" fmla="*/ 0 h 3319907"/>
              <a:gd name="connsiteX1" fmla="*/ 1567307 w 2599309"/>
              <a:gd name="connsiteY1" fmla="*/ 0 h 3319907"/>
              <a:gd name="connsiteX2" fmla="*/ 1161923 w 2599309"/>
              <a:gd name="connsiteY2" fmla="*/ 859155 h 3319907"/>
              <a:gd name="connsiteX3" fmla="*/ 1161161 w 2599309"/>
              <a:gd name="connsiteY3" fmla="*/ 859155 h 3319907"/>
              <a:gd name="connsiteX4" fmla="*/ 0 w 2599309"/>
              <a:gd name="connsiteY4" fmla="*/ 3319907 h 3319907"/>
              <a:gd name="connsiteX5" fmla="*/ 1023366 w 2599309"/>
              <a:gd name="connsiteY5" fmla="*/ 3319907 h 3319907"/>
              <a:gd name="connsiteX6" fmla="*/ 2194560 w 2599309"/>
              <a:gd name="connsiteY6" fmla="*/ 859155 h 3319907"/>
              <a:gd name="connsiteX7" fmla="*/ 2190369 w 2599309"/>
              <a:gd name="connsiteY7" fmla="*/ 859155 h 3319907"/>
              <a:gd name="connsiteX8" fmla="*/ 2599309 w 2599309"/>
              <a:gd name="connsiteY8" fmla="*/ 0 h 3319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99309" h="3319907">
                <a:moveTo>
                  <a:pt x="2599309" y="0"/>
                </a:moveTo>
                <a:lnTo>
                  <a:pt x="1567307" y="0"/>
                </a:lnTo>
                <a:lnTo>
                  <a:pt x="1161923" y="859155"/>
                </a:lnTo>
                <a:lnTo>
                  <a:pt x="1161161" y="859155"/>
                </a:lnTo>
                <a:lnTo>
                  <a:pt x="0" y="3319907"/>
                </a:lnTo>
                <a:lnTo>
                  <a:pt x="1023366" y="3319907"/>
                </a:lnTo>
                <a:lnTo>
                  <a:pt x="2194560" y="859155"/>
                </a:lnTo>
                <a:lnTo>
                  <a:pt x="2190369" y="859155"/>
                </a:lnTo>
                <a:lnTo>
                  <a:pt x="2599309" y="0"/>
                </a:lnTo>
                <a:close/>
              </a:path>
            </a:pathLst>
          </a:custGeom>
          <a:solidFill>
            <a:srgbClr val="CEDC00"/>
          </a:solidFill>
          <a:ln w="12695" cap="flat">
            <a:noFill/>
            <a:prstDash val="solid"/>
            <a:miter/>
          </a:ln>
        </p:spPr>
        <p:txBody>
          <a:bodyPr rtlCol="0" anchor="ctr"/>
          <a:lstStyle/>
          <a:p>
            <a:endParaRPr lang="en-AU" sz="2263"/>
          </a:p>
        </p:txBody>
      </p:sp>
      <p:sp>
        <p:nvSpPr>
          <p:cNvPr id="61" name="Picture Placeholder 60">
            <a:extLst>
              <a:ext uri="{FF2B5EF4-FFF2-40B4-BE49-F238E27FC236}">
                <a16:creationId xmlns:a16="http://schemas.microsoft.com/office/drawing/2014/main" id="{BB41F336-5118-C5C9-E8E5-6A5CCDE66F58}"/>
              </a:ext>
            </a:extLst>
          </p:cNvPr>
          <p:cNvSpPr>
            <a:spLocks noGrp="1" noChangeAspect="1"/>
          </p:cNvSpPr>
          <p:nvPr>
            <p:ph type="pic" sz="quarter" idx="14" hasCustomPrompt="1"/>
          </p:nvPr>
        </p:nvSpPr>
        <p:spPr>
          <a:xfrm>
            <a:off x="-1" y="2461966"/>
            <a:ext cx="10700397" cy="4400882"/>
          </a:xfrm>
          <a:prstGeom prst="rect">
            <a:avLst/>
          </a:prstGeom>
          <a:solidFill>
            <a:schemeClr val="bg1">
              <a:lumMod val="75000"/>
            </a:schemeClr>
          </a:solidFill>
        </p:spPr>
        <p:txBody>
          <a:bodyPr wrap="square" lIns="504000" tIns="288000" rIns="5760000" bIns="360000" anchor="t" anchorCtr="0">
            <a:noAutofit/>
          </a:bodyPr>
          <a:lstStyle>
            <a:lvl1pPr algn="l">
              <a:defRPr sz="1543"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24" name="Subtitle 2">
            <a:extLst>
              <a:ext uri="{FF2B5EF4-FFF2-40B4-BE49-F238E27FC236}">
                <a16:creationId xmlns:a16="http://schemas.microsoft.com/office/drawing/2014/main" id="{6B334685-C921-7BF8-BD42-E66D7F73CDEC}"/>
              </a:ext>
            </a:extLst>
          </p:cNvPr>
          <p:cNvSpPr>
            <a:spLocks noGrp="1"/>
          </p:cNvSpPr>
          <p:nvPr>
            <p:ph type="subTitle" idx="1" hasCustomPrompt="1"/>
          </p:nvPr>
        </p:nvSpPr>
        <p:spPr>
          <a:xfrm>
            <a:off x="568002" y="614693"/>
            <a:ext cx="5366953" cy="1587333"/>
          </a:xfrm>
        </p:spPr>
        <p:txBody>
          <a:bodyPr/>
          <a:lstStyle>
            <a:lvl1pPr marL="0" indent="0" algn="l">
              <a:buNone/>
              <a:defRPr sz="3417" b="0">
                <a:solidFill>
                  <a:schemeClr val="accent6"/>
                </a:solidFill>
              </a:defRPr>
            </a:lvl1pPr>
            <a:lvl2pPr marL="0" indent="0" algn="l">
              <a:buNone/>
              <a:defRPr sz="2535" b="0">
                <a:solidFill>
                  <a:schemeClr val="accent6"/>
                </a:solidFill>
              </a:defRPr>
            </a:lvl2pPr>
            <a:lvl3pPr marL="0" indent="0" algn="l">
              <a:buNone/>
              <a:defRPr sz="2535" b="0">
                <a:solidFill>
                  <a:schemeClr val="accent6"/>
                </a:solidFill>
              </a:defRPr>
            </a:lvl3pPr>
            <a:lvl4pPr marL="0" indent="0" algn="l">
              <a:buNone/>
              <a:defRPr sz="2535" b="0">
                <a:solidFill>
                  <a:schemeClr val="accent6"/>
                </a:solidFill>
              </a:defRPr>
            </a:lvl4pPr>
            <a:lvl5pPr marL="0" indent="0" algn="l">
              <a:buNone/>
              <a:defRPr sz="2535" b="0">
                <a:solidFill>
                  <a:schemeClr val="accent6"/>
                </a:solidFill>
              </a:defRPr>
            </a:lvl5pPr>
            <a:lvl6pPr marL="0" indent="0" algn="l">
              <a:buNone/>
              <a:defRPr sz="2535" b="0">
                <a:solidFill>
                  <a:schemeClr val="accent6"/>
                </a:solidFill>
              </a:defRPr>
            </a:lvl6pPr>
            <a:lvl7pPr marL="0" indent="0" algn="l">
              <a:buNone/>
              <a:defRPr sz="2535" b="0">
                <a:solidFill>
                  <a:schemeClr val="accent6"/>
                </a:solidFill>
              </a:defRPr>
            </a:lvl7pPr>
            <a:lvl8pPr marL="0" indent="0" algn="l">
              <a:buNone/>
              <a:defRPr sz="2535" b="0">
                <a:solidFill>
                  <a:schemeClr val="accent6"/>
                </a:solidFill>
              </a:defRPr>
            </a:lvl8pPr>
            <a:lvl9pPr marL="0" indent="0" algn="l">
              <a:buNone/>
              <a:defRPr sz="2535" b="0">
                <a:solidFill>
                  <a:schemeClr val="accent6"/>
                </a:solidFill>
              </a:defRPr>
            </a:lvl9pPr>
          </a:lstStyle>
          <a:p>
            <a:r>
              <a:rPr lang="en-AU" dirty="0"/>
              <a:t>Title heading-first level</a:t>
            </a:r>
            <a:endParaRPr lang="en-GB" dirty="0"/>
          </a:p>
          <a:p>
            <a:pPr lvl="1"/>
            <a:r>
              <a:rPr lang="en-US" dirty="0"/>
              <a:t>Subheading-second level</a:t>
            </a:r>
            <a:endParaRPr lang="en-GB" dirty="0"/>
          </a:p>
        </p:txBody>
      </p:sp>
      <p:sp>
        <p:nvSpPr>
          <p:cNvPr id="8" name="Footer Placeholder 7">
            <a:extLst>
              <a:ext uri="{FF2B5EF4-FFF2-40B4-BE49-F238E27FC236}">
                <a16:creationId xmlns:a16="http://schemas.microsoft.com/office/drawing/2014/main" id="{61E872F9-2264-1A70-83DD-6A9D9E266E05}"/>
              </a:ext>
            </a:extLst>
          </p:cNvPr>
          <p:cNvSpPr>
            <a:spLocks noGrp="1"/>
          </p:cNvSpPr>
          <p:nvPr>
            <p:ph type="ftr" sz="quarter" idx="16"/>
          </p:nvPr>
        </p:nvSpPr>
        <p:spPr/>
        <p:txBody>
          <a:bodyPr/>
          <a:lstStyle>
            <a:lvl1pPr>
              <a:defRPr>
                <a:solidFill>
                  <a:schemeClr val="accent6"/>
                </a:solidFill>
              </a:defRPr>
            </a:lvl1pPr>
          </a:lstStyle>
          <a:p>
            <a:r>
              <a:rPr lang="en-GB"/>
              <a:t>To add a Footer, select 'Insert &gt; Header &amp; Footer'</a:t>
            </a:r>
            <a:endParaRPr lang="en-GB" dirty="0"/>
          </a:p>
        </p:txBody>
      </p:sp>
      <p:sp>
        <p:nvSpPr>
          <p:cNvPr id="10" name="Slide Number Placeholder 9">
            <a:extLst>
              <a:ext uri="{FF2B5EF4-FFF2-40B4-BE49-F238E27FC236}">
                <a16:creationId xmlns:a16="http://schemas.microsoft.com/office/drawing/2014/main" id="{A9AE11B7-4DF9-5F56-C639-44F49C6B670E}"/>
              </a:ext>
            </a:extLst>
          </p:cNvPr>
          <p:cNvSpPr>
            <a:spLocks noGrp="1"/>
          </p:cNvSpPr>
          <p:nvPr>
            <p:ph type="sldNum" sz="quarter" idx="17"/>
          </p:nvPr>
        </p:nvSpPr>
        <p:spPr/>
        <p:txBody>
          <a:bodyPr/>
          <a:lstStyle>
            <a:lvl1pPr>
              <a:defRPr>
                <a:solidFill>
                  <a:schemeClr val="accent6"/>
                </a:solidFill>
              </a:defRPr>
            </a:lvl1pPr>
          </a:lstStyle>
          <a:p>
            <a:r>
              <a:rPr lang="en-GB"/>
              <a:t>Page </a:t>
            </a:r>
            <a:fld id="{F5AEA0E0-5CC6-4BD0-905C-A0021E419432}" type="slidenum">
              <a:rPr lang="en-GB" smtClean="0"/>
              <a:pPr/>
              <a:t>‹#›</a:t>
            </a:fld>
            <a:endParaRPr lang="en-GB" dirty="0"/>
          </a:p>
        </p:txBody>
      </p:sp>
      <p:sp>
        <p:nvSpPr>
          <p:cNvPr id="18" name="Free-form: Shape 17">
            <a:extLst>
              <a:ext uri="{FF2B5EF4-FFF2-40B4-BE49-F238E27FC236}">
                <a16:creationId xmlns:a16="http://schemas.microsoft.com/office/drawing/2014/main" id="{E7A27014-865C-F1D4-CAF7-08476B875D17}"/>
              </a:ext>
            </a:extLst>
          </p:cNvPr>
          <p:cNvSpPr/>
          <p:nvPr userDrawn="1"/>
        </p:nvSpPr>
        <p:spPr>
          <a:xfrm>
            <a:off x="6350202" y="6861384"/>
            <a:ext cx="1877156" cy="698290"/>
          </a:xfrm>
          <a:custGeom>
            <a:avLst/>
            <a:gdLst>
              <a:gd name="connsiteX0" fmla="*/ 1605407 w 1605407"/>
              <a:gd name="connsiteY0" fmla="*/ 0 h 633476"/>
              <a:gd name="connsiteX1" fmla="*/ 299974 w 1605407"/>
              <a:gd name="connsiteY1" fmla="*/ 0 h 633476"/>
              <a:gd name="connsiteX2" fmla="*/ 114300 w 1605407"/>
              <a:gd name="connsiteY2" fmla="*/ 390906 h 633476"/>
              <a:gd name="connsiteX3" fmla="*/ 115189 w 1605407"/>
              <a:gd name="connsiteY3" fmla="*/ 390906 h 633476"/>
              <a:gd name="connsiteX4" fmla="*/ 0 w 1605407"/>
              <a:gd name="connsiteY4" fmla="*/ 633476 h 633476"/>
              <a:gd name="connsiteX5" fmla="*/ 1305814 w 1605407"/>
              <a:gd name="connsiteY5" fmla="*/ 633476 h 633476"/>
              <a:gd name="connsiteX6" fmla="*/ 1490472 w 1605407"/>
              <a:gd name="connsiteY6" fmla="*/ 243713 h 633476"/>
              <a:gd name="connsiteX7" fmla="*/ 1489837 w 1605407"/>
              <a:gd name="connsiteY7" fmla="*/ 243713 h 633476"/>
              <a:gd name="connsiteX8" fmla="*/ 1605407 w 1605407"/>
              <a:gd name="connsiteY8" fmla="*/ 0 h 633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5407" h="633476">
                <a:moveTo>
                  <a:pt x="1605407" y="0"/>
                </a:moveTo>
                <a:lnTo>
                  <a:pt x="299974" y="0"/>
                </a:lnTo>
                <a:lnTo>
                  <a:pt x="114300" y="390906"/>
                </a:lnTo>
                <a:lnTo>
                  <a:pt x="115189" y="390906"/>
                </a:lnTo>
                <a:lnTo>
                  <a:pt x="0" y="633476"/>
                </a:lnTo>
                <a:lnTo>
                  <a:pt x="1305814" y="633476"/>
                </a:lnTo>
                <a:lnTo>
                  <a:pt x="1490472" y="243713"/>
                </a:lnTo>
                <a:lnTo>
                  <a:pt x="1489837" y="243713"/>
                </a:lnTo>
                <a:lnTo>
                  <a:pt x="1605407" y="0"/>
                </a:lnTo>
                <a:close/>
              </a:path>
            </a:pathLst>
          </a:custGeom>
          <a:solidFill>
            <a:srgbClr val="00B2A9"/>
          </a:solidFill>
          <a:ln w="12695" cap="flat">
            <a:noFill/>
            <a:prstDash val="solid"/>
            <a:miter/>
          </a:ln>
        </p:spPr>
        <p:txBody>
          <a:bodyPr rtlCol="0" anchor="ctr"/>
          <a:lstStyle/>
          <a:p>
            <a:endParaRPr lang="en-AU" sz="2263"/>
          </a:p>
        </p:txBody>
      </p:sp>
      <p:cxnSp>
        <p:nvCxnSpPr>
          <p:cNvPr id="19" name="Straight Connector 18">
            <a:extLst>
              <a:ext uri="{FF2B5EF4-FFF2-40B4-BE49-F238E27FC236}">
                <a16:creationId xmlns:a16="http://schemas.microsoft.com/office/drawing/2014/main" id="{FA7A3D40-02AD-DBB9-335F-21278C945676}"/>
              </a:ext>
            </a:extLst>
          </p:cNvPr>
          <p:cNvCxnSpPr/>
          <p:nvPr userDrawn="1"/>
        </p:nvCxnSpPr>
        <p:spPr>
          <a:xfrm>
            <a:off x="9621984" y="7125695"/>
            <a:ext cx="0" cy="171493"/>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26" name="Graphic 25">
            <a:extLst>
              <a:ext uri="{FF2B5EF4-FFF2-40B4-BE49-F238E27FC236}">
                <a16:creationId xmlns:a16="http://schemas.microsoft.com/office/drawing/2014/main" id="{3D3D7C47-BE68-07DE-DF7D-956176BFA7C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307087" y="997347"/>
            <a:ext cx="1961508" cy="567943"/>
          </a:xfrm>
          <a:prstGeom prst="rect">
            <a:avLst/>
          </a:prstGeom>
        </p:spPr>
      </p:pic>
      <p:sp>
        <p:nvSpPr>
          <p:cNvPr id="37" name="Text Placeholder 36">
            <a:extLst>
              <a:ext uri="{FF2B5EF4-FFF2-40B4-BE49-F238E27FC236}">
                <a16:creationId xmlns:a16="http://schemas.microsoft.com/office/drawing/2014/main" id="{CFB86533-F1A5-7166-E415-5B35F9186D90}"/>
              </a:ext>
            </a:extLst>
          </p:cNvPr>
          <p:cNvSpPr>
            <a:spLocks noGrp="1" noChangeAspect="1"/>
          </p:cNvSpPr>
          <p:nvPr>
            <p:ph type="body" sz="quarter" idx="18"/>
          </p:nvPr>
        </p:nvSpPr>
        <p:spPr>
          <a:xfrm>
            <a:off x="6700954" y="5338110"/>
            <a:ext cx="1526405" cy="1523275"/>
          </a:xfrm>
          <a:custGeom>
            <a:avLst/>
            <a:gdLst>
              <a:gd name="connsiteX0" fmla="*/ 655955 w 1305433"/>
              <a:gd name="connsiteY0" fmla="*/ 0 h 1381887"/>
              <a:gd name="connsiteX1" fmla="*/ 1305433 w 1305433"/>
              <a:gd name="connsiteY1" fmla="*/ 1381887 h 1381887"/>
              <a:gd name="connsiteX2" fmla="*/ 0 w 1305433"/>
              <a:gd name="connsiteY2" fmla="*/ 1381887 h 1381887"/>
            </a:gdLst>
            <a:ahLst/>
            <a:cxnLst>
              <a:cxn ang="0">
                <a:pos x="connsiteX0" y="connsiteY0"/>
              </a:cxn>
              <a:cxn ang="0">
                <a:pos x="connsiteX1" y="connsiteY1"/>
              </a:cxn>
              <a:cxn ang="0">
                <a:pos x="connsiteX2" y="connsiteY2"/>
              </a:cxn>
            </a:cxnLst>
            <a:rect l="l" t="t" r="r" b="b"/>
            <a:pathLst>
              <a:path w="1305433" h="1381887">
                <a:moveTo>
                  <a:pt x="655955" y="0"/>
                </a:moveTo>
                <a:lnTo>
                  <a:pt x="1305433" y="1381887"/>
                </a:lnTo>
                <a:lnTo>
                  <a:pt x="0" y="1381887"/>
                </a:lnTo>
                <a:close/>
              </a:path>
            </a:pathLst>
          </a:custGeom>
          <a:solidFill>
            <a:schemeClr val="tx2">
              <a:alpha val="66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0" name="Text Placeholder 2">
            <a:extLst>
              <a:ext uri="{FF2B5EF4-FFF2-40B4-BE49-F238E27FC236}">
                <a16:creationId xmlns:a16="http://schemas.microsoft.com/office/drawing/2014/main" id="{78EBBF75-4777-D465-98BA-F612C441DE8E}"/>
              </a:ext>
            </a:extLst>
          </p:cNvPr>
          <p:cNvSpPr>
            <a:spLocks noGrp="1" noChangeAspect="1"/>
          </p:cNvSpPr>
          <p:nvPr>
            <p:ph type="body" sz="quarter" idx="22"/>
          </p:nvPr>
        </p:nvSpPr>
        <p:spPr>
          <a:xfrm>
            <a:off x="7467943" y="5338109"/>
            <a:ext cx="1526544" cy="1523840"/>
          </a:xfrm>
          <a:custGeom>
            <a:avLst/>
            <a:gdLst>
              <a:gd name="connsiteX0" fmla="*/ 0 w 2119820"/>
              <a:gd name="connsiteY0" fmla="*/ 0 h 2244597"/>
              <a:gd name="connsiteX1" fmla="*/ 2119757 w 2119820"/>
              <a:gd name="connsiteY1" fmla="*/ 0 h 2244597"/>
              <a:gd name="connsiteX2" fmla="*/ 2119820 w 2119820"/>
              <a:gd name="connsiteY2" fmla="*/ 135 h 2244597"/>
              <a:gd name="connsiteX3" fmla="*/ 1054953 w 2119820"/>
              <a:gd name="connsiteY3" fmla="*/ 2244597 h 2244597"/>
              <a:gd name="connsiteX4" fmla="*/ 1054925 w 2119820"/>
              <a:gd name="connsiteY4" fmla="*/ 2244597 h 22445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9820" h="2244597">
                <a:moveTo>
                  <a:pt x="0" y="0"/>
                </a:moveTo>
                <a:lnTo>
                  <a:pt x="2119757" y="0"/>
                </a:lnTo>
                <a:lnTo>
                  <a:pt x="2119820" y="135"/>
                </a:lnTo>
                <a:lnTo>
                  <a:pt x="1054953" y="2244597"/>
                </a:lnTo>
                <a:lnTo>
                  <a:pt x="1054925" y="2244597"/>
                </a:lnTo>
                <a:close/>
              </a:path>
            </a:pathLst>
          </a:custGeom>
          <a:solidFill>
            <a:schemeClr val="tx2">
              <a:alpha val="50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1" name="Text Placeholder 5">
            <a:extLst>
              <a:ext uri="{FF2B5EF4-FFF2-40B4-BE49-F238E27FC236}">
                <a16:creationId xmlns:a16="http://schemas.microsoft.com/office/drawing/2014/main" id="{5797021D-985E-0973-26CF-15DF51748122}"/>
              </a:ext>
            </a:extLst>
          </p:cNvPr>
          <p:cNvSpPr>
            <a:spLocks noGrp="1" noChangeAspect="1"/>
          </p:cNvSpPr>
          <p:nvPr>
            <p:ph type="body" sz="quarter" idx="23"/>
          </p:nvPr>
        </p:nvSpPr>
        <p:spPr>
          <a:xfrm>
            <a:off x="6016052" y="2461966"/>
            <a:ext cx="1203008" cy="1198437"/>
          </a:xfrm>
          <a:custGeom>
            <a:avLst/>
            <a:gdLst>
              <a:gd name="connsiteX0" fmla="*/ 0 w 1661668"/>
              <a:gd name="connsiteY0" fmla="*/ 0 h 1755902"/>
              <a:gd name="connsiteX1" fmla="*/ 1661668 w 1661668"/>
              <a:gd name="connsiteY1" fmla="*/ 0 h 1755902"/>
              <a:gd name="connsiteX2" fmla="*/ 826009 w 1661668"/>
              <a:gd name="connsiteY2" fmla="*/ 1755902 h 1755902"/>
              <a:gd name="connsiteX3" fmla="*/ 0 w 1661668"/>
              <a:gd name="connsiteY3" fmla="*/ 0 h 1755902"/>
            </a:gdLst>
            <a:ahLst/>
            <a:cxnLst>
              <a:cxn ang="0">
                <a:pos x="connsiteX0" y="connsiteY0"/>
              </a:cxn>
              <a:cxn ang="0">
                <a:pos x="connsiteX1" y="connsiteY1"/>
              </a:cxn>
              <a:cxn ang="0">
                <a:pos x="connsiteX2" y="connsiteY2"/>
              </a:cxn>
              <a:cxn ang="0">
                <a:pos x="connsiteX3" y="connsiteY3"/>
              </a:cxn>
            </a:cxnLst>
            <a:rect l="l" t="t" r="r" b="b"/>
            <a:pathLst>
              <a:path w="1661668" h="1755902">
                <a:moveTo>
                  <a:pt x="0" y="0"/>
                </a:moveTo>
                <a:lnTo>
                  <a:pt x="1661668" y="0"/>
                </a:lnTo>
                <a:lnTo>
                  <a:pt x="826009" y="1755902"/>
                </a:lnTo>
                <a:cubicBezTo>
                  <a:pt x="826009" y="1755902"/>
                  <a:pt x="0" y="0"/>
                  <a:pt x="0" y="0"/>
                </a:cubicBezTo>
                <a:close/>
              </a:path>
            </a:pathLst>
          </a:custGeom>
          <a:solidFill>
            <a:schemeClr val="accent1">
              <a:alpha val="33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2" name="Text Placeholder 31">
            <a:extLst>
              <a:ext uri="{FF2B5EF4-FFF2-40B4-BE49-F238E27FC236}">
                <a16:creationId xmlns:a16="http://schemas.microsoft.com/office/drawing/2014/main" id="{EB2E7923-7ED8-1CD8-94BA-243F169D2D85}"/>
              </a:ext>
            </a:extLst>
          </p:cNvPr>
          <p:cNvSpPr>
            <a:spLocks noGrp="1"/>
          </p:cNvSpPr>
          <p:nvPr>
            <p:ph type="body" sz="quarter" idx="19"/>
          </p:nvPr>
        </p:nvSpPr>
        <p:spPr>
          <a:xfrm>
            <a:off x="4820679" y="2461966"/>
            <a:ext cx="1793997" cy="1197229"/>
          </a:xfrm>
          <a:custGeom>
            <a:avLst/>
            <a:gdLst>
              <a:gd name="connsiteX0" fmla="*/ 0 w 1534287"/>
              <a:gd name="connsiteY0" fmla="*/ 0 h 1086104"/>
              <a:gd name="connsiteX1" fmla="*/ 1023366 w 1534287"/>
              <a:gd name="connsiteY1" fmla="*/ 0 h 1086104"/>
              <a:gd name="connsiteX2" fmla="*/ 1534287 w 1534287"/>
              <a:gd name="connsiteY2" fmla="*/ 1086104 h 1086104"/>
              <a:gd name="connsiteX3" fmla="*/ 510921 w 1534287"/>
              <a:gd name="connsiteY3" fmla="*/ 1086104 h 1086104"/>
              <a:gd name="connsiteX4" fmla="*/ 0 w 1534287"/>
              <a:gd name="connsiteY4" fmla="*/ 0 h 1086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4287" h="1086104">
                <a:moveTo>
                  <a:pt x="0" y="0"/>
                </a:moveTo>
                <a:lnTo>
                  <a:pt x="1023366" y="0"/>
                </a:lnTo>
                <a:lnTo>
                  <a:pt x="1534287" y="1086104"/>
                </a:lnTo>
                <a:lnTo>
                  <a:pt x="510921" y="1086104"/>
                </a:lnTo>
                <a:cubicBezTo>
                  <a:pt x="510921" y="1086104"/>
                  <a:pt x="0" y="0"/>
                  <a:pt x="0" y="0"/>
                </a:cubicBezTo>
                <a:close/>
              </a:path>
            </a:pathLst>
          </a:custGeom>
          <a:solidFill>
            <a:schemeClr val="bg1">
              <a:alpha val="50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5" name="Text Placeholder 24">
            <a:extLst>
              <a:ext uri="{FF2B5EF4-FFF2-40B4-BE49-F238E27FC236}">
                <a16:creationId xmlns:a16="http://schemas.microsoft.com/office/drawing/2014/main" id="{022B79C5-62BF-CA09-6885-DE822CF41B7A}"/>
              </a:ext>
            </a:extLst>
          </p:cNvPr>
          <p:cNvSpPr>
            <a:spLocks noGrp="1" noChangeAspect="1"/>
          </p:cNvSpPr>
          <p:nvPr>
            <p:ph type="body" sz="quarter" idx="20"/>
          </p:nvPr>
        </p:nvSpPr>
        <p:spPr>
          <a:xfrm>
            <a:off x="5418084" y="2461966"/>
            <a:ext cx="1203008" cy="1198437"/>
          </a:xfrm>
          <a:custGeom>
            <a:avLst/>
            <a:gdLst>
              <a:gd name="connsiteX0" fmla="*/ 835659 w 1661668"/>
              <a:gd name="connsiteY0" fmla="*/ 0 h 1755902"/>
              <a:gd name="connsiteX1" fmla="*/ 1661668 w 1661668"/>
              <a:gd name="connsiteY1" fmla="*/ 1755902 h 1755902"/>
              <a:gd name="connsiteX2" fmla="*/ 0 w 1661668"/>
              <a:gd name="connsiteY2" fmla="*/ 1755902 h 1755902"/>
            </a:gdLst>
            <a:ahLst/>
            <a:cxnLst>
              <a:cxn ang="0">
                <a:pos x="connsiteX0" y="connsiteY0"/>
              </a:cxn>
              <a:cxn ang="0">
                <a:pos x="connsiteX1" y="connsiteY1"/>
              </a:cxn>
              <a:cxn ang="0">
                <a:pos x="connsiteX2" y="connsiteY2"/>
              </a:cxn>
            </a:cxnLst>
            <a:rect l="l" t="t" r="r" b="b"/>
            <a:pathLst>
              <a:path w="1661668" h="1755902">
                <a:moveTo>
                  <a:pt x="835659" y="0"/>
                </a:moveTo>
                <a:cubicBezTo>
                  <a:pt x="835659" y="0"/>
                  <a:pt x="1661668" y="1755902"/>
                  <a:pt x="1661668" y="1755902"/>
                </a:cubicBezTo>
                <a:lnTo>
                  <a:pt x="0" y="1755902"/>
                </a:lnTo>
                <a:close/>
              </a:path>
            </a:pathLst>
          </a:custGeom>
          <a:solidFill>
            <a:schemeClr val="accent1">
              <a:alpha val="33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9" name="Text Placeholder 38">
            <a:extLst>
              <a:ext uri="{FF2B5EF4-FFF2-40B4-BE49-F238E27FC236}">
                <a16:creationId xmlns:a16="http://schemas.microsoft.com/office/drawing/2014/main" id="{6599D0EC-660D-FC34-6C21-DA20DC3AEAB7}"/>
              </a:ext>
            </a:extLst>
          </p:cNvPr>
          <p:cNvSpPr>
            <a:spLocks noGrp="1"/>
          </p:cNvSpPr>
          <p:nvPr>
            <p:ph type="body" sz="quarter" idx="24"/>
          </p:nvPr>
        </p:nvSpPr>
        <p:spPr>
          <a:xfrm>
            <a:off x="7467941" y="5338110"/>
            <a:ext cx="2285375" cy="1523275"/>
          </a:xfrm>
          <a:custGeom>
            <a:avLst/>
            <a:gdLst>
              <a:gd name="connsiteX0" fmla="*/ 0 w 1954530"/>
              <a:gd name="connsiteY0" fmla="*/ 0 h 1381887"/>
              <a:gd name="connsiteX1" fmla="*/ 1305052 w 1954530"/>
              <a:gd name="connsiteY1" fmla="*/ 0 h 1381887"/>
              <a:gd name="connsiteX2" fmla="*/ 1954530 w 1954530"/>
              <a:gd name="connsiteY2" fmla="*/ 1381887 h 1381887"/>
              <a:gd name="connsiteX3" fmla="*/ 649478 w 1954530"/>
              <a:gd name="connsiteY3" fmla="*/ 1381887 h 1381887"/>
            </a:gdLst>
            <a:ahLst/>
            <a:cxnLst>
              <a:cxn ang="0">
                <a:pos x="connsiteX0" y="connsiteY0"/>
              </a:cxn>
              <a:cxn ang="0">
                <a:pos x="connsiteX1" y="connsiteY1"/>
              </a:cxn>
              <a:cxn ang="0">
                <a:pos x="connsiteX2" y="connsiteY2"/>
              </a:cxn>
              <a:cxn ang="0">
                <a:pos x="connsiteX3" y="connsiteY3"/>
              </a:cxn>
            </a:cxnLst>
            <a:rect l="l" t="t" r="r" b="b"/>
            <a:pathLst>
              <a:path w="1954530" h="1381887">
                <a:moveTo>
                  <a:pt x="0" y="0"/>
                </a:moveTo>
                <a:lnTo>
                  <a:pt x="1305052" y="0"/>
                </a:lnTo>
                <a:cubicBezTo>
                  <a:pt x="1305052" y="0"/>
                  <a:pt x="1954530" y="1381887"/>
                  <a:pt x="1954530" y="1381887"/>
                </a:cubicBezTo>
                <a:lnTo>
                  <a:pt x="649478" y="1381887"/>
                </a:lnTo>
                <a:close/>
              </a:path>
            </a:pathLst>
          </a:custGeom>
          <a:solidFill>
            <a:schemeClr val="bg1">
              <a:alpha val="50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243654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1EF60952-EFEB-073A-2890-058D4ABDFEC4}"/>
              </a:ext>
            </a:extLst>
          </p:cNvPr>
          <p:cNvGraphicFramePr>
            <a:graphicFrameLocks noChangeAspect="1"/>
          </p:cNvGraphicFramePr>
          <p:nvPr userDrawn="1">
            <p:custDataLst>
              <p:tags r:id="rId1"/>
            </p:custDataLst>
            <p:extLst>
              <p:ext uri="{D42A27DB-BD31-4B8C-83A1-F6EECF244321}">
                <p14:modId xmlns:p14="http://schemas.microsoft.com/office/powerpoint/2010/main" val="22378964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28" imgH="328" progId="TCLayout.ActiveDocument.1">
                  <p:embed/>
                </p:oleObj>
              </mc:Choice>
              <mc:Fallback>
                <p:oleObj name="think-cell Slide" r:id="rId3" imgW="328" imgH="328" progId="TCLayout.ActiveDocument.1">
                  <p:embed/>
                  <p:pic>
                    <p:nvPicPr>
                      <p:cNvPr id="4" name="Object 3" hidden="1">
                        <a:extLst>
                          <a:ext uri="{FF2B5EF4-FFF2-40B4-BE49-F238E27FC236}">
                            <a16:creationId xmlns:a16="http://schemas.microsoft.com/office/drawing/2014/main" id="{1EF60952-EFEB-073A-2890-058D4ABDFEC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lvl1pPr>
              <a:defRPr/>
            </a:lvl1pPr>
          </a:lstStyle>
          <a:p>
            <a:r>
              <a:rPr lang="en-US"/>
              <a:t>Click to edit Master title style</a:t>
            </a:r>
            <a:endParaRPr lang="en-GB" dirty="0"/>
          </a:p>
        </p:txBody>
      </p:sp>
      <p:sp>
        <p:nvSpPr>
          <p:cNvPr id="7" name="Content Placeholder 8">
            <a:extLst>
              <a:ext uri="{FF2B5EF4-FFF2-40B4-BE49-F238E27FC236}">
                <a16:creationId xmlns:a16="http://schemas.microsoft.com/office/drawing/2014/main" id="{90448248-0EB9-324F-5283-E3BF1DCAAEC8}"/>
              </a:ext>
            </a:extLst>
          </p:cNvPr>
          <p:cNvSpPr>
            <a:spLocks noGrp="1"/>
          </p:cNvSpPr>
          <p:nvPr>
            <p:ph sz="quarter" idx="14" hasCustomPrompt="1"/>
          </p:nvPr>
        </p:nvSpPr>
        <p:spPr>
          <a:xfrm>
            <a:off x="568001" y="2012413"/>
            <a:ext cx="8208282" cy="4365167"/>
          </a:xfrm>
        </p:spPr>
        <p:txBody>
          <a:bodyPr/>
          <a:lstStyle>
            <a:lvl1pPr>
              <a:defRPr/>
            </a:lvl1pPr>
          </a:lstStyle>
          <a:p>
            <a:pPr lvl="0"/>
            <a:r>
              <a:rPr lang="en-GB" dirty="0"/>
              <a:t>Click to add text, or click on one of the central icons to add a table, chart, SmartArt, image or media. Press the ‘Increase/Decrease’ button under the Home tab to move through the text styles.</a:t>
            </a:r>
            <a:endParaRPr lang="en-US" dirty="0"/>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90854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Content Placeholder 2"/>
          <p:cNvSpPr>
            <a:spLocks noGrp="1"/>
          </p:cNvSpPr>
          <p:nvPr>
            <p:ph sz="half" idx="1" hasCustomPrompt="1"/>
          </p:nvPr>
        </p:nvSpPr>
        <p:spPr>
          <a:xfrm>
            <a:off x="568001" y="2012413"/>
            <a:ext cx="3788438" cy="4365167"/>
          </a:xfrm>
        </p:spPr>
        <p:txBody>
          <a:bodyPr/>
          <a:lstStyle>
            <a:lvl1pPr>
              <a:defRPr/>
            </a:lvl1pPr>
          </a:lstStyle>
          <a:p>
            <a:pPr lvl="0"/>
            <a:r>
              <a:rPr lang="en-US" dirty="0"/>
              <a:t>This slide can be used for two text boxes, or text and: chart, SmartArt, image or table.</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987845" y="2012413"/>
            <a:ext cx="3788438" cy="43651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Date Placeholder 8">
            <a:extLst>
              <a:ext uri="{FF2B5EF4-FFF2-40B4-BE49-F238E27FC236}">
                <a16:creationId xmlns:a16="http://schemas.microsoft.com/office/drawing/2014/main" id="{47A1DEDE-6AEA-86E9-4E33-2C1EA515B29B}"/>
              </a:ext>
            </a:extLst>
          </p:cNvPr>
          <p:cNvSpPr>
            <a:spLocks noGrp="1"/>
          </p:cNvSpPr>
          <p:nvPr>
            <p:ph type="dt" sz="half" idx="10"/>
          </p:nvPr>
        </p:nvSpPr>
        <p:spPr/>
        <p:txBody>
          <a:bodyPr/>
          <a:lstStyle/>
          <a:p>
            <a:fld id="{93472334-F3BF-4941-B066-A9089F7890EF}" type="datetime1">
              <a:rPr lang="en-GB" smtClean="0"/>
              <a:t>31/07/2023</a:t>
            </a:fld>
            <a:endParaRPr lang="en-GB" dirty="0"/>
          </a:p>
        </p:txBody>
      </p:sp>
      <p:sp>
        <p:nvSpPr>
          <p:cNvPr id="10" name="Footer Placeholder 9">
            <a:extLst>
              <a:ext uri="{FF2B5EF4-FFF2-40B4-BE49-F238E27FC236}">
                <a16:creationId xmlns:a16="http://schemas.microsoft.com/office/drawing/2014/main" id="{A2BBABFD-F4F5-2DE9-E006-D11D24911AFB}"/>
              </a:ext>
            </a:extLst>
          </p:cNvPr>
          <p:cNvSpPr>
            <a:spLocks noGrp="1"/>
          </p:cNvSpPr>
          <p:nvPr>
            <p:ph type="ftr" sz="quarter" idx="11"/>
          </p:nvPr>
        </p:nvSpPr>
        <p:spPr/>
        <p:txBody>
          <a:bodyPr/>
          <a:lstStyle/>
          <a:p>
            <a:r>
              <a:rPr lang="en-GB"/>
              <a:t>To add a Footer, select 'Insert &gt; Header &amp; Footer'</a:t>
            </a:r>
            <a:endParaRPr lang="en-GB" dirty="0"/>
          </a:p>
        </p:txBody>
      </p:sp>
      <p:sp>
        <p:nvSpPr>
          <p:cNvPr id="11" name="Slide Number Placeholder 10">
            <a:extLst>
              <a:ext uri="{FF2B5EF4-FFF2-40B4-BE49-F238E27FC236}">
                <a16:creationId xmlns:a16="http://schemas.microsoft.com/office/drawing/2014/main" id="{E07799FD-E5BC-A43F-4E9E-C3BC17F3CF7E}"/>
              </a:ext>
            </a:extLst>
          </p:cNvPr>
          <p:cNvSpPr>
            <a:spLocks noGrp="1"/>
          </p:cNvSpPr>
          <p:nvPr>
            <p:ph type="sldNum" sz="quarter" idx="12"/>
          </p:nvPr>
        </p:nvSpPr>
        <p:spPr/>
        <p:txBody>
          <a:bodyPr/>
          <a:lstStyle/>
          <a:p>
            <a:r>
              <a:rPr lang="en-GB"/>
              <a:t>Page </a:t>
            </a:r>
            <a:fld id="{F5AEA0E0-5CC6-4BD0-905C-A0021E419432}" type="slidenum">
              <a:rPr lang="en-GB" smtClean="0"/>
              <a:pPr/>
              <a:t>‹#›</a:t>
            </a:fld>
            <a:endParaRPr lang="en-GB" dirty="0"/>
          </a:p>
        </p:txBody>
      </p:sp>
    </p:spTree>
    <p:extLst>
      <p:ext uri="{BB962C8B-B14F-4D97-AF65-F5344CB8AC3E}">
        <p14:creationId xmlns:p14="http://schemas.microsoft.com/office/powerpoint/2010/main" val="3318806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7" name="Content Placeholder 8">
            <a:extLst>
              <a:ext uri="{FF2B5EF4-FFF2-40B4-BE49-F238E27FC236}">
                <a16:creationId xmlns:a16="http://schemas.microsoft.com/office/drawing/2014/main" id="{90448248-0EB9-324F-5283-E3BF1DCAAEC8}"/>
              </a:ext>
            </a:extLst>
          </p:cNvPr>
          <p:cNvSpPr>
            <a:spLocks noGrp="1"/>
          </p:cNvSpPr>
          <p:nvPr>
            <p:ph sz="quarter" idx="14" hasCustomPrompt="1"/>
          </p:nvPr>
        </p:nvSpPr>
        <p:spPr>
          <a:xfrm>
            <a:off x="568001" y="2607662"/>
            <a:ext cx="8208282" cy="3769917"/>
          </a:xfrm>
        </p:spPr>
        <p:txBody>
          <a:bodyPr/>
          <a:lstStyle>
            <a:lvl1pPr>
              <a:defRPr/>
            </a:lvl1pPr>
          </a:lstStyle>
          <a:p>
            <a:pPr lvl="0"/>
            <a:r>
              <a:rPr lang="en-GB" dirty="0"/>
              <a:t>Select one of the central icons to add a table, chart, SmartArt, image or media</a:t>
            </a:r>
            <a:endParaRPr lang="en-US" dirty="0"/>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9">
            <a:extLst>
              <a:ext uri="{FF2B5EF4-FFF2-40B4-BE49-F238E27FC236}">
                <a16:creationId xmlns:a16="http://schemas.microsoft.com/office/drawing/2014/main" id="{6105EC4C-205A-AE42-AC77-45023A8CB0A6}"/>
              </a:ext>
            </a:extLst>
          </p:cNvPr>
          <p:cNvSpPr>
            <a:spLocks noGrp="1"/>
          </p:cNvSpPr>
          <p:nvPr>
            <p:ph type="dt" sz="half" idx="15"/>
          </p:nvPr>
        </p:nvSpPr>
        <p:spPr/>
        <p:txBody>
          <a:bodyPr/>
          <a:lstStyle/>
          <a:p>
            <a:fld id="{B95440ED-8C89-4301-B204-2D326E26EA6F}" type="datetime1">
              <a:rPr lang="en-GB" smtClean="0"/>
              <a:t>31/07/2023</a:t>
            </a:fld>
            <a:endParaRPr lang="en-GB" dirty="0"/>
          </a:p>
        </p:txBody>
      </p:sp>
      <p:sp>
        <p:nvSpPr>
          <p:cNvPr id="11" name="Footer Placeholder 10">
            <a:extLst>
              <a:ext uri="{FF2B5EF4-FFF2-40B4-BE49-F238E27FC236}">
                <a16:creationId xmlns:a16="http://schemas.microsoft.com/office/drawing/2014/main" id="{B0B0CA08-E061-255E-37AD-C77C63384A76}"/>
              </a:ext>
            </a:extLst>
          </p:cNvPr>
          <p:cNvSpPr>
            <a:spLocks noGrp="1"/>
          </p:cNvSpPr>
          <p:nvPr>
            <p:ph type="ftr" sz="quarter" idx="16"/>
          </p:nvPr>
        </p:nvSpPr>
        <p:spPr/>
        <p:txBody>
          <a:bodyPr/>
          <a:lstStyle/>
          <a:p>
            <a:r>
              <a:rPr lang="en-GB"/>
              <a:t>To add a Footer, select 'Insert &gt; Header &amp; Footer'</a:t>
            </a:r>
            <a:endParaRPr lang="en-GB" dirty="0"/>
          </a:p>
        </p:txBody>
      </p:sp>
      <p:sp>
        <p:nvSpPr>
          <p:cNvPr id="12" name="Slide Number Placeholder 11">
            <a:extLst>
              <a:ext uri="{FF2B5EF4-FFF2-40B4-BE49-F238E27FC236}">
                <a16:creationId xmlns:a16="http://schemas.microsoft.com/office/drawing/2014/main" id="{C310BF31-A4C3-377B-AEC6-33F3A1A293F1}"/>
              </a:ext>
            </a:extLst>
          </p:cNvPr>
          <p:cNvSpPr>
            <a:spLocks noGrp="1"/>
          </p:cNvSpPr>
          <p:nvPr>
            <p:ph type="sldNum" sz="quarter" idx="17"/>
          </p:nvPr>
        </p:nvSpPr>
        <p:spPr/>
        <p:txBody>
          <a:bodyPr/>
          <a:lstStyle/>
          <a:p>
            <a:r>
              <a:rPr lang="en-GB"/>
              <a:t>Page </a:t>
            </a:r>
            <a:fld id="{F5AEA0E0-5CC6-4BD0-905C-A0021E419432}" type="slidenum">
              <a:rPr lang="en-GB" smtClean="0"/>
              <a:pPr/>
              <a:t>‹#›</a:t>
            </a:fld>
            <a:endParaRPr lang="en-GB" dirty="0"/>
          </a:p>
        </p:txBody>
      </p:sp>
      <p:sp>
        <p:nvSpPr>
          <p:cNvPr id="4" name="Text Placeholder 3">
            <a:extLst>
              <a:ext uri="{FF2B5EF4-FFF2-40B4-BE49-F238E27FC236}">
                <a16:creationId xmlns:a16="http://schemas.microsoft.com/office/drawing/2014/main" id="{2D2EE1AF-A60C-0DAE-29BA-0F1D2FBF76CB}"/>
              </a:ext>
            </a:extLst>
          </p:cNvPr>
          <p:cNvSpPr>
            <a:spLocks noGrp="1"/>
          </p:cNvSpPr>
          <p:nvPr>
            <p:ph type="body" sz="quarter" idx="18" hasCustomPrompt="1"/>
          </p:nvPr>
        </p:nvSpPr>
        <p:spPr>
          <a:xfrm>
            <a:off x="568001" y="1805399"/>
            <a:ext cx="8208282" cy="595250"/>
          </a:xfrm>
        </p:spPr>
        <p:txBody>
          <a:bodyPr/>
          <a:lstStyle>
            <a:lvl1pPr>
              <a:defRPr/>
            </a:lvl1pPr>
          </a:lstStyle>
          <a:p>
            <a:pPr lvl="0"/>
            <a:r>
              <a:rPr lang="en-GB" dirty="0"/>
              <a:t>Click to add text</a:t>
            </a:r>
            <a:endParaRPr lang="en-AU" dirty="0"/>
          </a:p>
        </p:txBody>
      </p:sp>
    </p:spTree>
    <p:extLst>
      <p:ext uri="{BB962C8B-B14F-4D97-AF65-F5344CB8AC3E}">
        <p14:creationId xmlns:p14="http://schemas.microsoft.com/office/powerpoint/2010/main" val="3465406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text and imag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0DFAE338-542F-062A-113E-84D5DEAC9297}"/>
              </a:ext>
            </a:extLst>
          </p:cNvPr>
          <p:cNvSpPr>
            <a:spLocks noGrp="1" noChangeAspect="1"/>
          </p:cNvSpPr>
          <p:nvPr>
            <p:ph type="pic" sz="quarter" idx="14" hasCustomPrompt="1"/>
          </p:nvPr>
        </p:nvSpPr>
        <p:spPr>
          <a:xfrm>
            <a:off x="5665175" y="1580922"/>
            <a:ext cx="5020260" cy="5281729"/>
          </a:xfrm>
          <a:custGeom>
            <a:avLst/>
            <a:gdLst>
              <a:gd name="connsiteX0" fmla="*/ 2272483 w 4293496"/>
              <a:gd name="connsiteY0" fmla="*/ 0 h 4791489"/>
              <a:gd name="connsiteX1" fmla="*/ 4293496 w 4293496"/>
              <a:gd name="connsiteY1" fmla="*/ 0 h 4791489"/>
              <a:gd name="connsiteX2" fmla="*/ 4293496 w 4293496"/>
              <a:gd name="connsiteY2" fmla="*/ 4791489 h 4791489"/>
              <a:gd name="connsiteX3" fmla="*/ 0 w 4293496"/>
              <a:gd name="connsiteY3" fmla="*/ 4791489 h 4791489"/>
            </a:gdLst>
            <a:ahLst/>
            <a:cxnLst>
              <a:cxn ang="0">
                <a:pos x="connsiteX0" y="connsiteY0"/>
              </a:cxn>
              <a:cxn ang="0">
                <a:pos x="connsiteX1" y="connsiteY1"/>
              </a:cxn>
              <a:cxn ang="0">
                <a:pos x="connsiteX2" y="connsiteY2"/>
              </a:cxn>
              <a:cxn ang="0">
                <a:pos x="connsiteX3" y="connsiteY3"/>
              </a:cxn>
            </a:cxnLst>
            <a:rect l="l" t="t" r="r" b="b"/>
            <a:pathLst>
              <a:path w="4293496" h="4791489">
                <a:moveTo>
                  <a:pt x="2272483" y="0"/>
                </a:moveTo>
                <a:lnTo>
                  <a:pt x="4293496" y="0"/>
                </a:lnTo>
                <a:lnTo>
                  <a:pt x="4293496" y="4791489"/>
                </a:lnTo>
                <a:lnTo>
                  <a:pt x="0" y="4791489"/>
                </a:lnTo>
                <a:close/>
              </a:path>
            </a:pathLst>
          </a:custGeom>
          <a:solidFill>
            <a:schemeClr val="bg1">
              <a:lumMod val="75000"/>
            </a:schemeClr>
          </a:solidFill>
        </p:spPr>
        <p:txBody>
          <a:bodyPr wrap="square" lIns="2520000" tIns="288000" rIns="360000" bIns="360000" anchor="t" anchorCtr="0">
            <a:noAutofit/>
          </a:bodyPr>
          <a:lstStyle>
            <a:lvl1pPr algn="r">
              <a:defRPr sz="1543"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10" name="Text Placeholder 8">
            <a:extLst>
              <a:ext uri="{FF2B5EF4-FFF2-40B4-BE49-F238E27FC236}">
                <a16:creationId xmlns:a16="http://schemas.microsoft.com/office/drawing/2014/main" id="{3399DAD4-A874-4EAB-AB3C-820568E6E783}"/>
              </a:ext>
            </a:extLst>
          </p:cNvPr>
          <p:cNvSpPr>
            <a:spLocks noGrp="1"/>
          </p:cNvSpPr>
          <p:nvPr>
            <p:ph type="body" sz="quarter" idx="13"/>
          </p:nvPr>
        </p:nvSpPr>
        <p:spPr>
          <a:xfrm>
            <a:off x="568000" y="2012413"/>
            <a:ext cx="6945469" cy="43651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 name="Title 2">
            <a:extLst>
              <a:ext uri="{FF2B5EF4-FFF2-40B4-BE49-F238E27FC236}">
                <a16:creationId xmlns:a16="http://schemas.microsoft.com/office/drawing/2014/main" id="{564EBA4A-B347-103C-AA7B-74A81B6E6CA7}"/>
              </a:ext>
            </a:extLst>
          </p:cNvPr>
          <p:cNvSpPr>
            <a:spLocks noGrp="1"/>
          </p:cNvSpPr>
          <p:nvPr>
            <p:ph type="title"/>
          </p:nvPr>
        </p:nvSpPr>
        <p:spPr>
          <a:xfrm>
            <a:off x="568000" y="423804"/>
            <a:ext cx="6945469" cy="793667"/>
          </a:xfrm>
        </p:spPr>
        <p:txBody>
          <a:bodyPr/>
          <a:lstStyle/>
          <a:p>
            <a:r>
              <a:rPr lang="en-US"/>
              <a:t>Click to edit Master title style</a:t>
            </a:r>
            <a:endParaRPr lang="en-AU" dirty="0"/>
          </a:p>
        </p:txBody>
      </p:sp>
      <p:sp>
        <p:nvSpPr>
          <p:cNvPr id="11" name="Text Placeholder 10">
            <a:extLst>
              <a:ext uri="{FF2B5EF4-FFF2-40B4-BE49-F238E27FC236}">
                <a16:creationId xmlns:a16="http://schemas.microsoft.com/office/drawing/2014/main" id="{3B49C342-B9AA-BE4C-DBA6-A414FD6F6656}"/>
              </a:ext>
            </a:extLst>
          </p:cNvPr>
          <p:cNvSpPr>
            <a:spLocks noGrp="1"/>
          </p:cNvSpPr>
          <p:nvPr>
            <p:ph type="body" sz="quarter" idx="16"/>
          </p:nvPr>
        </p:nvSpPr>
        <p:spPr>
          <a:xfrm>
            <a:off x="9399417" y="4302722"/>
            <a:ext cx="1286018" cy="2559928"/>
          </a:xfrm>
          <a:custGeom>
            <a:avLst/>
            <a:gdLst>
              <a:gd name="connsiteX0" fmla="*/ 1099846 w 1099846"/>
              <a:gd name="connsiteY0" fmla="*/ 0 h 2322320"/>
              <a:gd name="connsiteX1" fmla="*/ 1099846 w 1099846"/>
              <a:gd name="connsiteY1" fmla="*/ 2322320 h 2322320"/>
              <a:gd name="connsiteX2" fmla="*/ 0 w 1099846"/>
              <a:gd name="connsiteY2" fmla="*/ 2322320 h 2322320"/>
            </a:gdLst>
            <a:ahLst/>
            <a:cxnLst>
              <a:cxn ang="0">
                <a:pos x="connsiteX0" y="connsiteY0"/>
              </a:cxn>
              <a:cxn ang="0">
                <a:pos x="connsiteX1" y="connsiteY1"/>
              </a:cxn>
              <a:cxn ang="0">
                <a:pos x="connsiteX2" y="connsiteY2"/>
              </a:cxn>
            </a:cxnLst>
            <a:rect l="l" t="t" r="r" b="b"/>
            <a:pathLst>
              <a:path w="1099846" h="2322320">
                <a:moveTo>
                  <a:pt x="1099846" y="0"/>
                </a:moveTo>
                <a:lnTo>
                  <a:pt x="1099846" y="2322320"/>
                </a:lnTo>
                <a:lnTo>
                  <a:pt x="0" y="2322320"/>
                </a:lnTo>
                <a:close/>
              </a:path>
            </a:pathLst>
          </a:custGeom>
          <a:solidFill>
            <a:schemeClr val="tx2">
              <a:alpha val="65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9" name="Date Placeholder 38">
            <a:extLst>
              <a:ext uri="{FF2B5EF4-FFF2-40B4-BE49-F238E27FC236}">
                <a16:creationId xmlns:a16="http://schemas.microsoft.com/office/drawing/2014/main" id="{F698BA25-4BD0-67D4-7C71-C0E01B8EC811}"/>
              </a:ext>
            </a:extLst>
          </p:cNvPr>
          <p:cNvSpPr>
            <a:spLocks noGrp="1"/>
          </p:cNvSpPr>
          <p:nvPr>
            <p:ph type="dt" sz="half" idx="17"/>
          </p:nvPr>
        </p:nvSpPr>
        <p:spPr/>
        <p:txBody>
          <a:bodyPr/>
          <a:lstStyle/>
          <a:p>
            <a:fld id="{920A0E56-D0C5-4B3E-813B-A90A31A1DAA6}" type="datetime1">
              <a:rPr lang="en-GB" smtClean="0"/>
              <a:t>31/07/2023</a:t>
            </a:fld>
            <a:endParaRPr lang="en-GB" dirty="0"/>
          </a:p>
        </p:txBody>
      </p:sp>
      <p:sp>
        <p:nvSpPr>
          <p:cNvPr id="40" name="Footer Placeholder 39">
            <a:extLst>
              <a:ext uri="{FF2B5EF4-FFF2-40B4-BE49-F238E27FC236}">
                <a16:creationId xmlns:a16="http://schemas.microsoft.com/office/drawing/2014/main" id="{9C50C287-886F-8EE0-566B-F65B7FD7A54F}"/>
              </a:ext>
            </a:extLst>
          </p:cNvPr>
          <p:cNvSpPr>
            <a:spLocks noGrp="1"/>
          </p:cNvSpPr>
          <p:nvPr>
            <p:ph type="ftr" sz="quarter" idx="18"/>
          </p:nvPr>
        </p:nvSpPr>
        <p:spPr/>
        <p:txBody>
          <a:bodyPr/>
          <a:lstStyle/>
          <a:p>
            <a:r>
              <a:rPr lang="en-GB"/>
              <a:t>To add a Footer, select 'Insert &gt; Header &amp; Footer'</a:t>
            </a:r>
            <a:endParaRPr lang="en-GB" dirty="0"/>
          </a:p>
        </p:txBody>
      </p:sp>
      <p:sp>
        <p:nvSpPr>
          <p:cNvPr id="41" name="Slide Number Placeholder 40">
            <a:extLst>
              <a:ext uri="{FF2B5EF4-FFF2-40B4-BE49-F238E27FC236}">
                <a16:creationId xmlns:a16="http://schemas.microsoft.com/office/drawing/2014/main" id="{ECB20DFD-4DFE-0F76-52E2-4F336B547E1E}"/>
              </a:ext>
            </a:extLst>
          </p:cNvPr>
          <p:cNvSpPr>
            <a:spLocks noGrp="1"/>
          </p:cNvSpPr>
          <p:nvPr>
            <p:ph type="sldNum" sz="quarter" idx="19"/>
          </p:nvPr>
        </p:nvSpPr>
        <p:spPr/>
        <p:txBody>
          <a:bodyPr/>
          <a:lstStyle/>
          <a:p>
            <a:r>
              <a:rPr lang="en-GB"/>
              <a:t>Page </a:t>
            </a:r>
            <a:fld id="{F5AEA0E0-5CC6-4BD0-905C-A0021E419432}" type="slidenum">
              <a:rPr lang="en-GB" smtClean="0"/>
              <a:pPr/>
              <a:t>‹#›</a:t>
            </a:fld>
            <a:endParaRPr lang="en-GB" dirty="0"/>
          </a:p>
        </p:txBody>
      </p:sp>
    </p:spTree>
    <p:extLst>
      <p:ext uri="{BB962C8B-B14F-4D97-AF65-F5344CB8AC3E}">
        <p14:creationId xmlns:p14="http://schemas.microsoft.com/office/powerpoint/2010/main" val="296187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laarge image">
    <p:spTree>
      <p:nvGrpSpPr>
        <p:cNvPr id="1" name=""/>
        <p:cNvGrpSpPr/>
        <p:nvPr/>
      </p:nvGrpSpPr>
      <p:grpSpPr>
        <a:xfrm>
          <a:off x="0" y="0"/>
          <a:ext cx="0" cy="0"/>
          <a:chOff x="0" y="0"/>
          <a:chExt cx="0" cy="0"/>
        </a:xfrm>
      </p:grpSpPr>
      <p:sp>
        <p:nvSpPr>
          <p:cNvPr id="29" name="Picture Placeholder 28">
            <a:extLst>
              <a:ext uri="{FF2B5EF4-FFF2-40B4-BE49-F238E27FC236}">
                <a16:creationId xmlns:a16="http://schemas.microsoft.com/office/drawing/2014/main" id="{84F04595-8F0F-9159-49EE-2EF24C129E8A}"/>
              </a:ext>
            </a:extLst>
          </p:cNvPr>
          <p:cNvSpPr>
            <a:spLocks noGrp="1" noChangeAspect="1"/>
          </p:cNvSpPr>
          <p:nvPr>
            <p:ph type="pic" sz="quarter" idx="14" hasCustomPrompt="1"/>
          </p:nvPr>
        </p:nvSpPr>
        <p:spPr>
          <a:xfrm>
            <a:off x="0" y="1580922"/>
            <a:ext cx="10691813" cy="5271343"/>
          </a:xfrm>
          <a:prstGeom prst="rect">
            <a:avLst/>
          </a:prstGeom>
          <a:solidFill>
            <a:schemeClr val="bg1">
              <a:lumMod val="75000"/>
            </a:schemeClr>
          </a:solidFill>
        </p:spPr>
        <p:txBody>
          <a:bodyPr wrap="square" lIns="648000" tIns="288000" rIns="4320000" bIns="360000" anchor="t" anchorCtr="0">
            <a:noAutofit/>
          </a:bodyPr>
          <a:lstStyle>
            <a:lvl1pPr algn="l">
              <a:defRPr sz="1543"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3" name="Title 2">
            <a:extLst>
              <a:ext uri="{FF2B5EF4-FFF2-40B4-BE49-F238E27FC236}">
                <a16:creationId xmlns:a16="http://schemas.microsoft.com/office/drawing/2014/main" id="{564EBA4A-B347-103C-AA7B-74A81B6E6CA7}"/>
              </a:ext>
            </a:extLst>
          </p:cNvPr>
          <p:cNvSpPr>
            <a:spLocks noGrp="1"/>
          </p:cNvSpPr>
          <p:nvPr>
            <p:ph type="title"/>
          </p:nvPr>
        </p:nvSpPr>
        <p:spPr>
          <a:xfrm>
            <a:off x="568001" y="423804"/>
            <a:ext cx="4419844" cy="793667"/>
          </a:xfrm>
        </p:spPr>
        <p:txBody>
          <a:bodyPr/>
          <a:lstStyle/>
          <a:p>
            <a:r>
              <a:rPr lang="en-US"/>
              <a:t>Click to edit Master title style</a:t>
            </a:r>
            <a:endParaRPr lang="en-AU" dirty="0"/>
          </a:p>
        </p:txBody>
      </p:sp>
      <p:sp>
        <p:nvSpPr>
          <p:cNvPr id="2" name="Date Placeholder 1">
            <a:extLst>
              <a:ext uri="{FF2B5EF4-FFF2-40B4-BE49-F238E27FC236}">
                <a16:creationId xmlns:a16="http://schemas.microsoft.com/office/drawing/2014/main" id="{029D1A89-6D04-E6B7-642A-FC4A5D65F2FE}"/>
              </a:ext>
            </a:extLst>
          </p:cNvPr>
          <p:cNvSpPr>
            <a:spLocks noGrp="1"/>
          </p:cNvSpPr>
          <p:nvPr>
            <p:ph type="dt" sz="half" idx="17"/>
          </p:nvPr>
        </p:nvSpPr>
        <p:spPr/>
        <p:txBody>
          <a:bodyPr/>
          <a:lstStyle>
            <a:lvl1pPr>
              <a:defRPr>
                <a:solidFill>
                  <a:schemeClr val="accent6"/>
                </a:solidFill>
              </a:defRPr>
            </a:lvl1pPr>
          </a:lstStyle>
          <a:p>
            <a:fld id="{3C048CFF-D5A4-4BED-AD1A-14E8D2CBA798}" type="datetime1">
              <a:rPr lang="en-GB" smtClean="0"/>
              <a:pPr/>
              <a:t>31/07/2023</a:t>
            </a:fld>
            <a:endParaRPr lang="en-GB" dirty="0"/>
          </a:p>
        </p:txBody>
      </p:sp>
      <p:sp>
        <p:nvSpPr>
          <p:cNvPr id="4" name="Footer Placeholder 3">
            <a:extLst>
              <a:ext uri="{FF2B5EF4-FFF2-40B4-BE49-F238E27FC236}">
                <a16:creationId xmlns:a16="http://schemas.microsoft.com/office/drawing/2014/main" id="{EF0ACF10-A8A1-158D-77C0-F1470495E064}"/>
              </a:ext>
            </a:extLst>
          </p:cNvPr>
          <p:cNvSpPr>
            <a:spLocks noGrp="1"/>
          </p:cNvSpPr>
          <p:nvPr>
            <p:ph type="ftr" sz="quarter" idx="18"/>
          </p:nvPr>
        </p:nvSpPr>
        <p:spPr/>
        <p:txBody>
          <a:bodyPr/>
          <a:lstStyle>
            <a:lvl1pPr>
              <a:defRPr>
                <a:solidFill>
                  <a:schemeClr val="accent6"/>
                </a:solidFill>
              </a:defRPr>
            </a:lvl1pPr>
          </a:lstStyle>
          <a:p>
            <a:r>
              <a:rPr lang="en-GB"/>
              <a:t>To add a Footer, select 'Insert &gt; Header &amp; Footer'</a:t>
            </a:r>
            <a:endParaRPr lang="en-GB" dirty="0"/>
          </a:p>
        </p:txBody>
      </p:sp>
      <p:sp>
        <p:nvSpPr>
          <p:cNvPr id="8" name="Slide Number Placeholder 7">
            <a:extLst>
              <a:ext uri="{FF2B5EF4-FFF2-40B4-BE49-F238E27FC236}">
                <a16:creationId xmlns:a16="http://schemas.microsoft.com/office/drawing/2014/main" id="{17DED0C4-FEDA-7F07-651E-81D65BEE7C93}"/>
              </a:ext>
            </a:extLst>
          </p:cNvPr>
          <p:cNvSpPr>
            <a:spLocks noGrp="1"/>
          </p:cNvSpPr>
          <p:nvPr>
            <p:ph type="sldNum" sz="quarter" idx="19"/>
          </p:nvPr>
        </p:nvSpPr>
        <p:spPr/>
        <p:txBody>
          <a:bodyPr/>
          <a:lstStyle>
            <a:lvl1pPr>
              <a:defRPr>
                <a:solidFill>
                  <a:schemeClr val="accent6"/>
                </a:solidFill>
              </a:defRPr>
            </a:lvl1pPr>
          </a:lstStyle>
          <a:p>
            <a:r>
              <a:rPr lang="en-GB"/>
              <a:t>Page </a:t>
            </a:r>
            <a:fld id="{F5AEA0E0-5CC6-4BD0-905C-A0021E419432}" type="slidenum">
              <a:rPr lang="en-GB" smtClean="0"/>
              <a:pPr/>
              <a:t>‹#›</a:t>
            </a:fld>
            <a:endParaRPr lang="en-GB" dirty="0"/>
          </a:p>
        </p:txBody>
      </p:sp>
      <p:sp>
        <p:nvSpPr>
          <p:cNvPr id="7" name="Text Placeholder 6">
            <a:extLst>
              <a:ext uri="{FF2B5EF4-FFF2-40B4-BE49-F238E27FC236}">
                <a16:creationId xmlns:a16="http://schemas.microsoft.com/office/drawing/2014/main" id="{F2C391D5-CDF7-2EA7-BE15-53AD611FD5D2}"/>
              </a:ext>
            </a:extLst>
          </p:cNvPr>
          <p:cNvSpPr>
            <a:spLocks noGrp="1"/>
          </p:cNvSpPr>
          <p:nvPr>
            <p:ph type="body" sz="quarter" idx="16"/>
          </p:nvPr>
        </p:nvSpPr>
        <p:spPr>
          <a:xfrm>
            <a:off x="5665175" y="1580922"/>
            <a:ext cx="5020260" cy="5281729"/>
          </a:xfrm>
          <a:custGeom>
            <a:avLst/>
            <a:gdLst>
              <a:gd name="connsiteX0" fmla="*/ 2272483 w 4293496"/>
              <a:gd name="connsiteY0" fmla="*/ 0 h 4791489"/>
              <a:gd name="connsiteX1" fmla="*/ 4293496 w 4293496"/>
              <a:gd name="connsiteY1" fmla="*/ 0 h 4791489"/>
              <a:gd name="connsiteX2" fmla="*/ 4293496 w 4293496"/>
              <a:gd name="connsiteY2" fmla="*/ 4791489 h 4791489"/>
              <a:gd name="connsiteX3" fmla="*/ 0 w 4293496"/>
              <a:gd name="connsiteY3" fmla="*/ 4791489 h 4791489"/>
            </a:gdLst>
            <a:ahLst/>
            <a:cxnLst>
              <a:cxn ang="0">
                <a:pos x="connsiteX0" y="connsiteY0"/>
              </a:cxn>
              <a:cxn ang="0">
                <a:pos x="connsiteX1" y="connsiteY1"/>
              </a:cxn>
              <a:cxn ang="0">
                <a:pos x="connsiteX2" y="connsiteY2"/>
              </a:cxn>
              <a:cxn ang="0">
                <a:pos x="connsiteX3" y="connsiteY3"/>
              </a:cxn>
            </a:cxnLst>
            <a:rect l="l" t="t" r="r" b="b"/>
            <a:pathLst>
              <a:path w="4293496" h="4791489">
                <a:moveTo>
                  <a:pt x="2272483" y="0"/>
                </a:moveTo>
                <a:lnTo>
                  <a:pt x="4293496" y="0"/>
                </a:lnTo>
                <a:lnTo>
                  <a:pt x="4293496" y="4791489"/>
                </a:lnTo>
                <a:lnTo>
                  <a:pt x="0" y="4791489"/>
                </a:lnTo>
                <a:close/>
              </a:path>
            </a:pathLst>
          </a:custGeom>
          <a:solidFill>
            <a:schemeClr val="tx2">
              <a:alpha val="65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1101104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1.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67AD34C0-2B69-0CD4-3E46-603BBC6C59EF}"/>
              </a:ext>
            </a:extLst>
          </p:cNvPr>
          <p:cNvGraphicFramePr>
            <a:graphicFrameLocks noChangeAspect="1"/>
          </p:cNvGraphicFramePr>
          <p:nvPr userDrawn="1">
            <p:custDataLst>
              <p:tags r:id="rId19"/>
            </p:custDataLst>
            <p:extLst>
              <p:ext uri="{D42A27DB-BD31-4B8C-83A1-F6EECF244321}">
                <p14:modId xmlns:p14="http://schemas.microsoft.com/office/powerpoint/2010/main" val="1000056736"/>
              </p:ext>
            </p:extLst>
          </p:nvPr>
        </p:nvGraphicFramePr>
        <p:xfrm>
          <a:off x="1857" y="1751"/>
          <a:ext cx="1857" cy="1750"/>
        </p:xfrm>
        <a:graphic>
          <a:graphicData uri="http://schemas.openxmlformats.org/presentationml/2006/ole">
            <mc:AlternateContent xmlns:mc="http://schemas.openxmlformats.org/markup-compatibility/2006">
              <mc:Choice xmlns:v="urn:schemas-microsoft-com:vml" Requires="v">
                <p:oleObj name="think-cell Slide" r:id="rId20" imgW="328" imgH="328" progId="TCLayout.ActiveDocument.1">
                  <p:embed/>
                </p:oleObj>
              </mc:Choice>
              <mc:Fallback>
                <p:oleObj name="think-cell Slide" r:id="rId20" imgW="328" imgH="328" progId="TCLayout.ActiveDocument.1">
                  <p:embed/>
                  <p:pic>
                    <p:nvPicPr>
                      <p:cNvPr id="9" name="Object 8" hidden="1">
                        <a:extLst>
                          <a:ext uri="{FF2B5EF4-FFF2-40B4-BE49-F238E27FC236}">
                            <a16:creationId xmlns:a16="http://schemas.microsoft.com/office/drawing/2014/main" id="{67AD34C0-2B69-0CD4-3E46-603BBC6C59EF}"/>
                          </a:ext>
                        </a:extLst>
                      </p:cNvPr>
                      <p:cNvPicPr/>
                      <p:nvPr/>
                    </p:nvPicPr>
                    <p:blipFill>
                      <a:blip r:embed="rId21"/>
                      <a:stretch>
                        <a:fillRect/>
                      </a:stretch>
                    </p:blipFill>
                    <p:spPr>
                      <a:xfrm>
                        <a:off x="1857" y="1751"/>
                        <a:ext cx="1857" cy="1750"/>
                      </a:xfrm>
                      <a:prstGeom prst="rect">
                        <a:avLst/>
                      </a:prstGeom>
                    </p:spPr>
                  </p:pic>
                </p:oleObj>
              </mc:Fallback>
            </mc:AlternateContent>
          </a:graphicData>
        </a:graphic>
      </p:graphicFrame>
      <p:sp>
        <p:nvSpPr>
          <p:cNvPr id="38" name="Free-form: Shape 37">
            <a:extLst>
              <a:ext uri="{FF2B5EF4-FFF2-40B4-BE49-F238E27FC236}">
                <a16:creationId xmlns:a16="http://schemas.microsoft.com/office/drawing/2014/main" id="{DEE5F1F6-308B-BAE5-E04C-67ACD64873A7}"/>
              </a:ext>
            </a:extLst>
          </p:cNvPr>
          <p:cNvSpPr/>
          <p:nvPr userDrawn="1"/>
        </p:nvSpPr>
        <p:spPr>
          <a:xfrm>
            <a:off x="0" y="0"/>
            <a:ext cx="10691813" cy="1587333"/>
          </a:xfrm>
          <a:custGeom>
            <a:avLst/>
            <a:gdLst>
              <a:gd name="connsiteX0" fmla="*/ 0 w 12192000"/>
              <a:gd name="connsiteY0" fmla="*/ 0 h 1270000"/>
              <a:gd name="connsiteX1" fmla="*/ 12192000 w 12192000"/>
              <a:gd name="connsiteY1" fmla="*/ 0 h 1270000"/>
              <a:gd name="connsiteX2" fmla="*/ 12192000 w 12192000"/>
              <a:gd name="connsiteY2" fmla="*/ 1270000 h 1270000"/>
              <a:gd name="connsiteX3" fmla="*/ 0 w 12192000"/>
              <a:gd name="connsiteY3" fmla="*/ 1270000 h 1270000"/>
            </a:gdLst>
            <a:ahLst/>
            <a:cxnLst>
              <a:cxn ang="0">
                <a:pos x="connsiteX0" y="connsiteY0"/>
              </a:cxn>
              <a:cxn ang="0">
                <a:pos x="connsiteX1" y="connsiteY1"/>
              </a:cxn>
              <a:cxn ang="0">
                <a:pos x="connsiteX2" y="connsiteY2"/>
              </a:cxn>
              <a:cxn ang="0">
                <a:pos x="connsiteX3" y="connsiteY3"/>
              </a:cxn>
            </a:cxnLst>
            <a:rect l="l" t="t" r="r" b="b"/>
            <a:pathLst>
              <a:path w="12192000" h="1270000">
                <a:moveTo>
                  <a:pt x="0" y="0"/>
                </a:moveTo>
                <a:lnTo>
                  <a:pt x="12192000" y="0"/>
                </a:lnTo>
                <a:lnTo>
                  <a:pt x="12192000" y="1270000"/>
                </a:lnTo>
                <a:lnTo>
                  <a:pt x="0" y="1270000"/>
                </a:lnTo>
                <a:close/>
              </a:path>
            </a:pathLst>
          </a:custGeom>
          <a:solidFill>
            <a:srgbClr val="E0EDF8"/>
          </a:solidFill>
          <a:ln w="6350" cap="flat">
            <a:noFill/>
            <a:prstDash val="solid"/>
            <a:miter/>
          </a:ln>
        </p:spPr>
        <p:txBody>
          <a:bodyPr rtlCol="0" anchor="ctr"/>
          <a:lstStyle/>
          <a:p>
            <a:endParaRPr lang="en-AU" sz="1984"/>
          </a:p>
        </p:txBody>
      </p:sp>
      <p:grpSp>
        <p:nvGrpSpPr>
          <p:cNvPr id="11" name="Group 10">
            <a:extLst>
              <a:ext uri="{FF2B5EF4-FFF2-40B4-BE49-F238E27FC236}">
                <a16:creationId xmlns:a16="http://schemas.microsoft.com/office/drawing/2014/main" id="{C0F69CC5-725A-DC9C-EE57-E4195036E597}"/>
              </a:ext>
            </a:extLst>
          </p:cNvPr>
          <p:cNvGrpSpPr/>
          <p:nvPr userDrawn="1"/>
        </p:nvGrpSpPr>
        <p:grpSpPr>
          <a:xfrm>
            <a:off x="8321427" y="0"/>
            <a:ext cx="2370387" cy="1587333"/>
            <a:chOff x="7792497" y="1"/>
            <a:chExt cx="1351502" cy="1269998"/>
          </a:xfrm>
        </p:grpSpPr>
        <p:sp>
          <p:nvSpPr>
            <p:cNvPr id="39" name="Free-form: Shape 38">
              <a:extLst>
                <a:ext uri="{FF2B5EF4-FFF2-40B4-BE49-F238E27FC236}">
                  <a16:creationId xmlns:a16="http://schemas.microsoft.com/office/drawing/2014/main" id="{ACD74EFB-1EB2-C902-2EB7-7A5AC47A3130}"/>
                </a:ext>
              </a:extLst>
            </p:cNvPr>
            <p:cNvSpPr/>
            <p:nvPr userDrawn="1"/>
          </p:nvSpPr>
          <p:spPr>
            <a:xfrm>
              <a:off x="7792497" y="600837"/>
              <a:ext cx="712232" cy="669162"/>
            </a:xfrm>
            <a:custGeom>
              <a:avLst/>
              <a:gdLst>
                <a:gd name="connsiteX0" fmla="*/ 316547 w 949642"/>
                <a:gd name="connsiteY0" fmla="*/ 0 h 669162"/>
                <a:gd name="connsiteX1" fmla="*/ 0 w 949642"/>
                <a:gd name="connsiteY1" fmla="*/ 669163 h 669162"/>
                <a:gd name="connsiteX2" fmla="*/ 633095 w 949642"/>
                <a:gd name="connsiteY2" fmla="*/ 669163 h 669162"/>
                <a:gd name="connsiteX3" fmla="*/ 949643 w 949642"/>
                <a:gd name="connsiteY3" fmla="*/ 0 h 669162"/>
                <a:gd name="connsiteX4" fmla="*/ 316547 w 949642"/>
                <a:gd name="connsiteY4" fmla="*/ 0 h 6691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9642" h="669162">
                  <a:moveTo>
                    <a:pt x="316547" y="0"/>
                  </a:moveTo>
                  <a:lnTo>
                    <a:pt x="0" y="669163"/>
                  </a:lnTo>
                  <a:lnTo>
                    <a:pt x="633095" y="669163"/>
                  </a:lnTo>
                  <a:cubicBezTo>
                    <a:pt x="633095" y="669163"/>
                    <a:pt x="949643" y="0"/>
                    <a:pt x="949643" y="0"/>
                  </a:cubicBezTo>
                  <a:lnTo>
                    <a:pt x="316547" y="0"/>
                  </a:lnTo>
                  <a:close/>
                </a:path>
              </a:pathLst>
            </a:custGeom>
            <a:solidFill>
              <a:srgbClr val="00B1A8"/>
            </a:solidFill>
            <a:ln w="6350" cap="flat">
              <a:noFill/>
              <a:prstDash val="solid"/>
              <a:miter/>
            </a:ln>
          </p:spPr>
          <p:txBody>
            <a:bodyPr rtlCol="0" anchor="ctr"/>
            <a:lstStyle/>
            <a:p>
              <a:endParaRPr lang="en-AU" sz="1984"/>
            </a:p>
          </p:txBody>
        </p:sp>
        <p:sp>
          <p:nvSpPr>
            <p:cNvPr id="40" name="Free-form: Shape 39">
              <a:extLst>
                <a:ext uri="{FF2B5EF4-FFF2-40B4-BE49-F238E27FC236}">
                  <a16:creationId xmlns:a16="http://schemas.microsoft.com/office/drawing/2014/main" id="{E7241B76-7122-AE56-0EFB-6DFFD069ADBB}"/>
                </a:ext>
              </a:extLst>
            </p:cNvPr>
            <p:cNvSpPr/>
            <p:nvPr userDrawn="1"/>
          </p:nvSpPr>
          <p:spPr>
            <a:xfrm>
              <a:off x="8504777" y="1"/>
              <a:ext cx="639222" cy="600837"/>
            </a:xfrm>
            <a:custGeom>
              <a:avLst/>
              <a:gdLst>
                <a:gd name="connsiteX0" fmla="*/ 568198 w 852296"/>
                <a:gd name="connsiteY0" fmla="*/ 600837 h 600837"/>
                <a:gd name="connsiteX1" fmla="*/ 852297 w 852296"/>
                <a:gd name="connsiteY1" fmla="*/ 0 h 600837"/>
                <a:gd name="connsiteX2" fmla="*/ 284099 w 852296"/>
                <a:gd name="connsiteY2" fmla="*/ 0 h 600837"/>
                <a:gd name="connsiteX3" fmla="*/ 0 w 852296"/>
                <a:gd name="connsiteY3" fmla="*/ 600837 h 600837"/>
                <a:gd name="connsiteX4" fmla="*/ 568198 w 852296"/>
                <a:gd name="connsiteY4" fmla="*/ 600837 h 6008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2296" h="600837">
                  <a:moveTo>
                    <a:pt x="568198" y="600837"/>
                  </a:moveTo>
                  <a:lnTo>
                    <a:pt x="852297" y="0"/>
                  </a:lnTo>
                  <a:lnTo>
                    <a:pt x="284099" y="0"/>
                  </a:lnTo>
                  <a:cubicBezTo>
                    <a:pt x="284099" y="0"/>
                    <a:pt x="0" y="600837"/>
                    <a:pt x="0" y="600837"/>
                  </a:cubicBezTo>
                  <a:lnTo>
                    <a:pt x="568198" y="600837"/>
                  </a:lnTo>
                  <a:close/>
                </a:path>
              </a:pathLst>
            </a:custGeom>
            <a:solidFill>
              <a:srgbClr val="CDDB00"/>
            </a:solidFill>
            <a:ln w="6350" cap="flat">
              <a:noFill/>
              <a:prstDash val="solid"/>
              <a:miter/>
            </a:ln>
          </p:spPr>
          <p:txBody>
            <a:bodyPr rtlCol="0" anchor="ctr"/>
            <a:lstStyle/>
            <a:p>
              <a:endParaRPr lang="en-AU" sz="1984"/>
            </a:p>
          </p:txBody>
        </p:sp>
        <p:sp>
          <p:nvSpPr>
            <p:cNvPr id="41" name="Free-form: Shape 40">
              <a:extLst>
                <a:ext uri="{FF2B5EF4-FFF2-40B4-BE49-F238E27FC236}">
                  <a16:creationId xmlns:a16="http://schemas.microsoft.com/office/drawing/2014/main" id="{1AB8811A-2AF9-3D1A-7290-BC7B6EA26CFE}"/>
                </a:ext>
              </a:extLst>
            </p:cNvPr>
            <p:cNvSpPr/>
            <p:nvPr userDrawn="1"/>
          </p:nvSpPr>
          <p:spPr>
            <a:xfrm>
              <a:off x="8291703" y="1"/>
              <a:ext cx="639222" cy="600837"/>
            </a:xfrm>
            <a:custGeom>
              <a:avLst/>
              <a:gdLst>
                <a:gd name="connsiteX0" fmla="*/ 852297 w 852296"/>
                <a:gd name="connsiteY0" fmla="*/ 600837 h 600837"/>
                <a:gd name="connsiteX1" fmla="*/ 568198 w 852296"/>
                <a:gd name="connsiteY1" fmla="*/ 0 h 600837"/>
                <a:gd name="connsiteX2" fmla="*/ 0 w 852296"/>
                <a:gd name="connsiteY2" fmla="*/ 0 h 600837"/>
                <a:gd name="connsiteX3" fmla="*/ 284099 w 852296"/>
                <a:gd name="connsiteY3" fmla="*/ 600837 h 600837"/>
                <a:gd name="connsiteX4" fmla="*/ 852297 w 852296"/>
                <a:gd name="connsiteY4" fmla="*/ 600837 h 6008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2296" h="600837">
                  <a:moveTo>
                    <a:pt x="852297" y="600837"/>
                  </a:moveTo>
                  <a:lnTo>
                    <a:pt x="568198" y="0"/>
                  </a:lnTo>
                  <a:lnTo>
                    <a:pt x="0" y="0"/>
                  </a:lnTo>
                  <a:cubicBezTo>
                    <a:pt x="0" y="0"/>
                    <a:pt x="284099" y="600837"/>
                    <a:pt x="284099" y="600837"/>
                  </a:cubicBezTo>
                  <a:lnTo>
                    <a:pt x="852297" y="600837"/>
                  </a:lnTo>
                  <a:close/>
                </a:path>
              </a:pathLst>
            </a:custGeom>
            <a:solidFill>
              <a:srgbClr val="FFFFFF">
                <a:alpha val="50000"/>
              </a:srgbClr>
            </a:solidFill>
            <a:ln w="6350" cap="flat">
              <a:noFill/>
              <a:prstDash val="solid"/>
              <a:miter/>
            </a:ln>
          </p:spPr>
          <p:txBody>
            <a:bodyPr rtlCol="0" anchor="ctr"/>
            <a:lstStyle/>
            <a:p>
              <a:endParaRPr lang="en-AU" sz="1984"/>
            </a:p>
          </p:txBody>
        </p:sp>
        <p:sp>
          <p:nvSpPr>
            <p:cNvPr id="42" name="Free-form: Shape 41">
              <a:extLst>
                <a:ext uri="{FF2B5EF4-FFF2-40B4-BE49-F238E27FC236}">
                  <a16:creationId xmlns:a16="http://schemas.microsoft.com/office/drawing/2014/main" id="{F88C237B-3642-81D4-58BC-F75C75257471}"/>
                </a:ext>
              </a:extLst>
            </p:cNvPr>
            <p:cNvSpPr/>
            <p:nvPr userDrawn="1"/>
          </p:nvSpPr>
          <p:spPr>
            <a:xfrm>
              <a:off x="8029908" y="600837"/>
              <a:ext cx="712232" cy="669162"/>
            </a:xfrm>
            <a:custGeom>
              <a:avLst/>
              <a:gdLst>
                <a:gd name="connsiteX0" fmla="*/ 0 w 949642"/>
                <a:gd name="connsiteY0" fmla="*/ 0 h 669162"/>
                <a:gd name="connsiteX1" fmla="*/ 316548 w 949642"/>
                <a:gd name="connsiteY1" fmla="*/ 669163 h 669162"/>
                <a:gd name="connsiteX2" fmla="*/ 949643 w 949642"/>
                <a:gd name="connsiteY2" fmla="*/ 669163 h 669162"/>
                <a:gd name="connsiteX3" fmla="*/ 633095 w 949642"/>
                <a:gd name="connsiteY3" fmla="*/ 0 h 669162"/>
                <a:gd name="connsiteX4" fmla="*/ 0 w 949642"/>
                <a:gd name="connsiteY4" fmla="*/ 0 h 6691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9642" h="669162">
                  <a:moveTo>
                    <a:pt x="0" y="0"/>
                  </a:moveTo>
                  <a:lnTo>
                    <a:pt x="316548" y="669163"/>
                  </a:lnTo>
                  <a:lnTo>
                    <a:pt x="949643" y="669163"/>
                  </a:lnTo>
                  <a:cubicBezTo>
                    <a:pt x="949643" y="669163"/>
                    <a:pt x="633095" y="0"/>
                    <a:pt x="633095" y="0"/>
                  </a:cubicBezTo>
                  <a:lnTo>
                    <a:pt x="0" y="0"/>
                  </a:lnTo>
                  <a:close/>
                </a:path>
              </a:pathLst>
            </a:custGeom>
            <a:solidFill>
              <a:srgbClr val="FFFFFF">
                <a:alpha val="50000"/>
              </a:srgbClr>
            </a:solidFill>
            <a:ln w="6350" cap="flat">
              <a:noFill/>
              <a:prstDash val="solid"/>
              <a:miter/>
            </a:ln>
          </p:spPr>
          <p:txBody>
            <a:bodyPr rtlCol="0" anchor="ctr"/>
            <a:lstStyle/>
            <a:p>
              <a:endParaRPr lang="en-AU" sz="1984"/>
            </a:p>
          </p:txBody>
        </p:sp>
      </p:grpSp>
      <p:sp>
        <p:nvSpPr>
          <p:cNvPr id="4" name="Date Placeholder 3"/>
          <p:cNvSpPr>
            <a:spLocks noGrp="1"/>
          </p:cNvSpPr>
          <p:nvPr>
            <p:ph type="dt" sz="half" idx="2"/>
          </p:nvPr>
        </p:nvSpPr>
        <p:spPr>
          <a:xfrm>
            <a:off x="6509982" y="7004053"/>
            <a:ext cx="2266302" cy="396833"/>
          </a:xfrm>
          <a:prstGeom prst="rect">
            <a:avLst/>
          </a:prstGeom>
        </p:spPr>
        <p:txBody>
          <a:bodyPr vert="horz" lIns="0" tIns="0" rIns="0" bIns="0" rtlCol="0" anchor="ctr"/>
          <a:lstStyle>
            <a:lvl1pPr algn="r">
              <a:defRPr sz="1102">
                <a:solidFill>
                  <a:schemeClr val="accent6"/>
                </a:solidFill>
              </a:defRPr>
            </a:lvl1pPr>
          </a:lstStyle>
          <a:p>
            <a:fld id="{973D4877-A18C-4E62-9946-F942ED83388C}" type="datetime1">
              <a:rPr lang="en-GB" smtClean="0"/>
              <a:pPr/>
              <a:t>31/07/2023</a:t>
            </a:fld>
            <a:endParaRPr lang="en-GB" dirty="0"/>
          </a:p>
        </p:txBody>
      </p:sp>
      <p:sp>
        <p:nvSpPr>
          <p:cNvPr id="2" name="Title Placeholder 1"/>
          <p:cNvSpPr>
            <a:spLocks noGrp="1"/>
          </p:cNvSpPr>
          <p:nvPr>
            <p:ph type="title"/>
          </p:nvPr>
        </p:nvSpPr>
        <p:spPr>
          <a:xfrm>
            <a:off x="568002" y="423804"/>
            <a:ext cx="7576875" cy="793667"/>
          </a:xfrm>
          <a:prstGeom prst="rect">
            <a:avLst/>
          </a:prstGeom>
        </p:spPr>
        <p:txBody>
          <a:bodyPr vert="horz" lIns="0" tIns="0" rIns="0" bIns="0" rtlCol="0" anchor="ctr">
            <a:noAutofit/>
          </a:bodyPr>
          <a:lstStyle/>
          <a:p>
            <a:r>
              <a:rPr lang="en-US" dirty="0"/>
              <a:t>Click to edit </a:t>
            </a:r>
            <a:br>
              <a:rPr lang="en-US" dirty="0"/>
            </a:br>
            <a:r>
              <a:rPr lang="en-US" dirty="0"/>
              <a:t>Master title style</a:t>
            </a:r>
            <a:endParaRPr lang="en-GB" dirty="0"/>
          </a:p>
        </p:txBody>
      </p:sp>
      <p:sp>
        <p:nvSpPr>
          <p:cNvPr id="3" name="Text Placeholder 2"/>
          <p:cNvSpPr>
            <a:spLocks noGrp="1"/>
          </p:cNvSpPr>
          <p:nvPr>
            <p:ph type="body" idx="1"/>
          </p:nvPr>
        </p:nvSpPr>
        <p:spPr>
          <a:xfrm>
            <a:off x="568000" y="2012413"/>
            <a:ext cx="9429000" cy="4365167"/>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3"/>
          </p:nvPr>
        </p:nvSpPr>
        <p:spPr>
          <a:xfrm>
            <a:off x="568001" y="7004053"/>
            <a:ext cx="5240004" cy="396833"/>
          </a:xfrm>
          <a:prstGeom prst="rect">
            <a:avLst/>
          </a:prstGeom>
        </p:spPr>
        <p:txBody>
          <a:bodyPr vert="horz" lIns="0" tIns="0" rIns="0" bIns="0" rtlCol="0" anchor="ctr"/>
          <a:lstStyle>
            <a:lvl1pPr algn="l">
              <a:defRPr sz="1102">
                <a:solidFill>
                  <a:schemeClr val="accent6"/>
                </a:solidFill>
              </a:defRPr>
            </a:lvl1pPr>
          </a:lstStyle>
          <a:p>
            <a:r>
              <a:rPr lang="en-GB"/>
              <a:t>To add a Footer, select 'Insert &gt; Header &amp; Footer'</a:t>
            </a:r>
            <a:endParaRPr lang="en-GB" dirty="0"/>
          </a:p>
        </p:txBody>
      </p:sp>
      <p:sp>
        <p:nvSpPr>
          <p:cNvPr id="6" name="Slide Number Placeholder 5"/>
          <p:cNvSpPr>
            <a:spLocks noGrp="1"/>
          </p:cNvSpPr>
          <p:nvPr>
            <p:ph type="sldNum" sz="quarter" idx="4"/>
          </p:nvPr>
        </p:nvSpPr>
        <p:spPr>
          <a:xfrm>
            <a:off x="9750219" y="7004053"/>
            <a:ext cx="631406" cy="396833"/>
          </a:xfrm>
          <a:prstGeom prst="rect">
            <a:avLst/>
          </a:prstGeom>
        </p:spPr>
        <p:txBody>
          <a:bodyPr vert="horz" lIns="0" tIns="0" rIns="0" bIns="0" rtlCol="0" anchor="ctr"/>
          <a:lstStyle>
            <a:lvl1pPr algn="l">
              <a:defRPr sz="1102">
                <a:solidFill>
                  <a:schemeClr val="accent6"/>
                </a:solidFill>
              </a:defRPr>
            </a:lvl1pPr>
          </a:lstStyle>
          <a:p>
            <a:r>
              <a:rPr lang="en-GB"/>
              <a:t>Page </a:t>
            </a:r>
            <a:fld id="{F5AEA0E0-5CC6-4BD0-905C-A0021E419432}" type="slidenum">
              <a:rPr lang="en-GB" smtClean="0"/>
              <a:pPr/>
              <a:t>‹#›</a:t>
            </a:fld>
            <a:endParaRPr lang="en-GB" dirty="0"/>
          </a:p>
        </p:txBody>
      </p:sp>
      <p:sp>
        <p:nvSpPr>
          <p:cNvPr id="7" name="MSIPCMContentMarking" descr="{&quot;HashCode&quot;:-1264680268,&quot;Placement&quot;:&quot;Footer&quot;,&quot;Top&quot;:516.65155,&quot;Left&quot;:326.046448,&quot;SlideWidth&quot;:720,&quot;SlideHeight&quot;:540}">
            <a:extLst>
              <a:ext uri="{FF2B5EF4-FFF2-40B4-BE49-F238E27FC236}">
                <a16:creationId xmlns:a16="http://schemas.microsoft.com/office/drawing/2014/main" id="{C1CB3AF3-4B80-E700-28DB-DCCFCACEA543}"/>
              </a:ext>
            </a:extLst>
          </p:cNvPr>
          <p:cNvSpPr txBox="1"/>
          <p:nvPr userDrawn="1"/>
        </p:nvSpPr>
        <p:spPr>
          <a:xfrm>
            <a:off x="4593521" y="7294451"/>
            <a:ext cx="1504772" cy="203582"/>
          </a:xfrm>
          <a:prstGeom prst="rect">
            <a:avLst/>
          </a:prstGeom>
          <a:noFill/>
        </p:spPr>
        <p:txBody>
          <a:bodyPr vert="horz" wrap="square" lIns="0" tIns="0" rIns="0" bIns="0" rtlCol="0" anchor="ctr" anchorCtr="1">
            <a:spAutoFit/>
          </a:bodyPr>
          <a:lstStyle/>
          <a:p>
            <a:pPr algn="ctr">
              <a:spcBef>
                <a:spcPts val="0"/>
              </a:spcBef>
              <a:spcAft>
                <a:spcPts val="0"/>
              </a:spcAft>
            </a:pPr>
            <a:r>
              <a:rPr lang="en-AU" sz="1323" dirty="0">
                <a:solidFill>
                  <a:srgbClr val="000000"/>
                </a:solidFill>
                <a:latin typeface="Calibri" panose="020F0502020204030204" pitchFamily="34" charset="0"/>
              </a:rPr>
              <a:t>OFFICIAL - Sensitive</a:t>
            </a:r>
          </a:p>
        </p:txBody>
      </p:sp>
    </p:spTree>
    <p:extLst>
      <p:ext uri="{BB962C8B-B14F-4D97-AF65-F5344CB8AC3E}">
        <p14:creationId xmlns:p14="http://schemas.microsoft.com/office/powerpoint/2010/main" val="2559479050"/>
      </p:ext>
    </p:extLst>
  </p:cSld>
  <p:clrMap bg1="lt1" tx1="dk1" bg2="lt2" tx2="dk2" accent1="accent1" accent2="accent2" accent3="accent3" accent4="accent4" accent5="accent5" accent6="accent6" hlink="hlink" folHlink="folHlink"/>
  <p:sldLayoutIdLst>
    <p:sldLayoutId id="2147483670" r:id="rId1"/>
    <p:sldLayoutId id="2147483677" r:id="rId2"/>
    <p:sldLayoutId id="2147483678" r:id="rId3"/>
    <p:sldLayoutId id="2147483692" r:id="rId4"/>
    <p:sldLayoutId id="2147483650" r:id="rId5"/>
    <p:sldLayoutId id="2147483652" r:id="rId6"/>
    <p:sldLayoutId id="2147483691" r:id="rId7"/>
    <p:sldLayoutId id="2147483664" r:id="rId8"/>
    <p:sldLayoutId id="2147483681" r:id="rId9"/>
    <p:sldLayoutId id="2147483662" r:id="rId10"/>
    <p:sldLayoutId id="2147483680" r:id="rId11"/>
    <p:sldLayoutId id="2147483689" r:id="rId12"/>
    <p:sldLayoutId id="2147483693" r:id="rId13"/>
    <p:sldLayoutId id="2147483690" r:id="rId14"/>
    <p:sldLayoutId id="2147483675" r:id="rId15"/>
    <p:sldLayoutId id="2147483655" r:id="rId16"/>
    <p:sldLayoutId id="2147483694" r:id="rId17"/>
  </p:sldLayoutIdLst>
  <p:hf hdr="0" dt="0"/>
  <p:txStyles>
    <p:titleStyle>
      <a:lvl1pPr algn="l" defTabSz="1007943" rtl="0" eaLnBrk="1" latinLnBrk="0" hangingPunct="1">
        <a:lnSpc>
          <a:spcPct val="100000"/>
        </a:lnSpc>
        <a:spcBef>
          <a:spcPct val="0"/>
        </a:spcBef>
        <a:buNone/>
        <a:defRPr sz="2535" kern="1200">
          <a:solidFill>
            <a:schemeClr val="accent6"/>
          </a:solidFill>
          <a:latin typeface="+mj-lt"/>
          <a:ea typeface="+mj-ea"/>
          <a:cs typeface="+mj-cs"/>
        </a:defRPr>
      </a:lvl1pPr>
    </p:titleStyle>
    <p:bodyStyle>
      <a:lvl1pPr marL="0" indent="0" algn="l" defTabSz="1007943" rtl="0" eaLnBrk="1" latinLnBrk="0" hangingPunct="1">
        <a:lnSpc>
          <a:spcPct val="100000"/>
        </a:lnSpc>
        <a:spcBef>
          <a:spcPts val="661"/>
        </a:spcBef>
        <a:buFont typeface="Arial" panose="020B0604020202020204" pitchFamily="34" charset="0"/>
        <a:buNone/>
        <a:defRPr sz="1984" b="1" kern="1200">
          <a:solidFill>
            <a:schemeClr val="accent6"/>
          </a:solidFill>
          <a:latin typeface="+mn-lt"/>
          <a:ea typeface="+mn-ea"/>
          <a:cs typeface="+mn-cs"/>
        </a:defRPr>
      </a:lvl1pPr>
      <a:lvl2pPr marL="0" indent="0" algn="l" defTabSz="1007943" rtl="0" eaLnBrk="1" latinLnBrk="0" hangingPunct="1">
        <a:lnSpc>
          <a:spcPct val="100000"/>
        </a:lnSpc>
        <a:spcBef>
          <a:spcPts val="661"/>
        </a:spcBef>
        <a:buFont typeface="Arial" panose="020B0604020202020204" pitchFamily="34" charset="0"/>
        <a:buNone/>
        <a:defRPr sz="1984" kern="1200">
          <a:solidFill>
            <a:schemeClr val="accent6"/>
          </a:solidFill>
          <a:latin typeface="+mn-lt"/>
          <a:ea typeface="+mn-ea"/>
          <a:cs typeface="+mn-cs"/>
        </a:defRPr>
      </a:lvl2pPr>
      <a:lvl3pPr marL="198414" indent="-198414" algn="l" defTabSz="1007943" rtl="0" eaLnBrk="1" latinLnBrk="0" hangingPunct="1">
        <a:lnSpc>
          <a:spcPct val="100000"/>
        </a:lnSpc>
        <a:spcBef>
          <a:spcPts val="661"/>
        </a:spcBef>
        <a:buClr>
          <a:schemeClr val="accent3"/>
        </a:buClr>
        <a:buFont typeface="Arial" panose="020B0604020202020204" pitchFamily="34" charset="0"/>
        <a:buChar char="•"/>
        <a:defRPr sz="1984" kern="1200">
          <a:solidFill>
            <a:schemeClr val="accent6"/>
          </a:solidFill>
          <a:latin typeface="+mn-lt"/>
          <a:ea typeface="+mn-ea"/>
          <a:cs typeface="+mn-cs"/>
        </a:defRPr>
      </a:lvl3pPr>
      <a:lvl4pPr marL="396828" indent="-198414" algn="l" defTabSz="1007943" rtl="0" eaLnBrk="1" latinLnBrk="0" hangingPunct="1">
        <a:lnSpc>
          <a:spcPct val="100000"/>
        </a:lnSpc>
        <a:spcBef>
          <a:spcPts val="1323"/>
        </a:spcBef>
        <a:spcAft>
          <a:spcPts val="1323"/>
        </a:spcAft>
        <a:buClr>
          <a:schemeClr val="accent2"/>
        </a:buClr>
        <a:buFont typeface="Arial" panose="020B0604020202020204" pitchFamily="34" charset="0"/>
        <a:buChar char="•"/>
        <a:defRPr sz="1984" b="0" i="0" kern="1200">
          <a:solidFill>
            <a:schemeClr val="accent6"/>
          </a:solidFill>
          <a:latin typeface="+mn-lt"/>
          <a:ea typeface="+mn-ea"/>
          <a:cs typeface="+mn-cs"/>
        </a:defRPr>
      </a:lvl4pPr>
      <a:lvl5pPr marL="0" indent="0" algn="l" defTabSz="1007943" rtl="0" eaLnBrk="1" latinLnBrk="0" hangingPunct="1">
        <a:lnSpc>
          <a:spcPct val="100000"/>
        </a:lnSpc>
        <a:spcBef>
          <a:spcPts val="661"/>
        </a:spcBef>
        <a:buFont typeface="Arial" panose="020B0604020202020204" pitchFamily="34" charset="0"/>
        <a:buNone/>
        <a:defRPr sz="1543" b="1" kern="1200">
          <a:solidFill>
            <a:schemeClr val="accent6"/>
          </a:solidFill>
          <a:latin typeface="+mn-lt"/>
          <a:ea typeface="+mn-ea"/>
          <a:cs typeface="+mn-cs"/>
        </a:defRPr>
      </a:lvl5pPr>
      <a:lvl6pPr marL="0" indent="0" algn="l" defTabSz="1007943" rtl="0" eaLnBrk="1" latinLnBrk="0" hangingPunct="1">
        <a:lnSpc>
          <a:spcPct val="100000"/>
        </a:lnSpc>
        <a:spcBef>
          <a:spcPts val="661"/>
        </a:spcBef>
        <a:buFont typeface="Arial" panose="020B0604020202020204" pitchFamily="34" charset="0"/>
        <a:buNone/>
        <a:defRPr sz="1543" kern="1200">
          <a:solidFill>
            <a:schemeClr val="tx1"/>
          </a:solidFill>
          <a:latin typeface="+mn-lt"/>
          <a:ea typeface="+mn-ea"/>
          <a:cs typeface="+mn-cs"/>
        </a:defRPr>
      </a:lvl6pPr>
      <a:lvl7pPr marL="0" indent="0" algn="l" defTabSz="1007943" rtl="0" eaLnBrk="1" latinLnBrk="0" hangingPunct="1">
        <a:lnSpc>
          <a:spcPct val="100000"/>
        </a:lnSpc>
        <a:spcBef>
          <a:spcPts val="661"/>
        </a:spcBef>
        <a:buFont typeface="Arial" panose="020B0604020202020204" pitchFamily="34" charset="0"/>
        <a:buNone/>
        <a:defRPr sz="1984" kern="1200">
          <a:solidFill>
            <a:schemeClr val="tx1"/>
          </a:solidFill>
          <a:latin typeface="+mn-lt"/>
          <a:ea typeface="+mn-ea"/>
          <a:cs typeface="+mn-cs"/>
        </a:defRPr>
      </a:lvl7pPr>
      <a:lvl8pPr marL="0" indent="0" algn="l" defTabSz="1007943" rtl="0" eaLnBrk="1" latinLnBrk="0" hangingPunct="1">
        <a:lnSpc>
          <a:spcPct val="100000"/>
        </a:lnSpc>
        <a:spcBef>
          <a:spcPts val="661"/>
        </a:spcBef>
        <a:buFont typeface="Arial" panose="020B0604020202020204" pitchFamily="34" charset="0"/>
        <a:buNone/>
        <a:defRPr sz="1984" kern="1200">
          <a:solidFill>
            <a:schemeClr val="tx1"/>
          </a:solidFill>
          <a:latin typeface="+mn-lt"/>
          <a:ea typeface="+mn-ea"/>
          <a:cs typeface="+mn-cs"/>
        </a:defRPr>
      </a:lvl8pPr>
      <a:lvl9pPr marL="0" indent="0" algn="l" defTabSz="1007943" rtl="0" eaLnBrk="1" latinLnBrk="0" hangingPunct="1">
        <a:lnSpc>
          <a:spcPct val="100000"/>
        </a:lnSpc>
        <a:spcBef>
          <a:spcPts val="661"/>
        </a:spcBef>
        <a:buFont typeface="Arial" panose="020B0604020202020204" pitchFamily="34" charset="0"/>
        <a:buNone/>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6.svg"/><Relationship Id="rId2" Type="http://schemas.openxmlformats.org/officeDocument/2006/relationships/slideLayout" Target="../slideLayouts/slideLayout17.xml"/><Relationship Id="rId1" Type="http://schemas.openxmlformats.org/officeDocument/2006/relationships/tags" Target="../tags/tag5.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oleObject" Target="../embeddings/oleObject4.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7.xml"/><Relationship Id="rId1" Type="http://schemas.openxmlformats.org/officeDocument/2006/relationships/tags" Target="../tags/tag6.x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ED22C2AE-DE19-4094-8757-D0797CF07B31}"/>
              </a:ex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3278168967"/>
              </p:ext>
            </p:extLst>
          </p:nvPr>
        </p:nvGraphicFramePr>
        <p:xfrm>
          <a:off x="1714" y="80539"/>
          <a:ext cx="1714" cy="1714"/>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5" name="Object 4" hidden="1">
                        <a:extLst>
                          <a:ext uri="{FF2B5EF4-FFF2-40B4-BE49-F238E27FC236}">
                            <a16:creationId xmlns:a16="http://schemas.microsoft.com/office/drawing/2014/main" id="{ED22C2AE-DE19-4094-8757-D0797CF07B31}"/>
                          </a:ext>
                          <a:ext uri="{C183D7F6-B498-43B3-948B-1728B52AA6E4}">
                            <adec:decorative xmlns:adec="http://schemas.microsoft.com/office/drawing/2017/decorative" val="1"/>
                          </a:ext>
                        </a:extLst>
                      </p:cNvPr>
                      <p:cNvPicPr/>
                      <p:nvPr/>
                    </p:nvPicPr>
                    <p:blipFill>
                      <a:blip r:embed="rId5"/>
                      <a:stretch>
                        <a:fillRect/>
                      </a:stretch>
                    </p:blipFill>
                    <p:spPr>
                      <a:xfrm>
                        <a:off x="1714" y="80539"/>
                        <a:ext cx="1714" cy="1714"/>
                      </a:xfrm>
                      <a:prstGeom prst="rect">
                        <a:avLst/>
                      </a:prstGeom>
                    </p:spPr>
                  </p:pic>
                </p:oleObj>
              </mc:Fallback>
            </mc:AlternateContent>
          </a:graphicData>
        </a:graphic>
      </p:graphicFrame>
      <p:sp>
        <p:nvSpPr>
          <p:cNvPr id="38" name="TextBox 37">
            <a:extLst>
              <a:ext uri="{FF2B5EF4-FFF2-40B4-BE49-F238E27FC236}">
                <a16:creationId xmlns:a16="http://schemas.microsoft.com/office/drawing/2014/main" id="{D590A118-F3A1-4B4D-9FEC-534CA0AD6B7E}"/>
              </a:ext>
              <a:ext uri="{C183D7F6-B498-43B3-948B-1728B52AA6E4}">
                <adec:decorative xmlns:adec="http://schemas.microsoft.com/office/drawing/2017/decorative" val="1"/>
              </a:ext>
            </a:extLst>
          </p:cNvPr>
          <p:cNvSpPr txBox="1"/>
          <p:nvPr/>
        </p:nvSpPr>
        <p:spPr>
          <a:xfrm>
            <a:off x="233134" y="5677119"/>
            <a:ext cx="7460307" cy="1550721"/>
          </a:xfrm>
          <a:prstGeom prst="rect">
            <a:avLst/>
          </a:prstGeom>
          <a:solidFill>
            <a:schemeClr val="bg1">
              <a:lumMod val="95000"/>
            </a:schemeClr>
          </a:solidFill>
        </p:spPr>
        <p:txBody>
          <a:bodyPr wrap="square" bIns="58284" rtlCol="0" anchor="ctr" anchorCtr="0">
            <a:noAutofit/>
          </a:bodyPr>
          <a:lstStyle/>
          <a:p>
            <a:pPr algn="ctr"/>
            <a:endParaRPr lang="en-AU" sz="1079">
              <a:solidFill>
                <a:schemeClr val="bg1"/>
              </a:solidFill>
              <a:latin typeface="+mj-lt"/>
            </a:endParaRPr>
          </a:p>
        </p:txBody>
      </p:sp>
      <p:sp>
        <p:nvSpPr>
          <p:cNvPr id="153" name="TextBox 152">
            <a:extLst>
              <a:ext uri="{FF2B5EF4-FFF2-40B4-BE49-F238E27FC236}">
                <a16:creationId xmlns:a16="http://schemas.microsoft.com/office/drawing/2014/main" id="{371DEC3D-2C0E-42DB-B65D-CCBA391D20D5}"/>
              </a:ext>
              <a:ext uri="{C183D7F6-B498-43B3-948B-1728B52AA6E4}">
                <adec:decorative xmlns:adec="http://schemas.microsoft.com/office/drawing/2017/decorative" val="1"/>
              </a:ext>
            </a:extLst>
          </p:cNvPr>
          <p:cNvSpPr txBox="1"/>
          <p:nvPr/>
        </p:nvSpPr>
        <p:spPr>
          <a:xfrm>
            <a:off x="233134" y="2214438"/>
            <a:ext cx="7460307" cy="2797615"/>
          </a:xfrm>
          <a:prstGeom prst="rect">
            <a:avLst/>
          </a:prstGeom>
          <a:solidFill>
            <a:schemeClr val="bg1">
              <a:lumMod val="95000"/>
            </a:schemeClr>
          </a:solidFill>
        </p:spPr>
        <p:txBody>
          <a:bodyPr wrap="square" bIns="58284" rtlCol="0" anchor="ctr" anchorCtr="0">
            <a:noAutofit/>
          </a:bodyPr>
          <a:lstStyle/>
          <a:p>
            <a:pPr algn="ctr"/>
            <a:endParaRPr lang="en-AU" sz="1079">
              <a:solidFill>
                <a:schemeClr val="bg1"/>
              </a:solidFill>
              <a:latin typeface="+mj-lt"/>
            </a:endParaRPr>
          </a:p>
        </p:txBody>
      </p:sp>
      <p:sp>
        <p:nvSpPr>
          <p:cNvPr id="3" name="Title 2">
            <a:extLst>
              <a:ext uri="{FF2B5EF4-FFF2-40B4-BE49-F238E27FC236}">
                <a16:creationId xmlns:a16="http://schemas.microsoft.com/office/drawing/2014/main" id="{896100CF-CC00-B67A-B9E3-59252401D717}"/>
              </a:ext>
            </a:extLst>
          </p:cNvPr>
          <p:cNvSpPr>
            <a:spLocks noGrp="1"/>
          </p:cNvSpPr>
          <p:nvPr>
            <p:ph type="title"/>
          </p:nvPr>
        </p:nvSpPr>
        <p:spPr>
          <a:xfrm>
            <a:off x="582837" y="501638"/>
            <a:ext cx="7192596" cy="637097"/>
          </a:xfrm>
        </p:spPr>
        <p:txBody>
          <a:bodyPr vert="horz"/>
          <a:lstStyle/>
          <a:p>
            <a:r>
              <a:rPr lang="en-AU" sz="2300" dirty="0"/>
              <a:t>Cross-functional Planning Internal Referrals meeting: Ways of working and agenda</a:t>
            </a:r>
          </a:p>
        </p:txBody>
      </p:sp>
      <p:sp>
        <p:nvSpPr>
          <p:cNvPr id="152" name="TextBox 151">
            <a:extLst>
              <a:ext uri="{FF2B5EF4-FFF2-40B4-BE49-F238E27FC236}">
                <a16:creationId xmlns:a16="http://schemas.microsoft.com/office/drawing/2014/main" id="{1A77C197-A062-453F-ABB3-6E72EC3E966D}"/>
              </a:ext>
            </a:extLst>
          </p:cNvPr>
          <p:cNvSpPr txBox="1"/>
          <p:nvPr/>
        </p:nvSpPr>
        <p:spPr>
          <a:xfrm>
            <a:off x="233132" y="1646066"/>
            <a:ext cx="7460308" cy="559217"/>
          </a:xfrm>
          <a:prstGeom prst="rect">
            <a:avLst/>
          </a:prstGeom>
          <a:solidFill>
            <a:schemeClr val="accent6"/>
          </a:solidFill>
        </p:spPr>
        <p:txBody>
          <a:bodyPr wrap="square" bIns="116567" rtlCol="0" anchor="b" anchorCtr="0">
            <a:noAutofit/>
          </a:bodyPr>
          <a:lstStyle/>
          <a:p>
            <a:r>
              <a:rPr lang="en-AU" sz="1400" dirty="0">
                <a:solidFill>
                  <a:schemeClr val="bg1"/>
                </a:solidFill>
                <a:latin typeface="+mj-lt"/>
              </a:rPr>
              <a:t>Purpose and outcomes of the session</a:t>
            </a:r>
          </a:p>
        </p:txBody>
      </p:sp>
      <p:sp>
        <p:nvSpPr>
          <p:cNvPr id="147" name="TextBox 146">
            <a:extLst>
              <a:ext uri="{FF2B5EF4-FFF2-40B4-BE49-F238E27FC236}">
                <a16:creationId xmlns:a16="http://schemas.microsoft.com/office/drawing/2014/main" id="{1B674E70-6914-4809-82B3-81082DE9979B}"/>
              </a:ext>
            </a:extLst>
          </p:cNvPr>
          <p:cNvSpPr txBox="1"/>
          <p:nvPr/>
        </p:nvSpPr>
        <p:spPr>
          <a:xfrm>
            <a:off x="334044" y="2330560"/>
            <a:ext cx="7266029" cy="187636"/>
          </a:xfrm>
          <a:prstGeom prst="rect">
            <a:avLst/>
          </a:prstGeom>
          <a:solidFill>
            <a:schemeClr val="accent4"/>
          </a:solidFill>
        </p:spPr>
        <p:txBody>
          <a:bodyPr wrap="square" bIns="58284" rtlCol="0" anchor="ctr" anchorCtr="0">
            <a:noAutofit/>
          </a:bodyPr>
          <a:lstStyle/>
          <a:p>
            <a:r>
              <a:rPr lang="en-AU" sz="1079" dirty="0">
                <a:solidFill>
                  <a:schemeClr val="accent6"/>
                </a:solidFill>
                <a:latin typeface="+mj-lt"/>
              </a:rPr>
              <a:t>Purpose</a:t>
            </a:r>
          </a:p>
        </p:txBody>
      </p:sp>
      <p:sp>
        <p:nvSpPr>
          <p:cNvPr id="154" name="TextBox 153">
            <a:extLst>
              <a:ext uri="{FF2B5EF4-FFF2-40B4-BE49-F238E27FC236}">
                <a16:creationId xmlns:a16="http://schemas.microsoft.com/office/drawing/2014/main" id="{13801B55-3446-4913-832D-DDD33ABD7DD9}"/>
              </a:ext>
            </a:extLst>
          </p:cNvPr>
          <p:cNvSpPr txBox="1"/>
          <p:nvPr/>
        </p:nvSpPr>
        <p:spPr>
          <a:xfrm>
            <a:off x="334044" y="2524839"/>
            <a:ext cx="7266029" cy="679976"/>
          </a:xfrm>
          <a:prstGeom prst="rect">
            <a:avLst/>
          </a:prstGeom>
          <a:solidFill>
            <a:schemeClr val="bg1"/>
          </a:solidFill>
        </p:spPr>
        <p:txBody>
          <a:bodyPr wrap="square" lIns="97139" tIns="77712" rIns="77712" bIns="116567" rtlCol="0" anchor="t" anchorCtr="0">
            <a:noAutofit/>
          </a:bodyPr>
          <a:lstStyle/>
          <a:p>
            <a:r>
              <a:rPr lang="en-AU" sz="1025" dirty="0">
                <a:solidFill>
                  <a:schemeClr val="accent6"/>
                </a:solidFill>
              </a:rPr>
              <a:t>The purpose of the cross-functional Internal Referrals meeting is to convene the planning teams with internal departments to discuss planning applications that are to be internally referred for advice and information. The aim of this meeting is to result in:</a:t>
            </a:r>
          </a:p>
        </p:txBody>
      </p:sp>
      <p:sp>
        <p:nvSpPr>
          <p:cNvPr id="23" name="TextBox 22">
            <a:extLst>
              <a:ext uri="{FF2B5EF4-FFF2-40B4-BE49-F238E27FC236}">
                <a16:creationId xmlns:a16="http://schemas.microsoft.com/office/drawing/2014/main" id="{96E7A8C4-59DE-4B1B-AE6F-967769CC9DA5}"/>
              </a:ext>
              <a:ext uri="{C183D7F6-B498-43B3-948B-1728B52AA6E4}">
                <adec:decorative xmlns:adec="http://schemas.microsoft.com/office/drawing/2017/decorative" val="1"/>
              </a:ext>
            </a:extLst>
          </p:cNvPr>
          <p:cNvSpPr txBox="1"/>
          <p:nvPr/>
        </p:nvSpPr>
        <p:spPr>
          <a:xfrm>
            <a:off x="334043" y="3535090"/>
            <a:ext cx="7266029" cy="1174361"/>
          </a:xfrm>
          <a:prstGeom prst="rect">
            <a:avLst/>
          </a:prstGeom>
          <a:solidFill>
            <a:schemeClr val="bg1"/>
          </a:solidFill>
        </p:spPr>
        <p:txBody>
          <a:bodyPr wrap="square" lIns="97139" tIns="77712" rIns="77712" bIns="116567" rtlCol="0" anchor="t" anchorCtr="0">
            <a:noAutofit/>
          </a:bodyPr>
          <a:lstStyle/>
          <a:p>
            <a:endParaRPr lang="en-AU" sz="1025">
              <a:solidFill>
                <a:schemeClr val="bg2"/>
              </a:solidFill>
            </a:endParaRPr>
          </a:p>
        </p:txBody>
      </p:sp>
      <p:cxnSp>
        <p:nvCxnSpPr>
          <p:cNvPr id="32" name="Straight Connector 31">
            <a:extLst>
              <a:ext uri="{FF2B5EF4-FFF2-40B4-BE49-F238E27FC236}">
                <a16:creationId xmlns:a16="http://schemas.microsoft.com/office/drawing/2014/main" id="{1C0BD09C-8518-4CE6-AF4A-6786C34A5A31}"/>
              </a:ext>
              <a:ext uri="{C183D7F6-B498-43B3-948B-1728B52AA6E4}">
                <adec:decorative xmlns:adec="http://schemas.microsoft.com/office/drawing/2017/decorative" val="1"/>
              </a:ext>
            </a:extLst>
          </p:cNvPr>
          <p:cNvCxnSpPr>
            <a:cxnSpLocks/>
          </p:cNvCxnSpPr>
          <p:nvPr/>
        </p:nvCxnSpPr>
        <p:spPr>
          <a:xfrm>
            <a:off x="2670172" y="3617610"/>
            <a:ext cx="0" cy="986607"/>
          </a:xfrm>
          <a:prstGeom prst="line">
            <a:avLst/>
          </a:prstGeom>
          <a:ln w="15875" cap="rnd">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D8934614-6E36-4282-ADB0-4B43DF53CF4B}"/>
              </a:ext>
              <a:ext uri="{C183D7F6-B498-43B3-948B-1728B52AA6E4}">
                <adec:decorative xmlns:adec="http://schemas.microsoft.com/office/drawing/2017/decorative" val="1"/>
              </a:ext>
            </a:extLst>
          </p:cNvPr>
          <p:cNvCxnSpPr>
            <a:cxnSpLocks/>
          </p:cNvCxnSpPr>
          <p:nvPr/>
        </p:nvCxnSpPr>
        <p:spPr>
          <a:xfrm>
            <a:off x="5263943" y="3617610"/>
            <a:ext cx="0" cy="986607"/>
          </a:xfrm>
          <a:prstGeom prst="line">
            <a:avLst/>
          </a:prstGeom>
          <a:ln w="15875" cap="rnd">
            <a:solidFill>
              <a:schemeClr val="accent6"/>
            </a:solidFill>
            <a:prstDash val="sysDot"/>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D94399DF-5F27-4C81-AA44-8E8309EFE753}"/>
              </a:ext>
            </a:extLst>
          </p:cNvPr>
          <p:cNvSpPr txBox="1"/>
          <p:nvPr/>
        </p:nvSpPr>
        <p:spPr>
          <a:xfrm>
            <a:off x="334043" y="3340811"/>
            <a:ext cx="7266029" cy="194279"/>
          </a:xfrm>
          <a:prstGeom prst="rect">
            <a:avLst/>
          </a:prstGeom>
          <a:solidFill>
            <a:schemeClr val="accent4"/>
          </a:solidFill>
        </p:spPr>
        <p:txBody>
          <a:bodyPr wrap="square" bIns="58284" rtlCol="0" anchor="ctr" anchorCtr="0">
            <a:noAutofit/>
          </a:bodyPr>
          <a:lstStyle/>
          <a:p>
            <a:r>
              <a:rPr lang="en-AU" sz="1079" dirty="0">
                <a:solidFill>
                  <a:schemeClr val="accent6"/>
                </a:solidFill>
                <a:latin typeface="+mj-lt"/>
              </a:rPr>
              <a:t>Outcomes</a:t>
            </a:r>
          </a:p>
        </p:txBody>
      </p:sp>
      <p:sp>
        <p:nvSpPr>
          <p:cNvPr id="24" name="TextBox 23">
            <a:extLst>
              <a:ext uri="{FF2B5EF4-FFF2-40B4-BE49-F238E27FC236}">
                <a16:creationId xmlns:a16="http://schemas.microsoft.com/office/drawing/2014/main" id="{2EEA1151-4CB8-428D-BEB9-B3A7EAD3B8AA}"/>
              </a:ext>
            </a:extLst>
          </p:cNvPr>
          <p:cNvSpPr txBox="1"/>
          <p:nvPr/>
        </p:nvSpPr>
        <p:spPr>
          <a:xfrm>
            <a:off x="460985" y="3669245"/>
            <a:ext cx="2082246" cy="884360"/>
          </a:xfrm>
          <a:prstGeom prst="rect">
            <a:avLst/>
          </a:prstGeom>
          <a:noFill/>
          <a:ln>
            <a:noFill/>
          </a:ln>
        </p:spPr>
        <p:txBody>
          <a:bodyPr wrap="square" lIns="38856" tIns="77712" rIns="38856" bIns="116567" rtlCol="0" anchor="ctr" anchorCtr="0">
            <a:noAutofit/>
          </a:bodyPr>
          <a:lstStyle/>
          <a:p>
            <a:pPr algn="ctr"/>
            <a:r>
              <a:rPr lang="en-AU" sz="1050" dirty="0">
                <a:solidFill>
                  <a:schemeClr val="accent6"/>
                </a:solidFill>
              </a:rPr>
              <a:t>Time and</a:t>
            </a:r>
            <a:br>
              <a:rPr lang="en-AU" sz="1050" dirty="0">
                <a:solidFill>
                  <a:schemeClr val="accent6"/>
                </a:solidFill>
              </a:rPr>
            </a:br>
            <a:r>
              <a:rPr lang="en-AU" sz="1050" dirty="0">
                <a:solidFill>
                  <a:schemeClr val="accent6"/>
                </a:solidFill>
              </a:rPr>
              <a:t>space for conversations which reduce instances of confusion or indecision with planning application advice</a:t>
            </a:r>
          </a:p>
        </p:txBody>
      </p:sp>
      <p:sp>
        <p:nvSpPr>
          <p:cNvPr id="27" name="TextBox 26">
            <a:extLst>
              <a:ext uri="{FF2B5EF4-FFF2-40B4-BE49-F238E27FC236}">
                <a16:creationId xmlns:a16="http://schemas.microsoft.com/office/drawing/2014/main" id="{D4322812-B287-42AA-A9E4-1609DEF75E68}"/>
              </a:ext>
            </a:extLst>
          </p:cNvPr>
          <p:cNvSpPr txBox="1"/>
          <p:nvPr/>
        </p:nvSpPr>
        <p:spPr>
          <a:xfrm>
            <a:off x="2893876" y="3588151"/>
            <a:ext cx="2146364" cy="1016066"/>
          </a:xfrm>
          <a:prstGeom prst="rect">
            <a:avLst/>
          </a:prstGeom>
          <a:noFill/>
          <a:ln>
            <a:noFill/>
          </a:ln>
        </p:spPr>
        <p:txBody>
          <a:bodyPr wrap="square" lIns="155423" tIns="77712" rIns="155423" bIns="116567" rtlCol="0" anchor="ctr" anchorCtr="0">
            <a:noAutofit/>
          </a:bodyPr>
          <a:lstStyle/>
          <a:p>
            <a:pPr algn="ctr"/>
            <a:r>
              <a:rPr lang="en-AU" sz="1050" dirty="0">
                <a:solidFill>
                  <a:schemeClr val="accent6"/>
                </a:solidFill>
              </a:rPr>
              <a:t>A centralised process creating consistency and a record of decision-making</a:t>
            </a:r>
          </a:p>
        </p:txBody>
      </p:sp>
      <p:sp>
        <p:nvSpPr>
          <p:cNvPr id="30" name="TextBox 29">
            <a:extLst>
              <a:ext uri="{FF2B5EF4-FFF2-40B4-BE49-F238E27FC236}">
                <a16:creationId xmlns:a16="http://schemas.microsoft.com/office/drawing/2014/main" id="{11E515BA-10CB-4962-ADC3-3963F3FD39E9}"/>
              </a:ext>
            </a:extLst>
          </p:cNvPr>
          <p:cNvSpPr txBox="1"/>
          <p:nvPr/>
        </p:nvSpPr>
        <p:spPr>
          <a:xfrm>
            <a:off x="5358210" y="3665638"/>
            <a:ext cx="2146364" cy="890220"/>
          </a:xfrm>
          <a:prstGeom prst="rect">
            <a:avLst/>
          </a:prstGeom>
          <a:noFill/>
          <a:ln>
            <a:noFill/>
          </a:ln>
        </p:spPr>
        <p:txBody>
          <a:bodyPr wrap="square" lIns="38856" tIns="77712" rIns="38856" bIns="116567" rtlCol="0" anchor="ctr" anchorCtr="0">
            <a:noAutofit/>
          </a:bodyPr>
          <a:lstStyle/>
          <a:p>
            <a:pPr algn="ctr"/>
            <a:r>
              <a:rPr lang="en-AU" sz="1050" dirty="0">
                <a:solidFill>
                  <a:schemeClr val="accent6"/>
                </a:solidFill>
              </a:rPr>
              <a:t>A consistent point of contact between the planning team and referees to create greater visibility, transparency and communication</a:t>
            </a:r>
          </a:p>
        </p:txBody>
      </p:sp>
      <p:sp>
        <p:nvSpPr>
          <p:cNvPr id="45" name="TextBox 44">
            <a:extLst>
              <a:ext uri="{FF2B5EF4-FFF2-40B4-BE49-F238E27FC236}">
                <a16:creationId xmlns:a16="http://schemas.microsoft.com/office/drawing/2014/main" id="{690E97DB-8FB0-4AAB-99D0-856BABC12587}"/>
              </a:ext>
            </a:extLst>
          </p:cNvPr>
          <p:cNvSpPr txBox="1"/>
          <p:nvPr/>
        </p:nvSpPr>
        <p:spPr>
          <a:xfrm>
            <a:off x="233134" y="5109193"/>
            <a:ext cx="7460307" cy="567926"/>
          </a:xfrm>
          <a:prstGeom prst="rect">
            <a:avLst/>
          </a:prstGeom>
          <a:solidFill>
            <a:schemeClr val="accent6"/>
          </a:solidFill>
        </p:spPr>
        <p:txBody>
          <a:bodyPr wrap="square" bIns="116567" rtlCol="0" anchor="b" anchorCtr="0">
            <a:noAutofit/>
          </a:bodyPr>
          <a:lstStyle/>
          <a:p>
            <a:r>
              <a:rPr lang="en-AU" sz="1400">
                <a:solidFill>
                  <a:schemeClr val="bg1"/>
                </a:solidFill>
                <a:latin typeface="+mj-lt"/>
              </a:rPr>
              <a:t>Meeting details</a:t>
            </a:r>
          </a:p>
        </p:txBody>
      </p:sp>
      <p:sp>
        <p:nvSpPr>
          <p:cNvPr id="47" name="TextBox 46">
            <a:extLst>
              <a:ext uri="{FF2B5EF4-FFF2-40B4-BE49-F238E27FC236}">
                <a16:creationId xmlns:a16="http://schemas.microsoft.com/office/drawing/2014/main" id="{E111DF63-D606-44EE-B5B9-E75963F02FBB}"/>
              </a:ext>
            </a:extLst>
          </p:cNvPr>
          <p:cNvSpPr txBox="1"/>
          <p:nvPr/>
        </p:nvSpPr>
        <p:spPr>
          <a:xfrm>
            <a:off x="334044" y="5793462"/>
            <a:ext cx="2297901" cy="194279"/>
          </a:xfrm>
          <a:prstGeom prst="rect">
            <a:avLst/>
          </a:prstGeom>
          <a:solidFill>
            <a:schemeClr val="accent1"/>
          </a:solidFill>
        </p:spPr>
        <p:txBody>
          <a:bodyPr wrap="square" bIns="58284" rtlCol="0" anchor="ctr" anchorCtr="0">
            <a:noAutofit/>
          </a:bodyPr>
          <a:lstStyle/>
          <a:p>
            <a:r>
              <a:rPr lang="en-AU" sz="1079" dirty="0">
                <a:solidFill>
                  <a:schemeClr val="accent6"/>
                </a:solidFill>
                <a:latin typeface="+mj-lt"/>
              </a:rPr>
              <a:t>When</a:t>
            </a:r>
          </a:p>
        </p:txBody>
      </p:sp>
      <p:sp>
        <p:nvSpPr>
          <p:cNvPr id="48" name="TextBox 47">
            <a:extLst>
              <a:ext uri="{FF2B5EF4-FFF2-40B4-BE49-F238E27FC236}">
                <a16:creationId xmlns:a16="http://schemas.microsoft.com/office/drawing/2014/main" id="{5BCF267A-8BD0-4C47-95EA-F8E8C6AE4AF1}"/>
              </a:ext>
            </a:extLst>
          </p:cNvPr>
          <p:cNvSpPr txBox="1"/>
          <p:nvPr/>
        </p:nvSpPr>
        <p:spPr>
          <a:xfrm>
            <a:off x="334044" y="5987741"/>
            <a:ext cx="2297901" cy="1141402"/>
          </a:xfrm>
          <a:prstGeom prst="rect">
            <a:avLst/>
          </a:prstGeom>
          <a:solidFill>
            <a:schemeClr val="bg1"/>
          </a:solidFill>
        </p:spPr>
        <p:txBody>
          <a:bodyPr wrap="square" lIns="97139" tIns="576000" rIns="77712" bIns="116567" rtlCol="0" anchor="t" anchorCtr="0">
            <a:noAutofit/>
          </a:bodyPr>
          <a:lstStyle/>
          <a:p>
            <a:pPr algn="ctr"/>
            <a:r>
              <a:rPr lang="en-AU" sz="1025" dirty="0">
                <a:solidFill>
                  <a:schemeClr val="accent6"/>
                </a:solidFill>
              </a:rPr>
              <a:t>Once per week</a:t>
            </a:r>
            <a:br>
              <a:rPr lang="en-AU" sz="1025" dirty="0">
                <a:solidFill>
                  <a:schemeClr val="accent6"/>
                </a:solidFill>
              </a:rPr>
            </a:br>
            <a:r>
              <a:rPr lang="en-AU" sz="1025" dirty="0">
                <a:solidFill>
                  <a:schemeClr val="accent6"/>
                </a:solidFill>
              </a:rPr>
              <a:t>for 60-90 minutes </a:t>
            </a:r>
            <a:br>
              <a:rPr lang="en-AU" sz="1025" dirty="0">
                <a:solidFill>
                  <a:schemeClr val="accent6"/>
                </a:solidFill>
              </a:rPr>
            </a:br>
            <a:r>
              <a:rPr lang="en-AU" sz="1050" dirty="0">
                <a:solidFill>
                  <a:schemeClr val="accent6"/>
                </a:solidFill>
                <a:highlight>
                  <a:srgbClr val="FFFF00"/>
                </a:highlight>
                <a:cs typeface="Segoe UI"/>
              </a:rPr>
              <a:t>[Update as required]</a:t>
            </a:r>
          </a:p>
          <a:p>
            <a:pPr algn="ctr"/>
            <a:endParaRPr lang="en-AU" sz="1025" dirty="0">
              <a:solidFill>
                <a:schemeClr val="accent6"/>
              </a:solidFill>
            </a:endParaRPr>
          </a:p>
        </p:txBody>
      </p:sp>
      <p:sp>
        <p:nvSpPr>
          <p:cNvPr id="50" name="TextBox 49">
            <a:extLst>
              <a:ext uri="{FF2B5EF4-FFF2-40B4-BE49-F238E27FC236}">
                <a16:creationId xmlns:a16="http://schemas.microsoft.com/office/drawing/2014/main" id="{B60A5C26-C3D0-4263-9CA0-1120BAB75748}"/>
              </a:ext>
            </a:extLst>
          </p:cNvPr>
          <p:cNvSpPr txBox="1"/>
          <p:nvPr/>
        </p:nvSpPr>
        <p:spPr>
          <a:xfrm>
            <a:off x="2814337" y="5793685"/>
            <a:ext cx="2297901" cy="194279"/>
          </a:xfrm>
          <a:prstGeom prst="rect">
            <a:avLst/>
          </a:prstGeom>
          <a:solidFill>
            <a:schemeClr val="accent1"/>
          </a:solidFill>
        </p:spPr>
        <p:txBody>
          <a:bodyPr wrap="square" bIns="58284" rtlCol="0" anchor="ctr" anchorCtr="0">
            <a:noAutofit/>
          </a:bodyPr>
          <a:lstStyle/>
          <a:p>
            <a:r>
              <a:rPr lang="en-AU" sz="1079" dirty="0">
                <a:solidFill>
                  <a:schemeClr val="accent6"/>
                </a:solidFill>
                <a:latin typeface="+mj-lt"/>
              </a:rPr>
              <a:t>Where</a:t>
            </a:r>
          </a:p>
        </p:txBody>
      </p:sp>
      <p:sp>
        <p:nvSpPr>
          <p:cNvPr id="49" name="TextBox 48">
            <a:extLst>
              <a:ext uri="{FF2B5EF4-FFF2-40B4-BE49-F238E27FC236}">
                <a16:creationId xmlns:a16="http://schemas.microsoft.com/office/drawing/2014/main" id="{3A1A8EDE-2823-4EEA-97B3-C3BB134D58FD}"/>
              </a:ext>
            </a:extLst>
          </p:cNvPr>
          <p:cNvSpPr txBox="1"/>
          <p:nvPr/>
        </p:nvSpPr>
        <p:spPr>
          <a:xfrm>
            <a:off x="2814337" y="5987964"/>
            <a:ext cx="2297901" cy="1141402"/>
          </a:xfrm>
          <a:prstGeom prst="rect">
            <a:avLst/>
          </a:prstGeom>
          <a:solidFill>
            <a:schemeClr val="bg1"/>
          </a:solidFill>
        </p:spPr>
        <p:txBody>
          <a:bodyPr wrap="square" lIns="97139" tIns="576000" rIns="77712" bIns="116567" rtlCol="0" anchor="t" anchorCtr="0">
            <a:noAutofit/>
          </a:bodyPr>
          <a:lstStyle/>
          <a:p>
            <a:pPr algn="ctr"/>
            <a:r>
              <a:rPr lang="en-AU" sz="1025" dirty="0">
                <a:solidFill>
                  <a:schemeClr val="accent6"/>
                </a:solidFill>
              </a:rPr>
              <a:t>On Teams</a:t>
            </a:r>
          </a:p>
        </p:txBody>
      </p:sp>
      <p:sp>
        <p:nvSpPr>
          <p:cNvPr id="51" name="TextBox 50">
            <a:extLst>
              <a:ext uri="{FF2B5EF4-FFF2-40B4-BE49-F238E27FC236}">
                <a16:creationId xmlns:a16="http://schemas.microsoft.com/office/drawing/2014/main" id="{2F255891-2916-4AC6-9669-BDBC01C01777}"/>
              </a:ext>
            </a:extLst>
          </p:cNvPr>
          <p:cNvSpPr txBox="1"/>
          <p:nvPr/>
        </p:nvSpPr>
        <p:spPr>
          <a:xfrm>
            <a:off x="5294629" y="5793685"/>
            <a:ext cx="2297901" cy="194279"/>
          </a:xfrm>
          <a:prstGeom prst="rect">
            <a:avLst/>
          </a:prstGeom>
          <a:solidFill>
            <a:schemeClr val="accent1"/>
          </a:solidFill>
        </p:spPr>
        <p:txBody>
          <a:bodyPr wrap="square" bIns="58284" rtlCol="0" anchor="ctr" anchorCtr="0">
            <a:noAutofit/>
          </a:bodyPr>
          <a:lstStyle/>
          <a:p>
            <a:r>
              <a:rPr lang="en-AU" sz="1079" dirty="0">
                <a:solidFill>
                  <a:schemeClr val="accent6"/>
                </a:solidFill>
                <a:latin typeface="+mj-lt"/>
              </a:rPr>
              <a:t>How often</a:t>
            </a:r>
          </a:p>
        </p:txBody>
      </p:sp>
      <p:sp>
        <p:nvSpPr>
          <p:cNvPr id="52" name="TextBox 51">
            <a:extLst>
              <a:ext uri="{FF2B5EF4-FFF2-40B4-BE49-F238E27FC236}">
                <a16:creationId xmlns:a16="http://schemas.microsoft.com/office/drawing/2014/main" id="{E2A28C5E-F7EF-4031-8B45-8F2512778A26}"/>
              </a:ext>
            </a:extLst>
          </p:cNvPr>
          <p:cNvSpPr txBox="1"/>
          <p:nvPr/>
        </p:nvSpPr>
        <p:spPr>
          <a:xfrm>
            <a:off x="5294629" y="5987964"/>
            <a:ext cx="2297901" cy="1141402"/>
          </a:xfrm>
          <a:prstGeom prst="rect">
            <a:avLst/>
          </a:prstGeom>
          <a:solidFill>
            <a:schemeClr val="bg1"/>
          </a:solidFill>
        </p:spPr>
        <p:txBody>
          <a:bodyPr wrap="square" lIns="97139" tIns="576000" rIns="77712" bIns="116567" rtlCol="0" anchor="t" anchorCtr="0">
            <a:noAutofit/>
          </a:bodyPr>
          <a:lstStyle/>
          <a:p>
            <a:pPr algn="ctr"/>
            <a:r>
              <a:rPr lang="en-AU" sz="1025" dirty="0">
                <a:solidFill>
                  <a:schemeClr val="accent6"/>
                </a:solidFill>
              </a:rPr>
              <a:t>At a set time that is as</a:t>
            </a:r>
            <a:br>
              <a:rPr lang="en-AU" sz="1025" dirty="0">
                <a:solidFill>
                  <a:schemeClr val="accent6"/>
                </a:solidFill>
              </a:rPr>
            </a:br>
            <a:r>
              <a:rPr lang="en-AU" sz="1025" dirty="0">
                <a:solidFill>
                  <a:schemeClr val="accent6"/>
                </a:solidFill>
              </a:rPr>
              <a:t>mutually convenient as possible</a:t>
            </a:r>
            <a:br>
              <a:rPr lang="en-AU" sz="1025" dirty="0">
                <a:solidFill>
                  <a:schemeClr val="accent6"/>
                </a:solidFill>
              </a:rPr>
            </a:br>
            <a:r>
              <a:rPr lang="en-AU" sz="1025" dirty="0">
                <a:solidFill>
                  <a:schemeClr val="accent6"/>
                </a:solidFill>
                <a:highlight>
                  <a:srgbClr val="FFFF00"/>
                </a:highlight>
              </a:rPr>
              <a:t>[update]</a:t>
            </a:r>
          </a:p>
        </p:txBody>
      </p:sp>
      <p:cxnSp>
        <p:nvCxnSpPr>
          <p:cNvPr id="44" name="Straight Connector 43">
            <a:extLst>
              <a:ext uri="{FF2B5EF4-FFF2-40B4-BE49-F238E27FC236}">
                <a16:creationId xmlns:a16="http://schemas.microsoft.com/office/drawing/2014/main" id="{F9D045BE-F030-461E-A703-04FE0B57AE1D}"/>
              </a:ext>
              <a:ext uri="{C183D7F6-B498-43B3-948B-1728B52AA6E4}">
                <adec:decorative xmlns:adec="http://schemas.microsoft.com/office/drawing/2017/decorative" val="1"/>
              </a:ext>
            </a:extLst>
          </p:cNvPr>
          <p:cNvCxnSpPr>
            <a:cxnSpLocks/>
          </p:cNvCxnSpPr>
          <p:nvPr/>
        </p:nvCxnSpPr>
        <p:spPr>
          <a:xfrm>
            <a:off x="8334820" y="3559230"/>
            <a:ext cx="0" cy="1052243"/>
          </a:xfrm>
          <a:prstGeom prst="line">
            <a:avLst/>
          </a:prstGeom>
          <a:ln w="15875" cap="rnd">
            <a:solidFill>
              <a:schemeClr val="bg2"/>
            </a:solidFill>
            <a:prstDash val="sysDot"/>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7EFAF0C3-9A45-4060-98BB-5A3BFB508940}"/>
              </a:ext>
              <a:ext uri="{C183D7F6-B498-43B3-948B-1728B52AA6E4}">
                <adec:decorative xmlns:adec="http://schemas.microsoft.com/office/drawing/2017/decorative" val="1"/>
              </a:ext>
            </a:extLst>
          </p:cNvPr>
          <p:cNvSpPr txBox="1"/>
          <p:nvPr/>
        </p:nvSpPr>
        <p:spPr>
          <a:xfrm>
            <a:off x="7910860" y="2214438"/>
            <a:ext cx="2525625" cy="5013402"/>
          </a:xfrm>
          <a:prstGeom prst="rect">
            <a:avLst/>
          </a:prstGeom>
          <a:solidFill>
            <a:schemeClr val="bg1">
              <a:lumMod val="95000"/>
            </a:schemeClr>
          </a:solidFill>
        </p:spPr>
        <p:txBody>
          <a:bodyPr wrap="square" bIns="58284" rtlCol="0" anchor="ctr" anchorCtr="0">
            <a:noAutofit/>
          </a:bodyPr>
          <a:lstStyle/>
          <a:p>
            <a:pPr algn="ctr"/>
            <a:endParaRPr lang="en-AU" sz="1079">
              <a:solidFill>
                <a:schemeClr val="bg1"/>
              </a:solidFill>
              <a:latin typeface="+mj-lt"/>
            </a:endParaRPr>
          </a:p>
        </p:txBody>
      </p:sp>
      <p:sp>
        <p:nvSpPr>
          <p:cNvPr id="33" name="TextBox 32">
            <a:extLst>
              <a:ext uri="{FF2B5EF4-FFF2-40B4-BE49-F238E27FC236}">
                <a16:creationId xmlns:a16="http://schemas.microsoft.com/office/drawing/2014/main" id="{0DDDF2EA-E528-419A-A3E6-C4AB43A47091}"/>
              </a:ext>
            </a:extLst>
          </p:cNvPr>
          <p:cNvSpPr txBox="1"/>
          <p:nvPr/>
        </p:nvSpPr>
        <p:spPr>
          <a:xfrm>
            <a:off x="7910860" y="1671507"/>
            <a:ext cx="2525625" cy="508787"/>
          </a:xfrm>
          <a:prstGeom prst="rect">
            <a:avLst/>
          </a:prstGeom>
          <a:solidFill>
            <a:schemeClr val="accent6"/>
          </a:solidFill>
        </p:spPr>
        <p:txBody>
          <a:bodyPr wrap="square" bIns="116567" rtlCol="0" anchor="b" anchorCtr="0">
            <a:noAutofit/>
          </a:bodyPr>
          <a:lstStyle/>
          <a:p>
            <a:r>
              <a:rPr lang="en-AU" sz="1349">
                <a:solidFill>
                  <a:schemeClr val="bg1"/>
                </a:solidFill>
                <a:latin typeface="+mj-lt"/>
              </a:rPr>
              <a:t>Attendees and roles</a:t>
            </a:r>
          </a:p>
        </p:txBody>
      </p:sp>
      <p:sp>
        <p:nvSpPr>
          <p:cNvPr id="34" name="TextBox 33">
            <a:extLst>
              <a:ext uri="{FF2B5EF4-FFF2-40B4-BE49-F238E27FC236}">
                <a16:creationId xmlns:a16="http://schemas.microsoft.com/office/drawing/2014/main" id="{68B3C4A5-C057-438D-BF6C-6BD61BA1F88A}"/>
              </a:ext>
            </a:extLst>
          </p:cNvPr>
          <p:cNvSpPr txBox="1"/>
          <p:nvPr/>
        </p:nvSpPr>
        <p:spPr>
          <a:xfrm>
            <a:off x="8017056" y="2382160"/>
            <a:ext cx="2292490" cy="631767"/>
          </a:xfrm>
          <a:prstGeom prst="rect">
            <a:avLst/>
          </a:prstGeom>
          <a:solidFill>
            <a:schemeClr val="bg1"/>
          </a:solidFill>
        </p:spPr>
        <p:txBody>
          <a:bodyPr wrap="square" lIns="233135" tIns="77712" rIns="233135" bIns="116567" rtlCol="0" anchor="ctr" anchorCtr="0">
            <a:noAutofit/>
          </a:bodyPr>
          <a:lstStyle/>
          <a:p>
            <a:pPr algn="ctr"/>
            <a:r>
              <a:rPr lang="en-AU" sz="1025" dirty="0">
                <a:solidFill>
                  <a:schemeClr val="accent6"/>
                </a:solidFill>
              </a:rPr>
              <a:t>Meeting chair: </a:t>
            </a:r>
            <a:r>
              <a:rPr lang="en-AU" sz="1025" dirty="0">
                <a:solidFill>
                  <a:schemeClr val="accent6"/>
                </a:solidFill>
                <a:highlight>
                  <a:srgbClr val="FFFF00"/>
                </a:highlight>
              </a:rPr>
              <a:t>[name or role]</a:t>
            </a:r>
          </a:p>
        </p:txBody>
      </p:sp>
      <p:sp>
        <p:nvSpPr>
          <p:cNvPr id="37" name="TextBox 36">
            <a:extLst>
              <a:ext uri="{FF2B5EF4-FFF2-40B4-BE49-F238E27FC236}">
                <a16:creationId xmlns:a16="http://schemas.microsoft.com/office/drawing/2014/main" id="{C4183064-4C72-48F6-BA63-2B8851CFDCF4}"/>
              </a:ext>
            </a:extLst>
          </p:cNvPr>
          <p:cNvSpPr txBox="1"/>
          <p:nvPr/>
        </p:nvSpPr>
        <p:spPr>
          <a:xfrm>
            <a:off x="8017056" y="3070406"/>
            <a:ext cx="2292490" cy="631767"/>
          </a:xfrm>
          <a:prstGeom prst="rect">
            <a:avLst/>
          </a:prstGeom>
          <a:solidFill>
            <a:schemeClr val="bg1"/>
          </a:solidFill>
        </p:spPr>
        <p:txBody>
          <a:bodyPr wrap="square" lIns="233135" tIns="77712" rIns="233135" bIns="116567" rtlCol="0" anchor="ctr" anchorCtr="0">
            <a:noAutofit/>
          </a:bodyPr>
          <a:lstStyle/>
          <a:p>
            <a:pPr algn="ctr"/>
            <a:r>
              <a:rPr lang="en-AU" sz="1025" dirty="0">
                <a:solidFill>
                  <a:schemeClr val="accent6"/>
                </a:solidFill>
              </a:rPr>
              <a:t>Team leader from each planning unit. </a:t>
            </a:r>
          </a:p>
        </p:txBody>
      </p:sp>
      <p:sp>
        <p:nvSpPr>
          <p:cNvPr id="29" name="TextBox 28">
            <a:extLst>
              <a:ext uri="{FF2B5EF4-FFF2-40B4-BE49-F238E27FC236}">
                <a16:creationId xmlns:a16="http://schemas.microsoft.com/office/drawing/2014/main" id="{B957FA8A-0141-40FE-97AD-BA6CDC8FE852}"/>
              </a:ext>
            </a:extLst>
          </p:cNvPr>
          <p:cNvSpPr txBox="1"/>
          <p:nvPr/>
        </p:nvSpPr>
        <p:spPr>
          <a:xfrm>
            <a:off x="8017056" y="3758652"/>
            <a:ext cx="2292490" cy="631767"/>
          </a:xfrm>
          <a:prstGeom prst="rect">
            <a:avLst/>
          </a:prstGeom>
          <a:solidFill>
            <a:schemeClr val="bg1"/>
          </a:solidFill>
        </p:spPr>
        <p:txBody>
          <a:bodyPr wrap="square" lIns="233135" tIns="77712" rIns="233135" bIns="116567" rtlCol="0" anchor="ctr" anchorCtr="0">
            <a:noAutofit/>
          </a:bodyPr>
          <a:lstStyle/>
          <a:p>
            <a:pPr algn="ctr"/>
            <a:r>
              <a:rPr lang="en-AU" sz="1025" dirty="0">
                <a:solidFill>
                  <a:schemeClr val="accent6"/>
                </a:solidFill>
              </a:rPr>
              <a:t>Planners who are dealing with applications in question. </a:t>
            </a:r>
          </a:p>
        </p:txBody>
      </p:sp>
      <p:sp>
        <p:nvSpPr>
          <p:cNvPr id="36" name="TextBox 35">
            <a:extLst>
              <a:ext uri="{FF2B5EF4-FFF2-40B4-BE49-F238E27FC236}">
                <a16:creationId xmlns:a16="http://schemas.microsoft.com/office/drawing/2014/main" id="{7F4B1C4F-4962-44B8-9609-B9B1BDA9FFAE}"/>
              </a:ext>
            </a:extLst>
          </p:cNvPr>
          <p:cNvSpPr txBox="1"/>
          <p:nvPr/>
        </p:nvSpPr>
        <p:spPr>
          <a:xfrm>
            <a:off x="8017056" y="4446898"/>
            <a:ext cx="2292490" cy="631767"/>
          </a:xfrm>
          <a:prstGeom prst="rect">
            <a:avLst/>
          </a:prstGeom>
          <a:solidFill>
            <a:schemeClr val="bg1"/>
          </a:solidFill>
        </p:spPr>
        <p:txBody>
          <a:bodyPr wrap="square" lIns="233135" tIns="77712" rIns="233135" bIns="116567" rtlCol="0" anchor="ctr" anchorCtr="0">
            <a:noAutofit/>
          </a:bodyPr>
          <a:lstStyle/>
          <a:p>
            <a:pPr algn="ctr"/>
            <a:r>
              <a:rPr lang="en-AU" sz="1025" dirty="0">
                <a:solidFill>
                  <a:schemeClr val="accent6"/>
                </a:solidFill>
              </a:rPr>
              <a:t>Representatives from main referee departments: </a:t>
            </a:r>
            <a:r>
              <a:rPr lang="en-AU" sz="1025" dirty="0">
                <a:solidFill>
                  <a:schemeClr val="accent6"/>
                </a:solidFill>
                <a:highlight>
                  <a:srgbClr val="FFFF00"/>
                </a:highlight>
              </a:rPr>
              <a:t>traffic, drainage &amp; development.</a:t>
            </a:r>
          </a:p>
        </p:txBody>
      </p:sp>
      <p:sp>
        <p:nvSpPr>
          <p:cNvPr id="35" name="TextBox 34">
            <a:extLst>
              <a:ext uri="{FF2B5EF4-FFF2-40B4-BE49-F238E27FC236}">
                <a16:creationId xmlns:a16="http://schemas.microsoft.com/office/drawing/2014/main" id="{CBCAC7D0-1EE1-42DA-BEDD-133AA8D5BA0A}"/>
              </a:ext>
            </a:extLst>
          </p:cNvPr>
          <p:cNvSpPr txBox="1"/>
          <p:nvPr/>
        </p:nvSpPr>
        <p:spPr>
          <a:xfrm>
            <a:off x="8017056" y="5135144"/>
            <a:ext cx="2292490" cy="631767"/>
          </a:xfrm>
          <a:prstGeom prst="rect">
            <a:avLst/>
          </a:prstGeom>
          <a:solidFill>
            <a:schemeClr val="bg1"/>
          </a:solidFill>
        </p:spPr>
        <p:txBody>
          <a:bodyPr wrap="square" lIns="233135" tIns="77712" rIns="233135" bIns="116567" rtlCol="0" anchor="ctr" anchorCtr="0">
            <a:noAutofit/>
          </a:bodyPr>
          <a:lstStyle/>
          <a:p>
            <a:pPr algn="ctr"/>
            <a:r>
              <a:rPr lang="en-AU" sz="1025" dirty="0">
                <a:solidFill>
                  <a:schemeClr val="accent6"/>
                </a:solidFill>
              </a:rPr>
              <a:t>Any referees who have questions about an application that has been referred to them.</a:t>
            </a:r>
          </a:p>
        </p:txBody>
      </p:sp>
      <p:sp>
        <p:nvSpPr>
          <p:cNvPr id="2" name="TextBox 1">
            <a:extLst>
              <a:ext uri="{FF2B5EF4-FFF2-40B4-BE49-F238E27FC236}">
                <a16:creationId xmlns:a16="http://schemas.microsoft.com/office/drawing/2014/main" id="{5A84A867-DE39-A9E8-3F5E-06D82B429E3F}"/>
              </a:ext>
            </a:extLst>
          </p:cNvPr>
          <p:cNvSpPr txBox="1"/>
          <p:nvPr/>
        </p:nvSpPr>
        <p:spPr>
          <a:xfrm>
            <a:off x="8017056" y="5823390"/>
            <a:ext cx="2292490" cy="631767"/>
          </a:xfrm>
          <a:prstGeom prst="rect">
            <a:avLst/>
          </a:prstGeom>
          <a:solidFill>
            <a:schemeClr val="bg1"/>
          </a:solidFill>
        </p:spPr>
        <p:txBody>
          <a:bodyPr wrap="square" lIns="72000" tIns="77712" rIns="72000" bIns="116567" rtlCol="0" anchor="ctr" anchorCtr="0">
            <a:noAutofit/>
          </a:bodyPr>
          <a:lstStyle/>
          <a:p>
            <a:pPr algn="ctr"/>
            <a:r>
              <a:rPr lang="en-AU" sz="1025" dirty="0">
                <a:solidFill>
                  <a:schemeClr val="accent6"/>
                </a:solidFill>
              </a:rPr>
              <a:t>Ad-hoc invitations to other department reps when relevant (e.g. horticulture, waste etc).</a:t>
            </a:r>
          </a:p>
        </p:txBody>
      </p:sp>
      <p:sp>
        <p:nvSpPr>
          <p:cNvPr id="6" name="TextBox 5">
            <a:extLst>
              <a:ext uri="{FF2B5EF4-FFF2-40B4-BE49-F238E27FC236}">
                <a16:creationId xmlns:a16="http://schemas.microsoft.com/office/drawing/2014/main" id="{25557BF2-FB0D-F697-CC9F-070D136BCB65}"/>
              </a:ext>
            </a:extLst>
          </p:cNvPr>
          <p:cNvSpPr txBox="1"/>
          <p:nvPr/>
        </p:nvSpPr>
        <p:spPr>
          <a:xfrm>
            <a:off x="8017056" y="6511636"/>
            <a:ext cx="2292490" cy="631767"/>
          </a:xfrm>
          <a:prstGeom prst="rect">
            <a:avLst/>
          </a:prstGeom>
          <a:solidFill>
            <a:schemeClr val="bg1"/>
          </a:solidFill>
        </p:spPr>
        <p:txBody>
          <a:bodyPr wrap="square" lIns="233135" tIns="77712" rIns="233135" bIns="116567" rtlCol="0" anchor="ctr" anchorCtr="0">
            <a:noAutofit/>
          </a:bodyPr>
          <a:lstStyle/>
          <a:p>
            <a:pPr algn="ctr"/>
            <a:r>
              <a:rPr lang="en-AU" sz="1025" dirty="0">
                <a:solidFill>
                  <a:schemeClr val="accent6"/>
                </a:solidFill>
              </a:rPr>
              <a:t>Any referees who have questions about an application that has been referred to them.</a:t>
            </a:r>
          </a:p>
        </p:txBody>
      </p:sp>
      <p:grpSp>
        <p:nvGrpSpPr>
          <p:cNvPr id="39" name="Group 38">
            <a:extLst>
              <a:ext uri="{FF2B5EF4-FFF2-40B4-BE49-F238E27FC236}">
                <a16:creationId xmlns:a16="http://schemas.microsoft.com/office/drawing/2014/main" id="{DDFC6331-1C90-43DD-B0B6-BEA3F4EA3089}"/>
              </a:ext>
              <a:ext uri="{C183D7F6-B498-43B3-948B-1728B52AA6E4}">
                <adec:decorative xmlns:adec="http://schemas.microsoft.com/office/drawing/2017/decorative" val="1"/>
              </a:ext>
            </a:extLst>
          </p:cNvPr>
          <p:cNvGrpSpPr>
            <a:grpSpLocks noChangeAspect="1"/>
          </p:cNvGrpSpPr>
          <p:nvPr/>
        </p:nvGrpSpPr>
        <p:grpSpPr>
          <a:xfrm>
            <a:off x="6287356" y="6159670"/>
            <a:ext cx="312444" cy="288691"/>
            <a:chOff x="1785938" y="4398963"/>
            <a:chExt cx="542925" cy="501650"/>
          </a:xfrm>
          <a:solidFill>
            <a:schemeClr val="accent6"/>
          </a:solidFill>
        </p:grpSpPr>
        <p:sp>
          <p:nvSpPr>
            <p:cNvPr id="40" name="Freeform 71">
              <a:extLst>
                <a:ext uri="{FF2B5EF4-FFF2-40B4-BE49-F238E27FC236}">
                  <a16:creationId xmlns:a16="http://schemas.microsoft.com/office/drawing/2014/main" id="{CB5D0156-C5B2-4232-9929-67B53DAF3967}"/>
                </a:ext>
              </a:extLst>
            </p:cNvPr>
            <p:cNvSpPr>
              <a:spLocks/>
            </p:cNvSpPr>
            <p:nvPr/>
          </p:nvSpPr>
          <p:spPr bwMode="auto">
            <a:xfrm>
              <a:off x="1997075" y="4702176"/>
              <a:ext cx="44450" cy="44450"/>
            </a:xfrm>
            <a:custGeom>
              <a:avLst/>
              <a:gdLst>
                <a:gd name="T0" fmla="*/ 0 w 28"/>
                <a:gd name="T1" fmla="*/ 0 h 28"/>
                <a:gd name="T2" fmla="*/ 28 w 28"/>
                <a:gd name="T3" fmla="*/ 0 h 28"/>
                <a:gd name="T4" fmla="*/ 28 w 28"/>
                <a:gd name="T5" fmla="*/ 28 h 28"/>
                <a:gd name="T6" fmla="*/ 0 w 28"/>
                <a:gd name="T7" fmla="*/ 28 h 28"/>
                <a:gd name="T8" fmla="*/ 0 w 28"/>
                <a:gd name="T9" fmla="*/ 0 h 28"/>
                <a:gd name="T10" fmla="*/ 0 w 28"/>
                <a:gd name="T11" fmla="*/ 0 h 28"/>
              </a:gdLst>
              <a:ahLst/>
              <a:cxnLst>
                <a:cxn ang="0">
                  <a:pos x="T0" y="T1"/>
                </a:cxn>
                <a:cxn ang="0">
                  <a:pos x="T2" y="T3"/>
                </a:cxn>
                <a:cxn ang="0">
                  <a:pos x="T4" y="T5"/>
                </a:cxn>
                <a:cxn ang="0">
                  <a:pos x="T6" y="T7"/>
                </a:cxn>
                <a:cxn ang="0">
                  <a:pos x="T8" y="T9"/>
                </a:cxn>
                <a:cxn ang="0">
                  <a:pos x="T10" y="T11"/>
                </a:cxn>
              </a:cxnLst>
              <a:rect l="0" t="0" r="r" b="b"/>
              <a:pathLst>
                <a:path w="28" h="28">
                  <a:moveTo>
                    <a:pt x="0" y="0"/>
                  </a:moveTo>
                  <a:lnTo>
                    <a:pt x="28" y="0"/>
                  </a:lnTo>
                  <a:lnTo>
                    <a:pt x="28"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41" name="Freeform 72">
              <a:extLst>
                <a:ext uri="{FF2B5EF4-FFF2-40B4-BE49-F238E27FC236}">
                  <a16:creationId xmlns:a16="http://schemas.microsoft.com/office/drawing/2014/main" id="{D02AD4AC-54FE-42C9-A472-8E5384E17B5A}"/>
                </a:ext>
              </a:extLst>
            </p:cNvPr>
            <p:cNvSpPr>
              <a:spLocks/>
            </p:cNvSpPr>
            <p:nvPr/>
          </p:nvSpPr>
          <p:spPr bwMode="auto">
            <a:xfrm>
              <a:off x="1997075" y="4786313"/>
              <a:ext cx="44450" cy="44450"/>
            </a:xfrm>
            <a:custGeom>
              <a:avLst/>
              <a:gdLst>
                <a:gd name="T0" fmla="*/ 0 w 28"/>
                <a:gd name="T1" fmla="*/ 0 h 28"/>
                <a:gd name="T2" fmla="*/ 28 w 28"/>
                <a:gd name="T3" fmla="*/ 0 h 28"/>
                <a:gd name="T4" fmla="*/ 28 w 28"/>
                <a:gd name="T5" fmla="*/ 28 h 28"/>
                <a:gd name="T6" fmla="*/ 0 w 28"/>
                <a:gd name="T7" fmla="*/ 28 h 28"/>
                <a:gd name="T8" fmla="*/ 0 w 28"/>
                <a:gd name="T9" fmla="*/ 0 h 28"/>
                <a:gd name="T10" fmla="*/ 0 w 28"/>
                <a:gd name="T11" fmla="*/ 0 h 28"/>
              </a:gdLst>
              <a:ahLst/>
              <a:cxnLst>
                <a:cxn ang="0">
                  <a:pos x="T0" y="T1"/>
                </a:cxn>
                <a:cxn ang="0">
                  <a:pos x="T2" y="T3"/>
                </a:cxn>
                <a:cxn ang="0">
                  <a:pos x="T4" y="T5"/>
                </a:cxn>
                <a:cxn ang="0">
                  <a:pos x="T6" y="T7"/>
                </a:cxn>
                <a:cxn ang="0">
                  <a:pos x="T8" y="T9"/>
                </a:cxn>
                <a:cxn ang="0">
                  <a:pos x="T10" y="T11"/>
                </a:cxn>
              </a:cxnLst>
              <a:rect l="0" t="0" r="r" b="b"/>
              <a:pathLst>
                <a:path w="28" h="28">
                  <a:moveTo>
                    <a:pt x="0" y="0"/>
                  </a:moveTo>
                  <a:lnTo>
                    <a:pt x="28" y="0"/>
                  </a:lnTo>
                  <a:lnTo>
                    <a:pt x="28"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42" name="Freeform 73">
              <a:extLst>
                <a:ext uri="{FF2B5EF4-FFF2-40B4-BE49-F238E27FC236}">
                  <a16:creationId xmlns:a16="http://schemas.microsoft.com/office/drawing/2014/main" id="{D7505EDB-E336-4A4E-BF92-A0C36A1AF1A5}"/>
                </a:ext>
              </a:extLst>
            </p:cNvPr>
            <p:cNvSpPr>
              <a:spLocks/>
            </p:cNvSpPr>
            <p:nvPr/>
          </p:nvSpPr>
          <p:spPr bwMode="auto">
            <a:xfrm>
              <a:off x="1997075" y="4616451"/>
              <a:ext cx="44450" cy="44450"/>
            </a:xfrm>
            <a:custGeom>
              <a:avLst/>
              <a:gdLst>
                <a:gd name="T0" fmla="*/ 0 w 28"/>
                <a:gd name="T1" fmla="*/ 0 h 28"/>
                <a:gd name="T2" fmla="*/ 28 w 28"/>
                <a:gd name="T3" fmla="*/ 0 h 28"/>
                <a:gd name="T4" fmla="*/ 28 w 28"/>
                <a:gd name="T5" fmla="*/ 28 h 28"/>
                <a:gd name="T6" fmla="*/ 0 w 28"/>
                <a:gd name="T7" fmla="*/ 28 h 28"/>
                <a:gd name="T8" fmla="*/ 0 w 28"/>
                <a:gd name="T9" fmla="*/ 0 h 28"/>
                <a:gd name="T10" fmla="*/ 0 w 28"/>
                <a:gd name="T11" fmla="*/ 0 h 28"/>
              </a:gdLst>
              <a:ahLst/>
              <a:cxnLst>
                <a:cxn ang="0">
                  <a:pos x="T0" y="T1"/>
                </a:cxn>
                <a:cxn ang="0">
                  <a:pos x="T2" y="T3"/>
                </a:cxn>
                <a:cxn ang="0">
                  <a:pos x="T4" y="T5"/>
                </a:cxn>
                <a:cxn ang="0">
                  <a:pos x="T6" y="T7"/>
                </a:cxn>
                <a:cxn ang="0">
                  <a:pos x="T8" y="T9"/>
                </a:cxn>
                <a:cxn ang="0">
                  <a:pos x="T10" y="T11"/>
                </a:cxn>
              </a:cxnLst>
              <a:rect l="0" t="0" r="r" b="b"/>
              <a:pathLst>
                <a:path w="28" h="28">
                  <a:moveTo>
                    <a:pt x="0" y="0"/>
                  </a:moveTo>
                  <a:lnTo>
                    <a:pt x="28" y="0"/>
                  </a:lnTo>
                  <a:lnTo>
                    <a:pt x="28"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53" name="Freeform 74">
              <a:extLst>
                <a:ext uri="{FF2B5EF4-FFF2-40B4-BE49-F238E27FC236}">
                  <a16:creationId xmlns:a16="http://schemas.microsoft.com/office/drawing/2014/main" id="{CBB0054C-7183-411D-BE2A-F94050C1CAAD}"/>
                </a:ext>
              </a:extLst>
            </p:cNvPr>
            <p:cNvSpPr>
              <a:spLocks/>
            </p:cNvSpPr>
            <p:nvPr/>
          </p:nvSpPr>
          <p:spPr bwMode="auto">
            <a:xfrm>
              <a:off x="1920875" y="4702176"/>
              <a:ext cx="47625" cy="44450"/>
            </a:xfrm>
            <a:custGeom>
              <a:avLst/>
              <a:gdLst>
                <a:gd name="T0" fmla="*/ 0 w 30"/>
                <a:gd name="T1" fmla="*/ 0 h 28"/>
                <a:gd name="T2" fmla="*/ 30 w 30"/>
                <a:gd name="T3" fmla="*/ 0 h 28"/>
                <a:gd name="T4" fmla="*/ 30 w 30"/>
                <a:gd name="T5" fmla="*/ 28 h 28"/>
                <a:gd name="T6" fmla="*/ 0 w 30"/>
                <a:gd name="T7" fmla="*/ 28 h 28"/>
                <a:gd name="T8" fmla="*/ 0 w 30"/>
                <a:gd name="T9" fmla="*/ 0 h 28"/>
                <a:gd name="T10" fmla="*/ 0 w 30"/>
                <a:gd name="T11" fmla="*/ 0 h 28"/>
              </a:gdLst>
              <a:ahLst/>
              <a:cxnLst>
                <a:cxn ang="0">
                  <a:pos x="T0" y="T1"/>
                </a:cxn>
                <a:cxn ang="0">
                  <a:pos x="T2" y="T3"/>
                </a:cxn>
                <a:cxn ang="0">
                  <a:pos x="T4" y="T5"/>
                </a:cxn>
                <a:cxn ang="0">
                  <a:pos x="T6" y="T7"/>
                </a:cxn>
                <a:cxn ang="0">
                  <a:pos x="T8" y="T9"/>
                </a:cxn>
                <a:cxn ang="0">
                  <a:pos x="T10" y="T11"/>
                </a:cxn>
              </a:cxnLst>
              <a:rect l="0" t="0" r="r" b="b"/>
              <a:pathLst>
                <a:path w="30" h="28">
                  <a:moveTo>
                    <a:pt x="0" y="0"/>
                  </a:moveTo>
                  <a:lnTo>
                    <a:pt x="30" y="0"/>
                  </a:lnTo>
                  <a:lnTo>
                    <a:pt x="30"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54" name="Freeform 75">
              <a:extLst>
                <a:ext uri="{FF2B5EF4-FFF2-40B4-BE49-F238E27FC236}">
                  <a16:creationId xmlns:a16="http://schemas.microsoft.com/office/drawing/2014/main" id="{7DD58416-EBDA-45B5-AEBE-AE8AC0973742}"/>
                </a:ext>
              </a:extLst>
            </p:cNvPr>
            <p:cNvSpPr>
              <a:spLocks/>
            </p:cNvSpPr>
            <p:nvPr/>
          </p:nvSpPr>
          <p:spPr bwMode="auto">
            <a:xfrm>
              <a:off x="1920875" y="4616451"/>
              <a:ext cx="47625" cy="44450"/>
            </a:xfrm>
            <a:custGeom>
              <a:avLst/>
              <a:gdLst>
                <a:gd name="T0" fmla="*/ 0 w 30"/>
                <a:gd name="T1" fmla="*/ 0 h 28"/>
                <a:gd name="T2" fmla="*/ 30 w 30"/>
                <a:gd name="T3" fmla="*/ 0 h 28"/>
                <a:gd name="T4" fmla="*/ 30 w 30"/>
                <a:gd name="T5" fmla="*/ 28 h 28"/>
                <a:gd name="T6" fmla="*/ 0 w 30"/>
                <a:gd name="T7" fmla="*/ 28 h 28"/>
                <a:gd name="T8" fmla="*/ 0 w 30"/>
                <a:gd name="T9" fmla="*/ 0 h 28"/>
                <a:gd name="T10" fmla="*/ 0 w 30"/>
                <a:gd name="T11" fmla="*/ 0 h 28"/>
              </a:gdLst>
              <a:ahLst/>
              <a:cxnLst>
                <a:cxn ang="0">
                  <a:pos x="T0" y="T1"/>
                </a:cxn>
                <a:cxn ang="0">
                  <a:pos x="T2" y="T3"/>
                </a:cxn>
                <a:cxn ang="0">
                  <a:pos x="T4" y="T5"/>
                </a:cxn>
                <a:cxn ang="0">
                  <a:pos x="T6" y="T7"/>
                </a:cxn>
                <a:cxn ang="0">
                  <a:pos x="T8" y="T9"/>
                </a:cxn>
                <a:cxn ang="0">
                  <a:pos x="T10" y="T11"/>
                </a:cxn>
              </a:cxnLst>
              <a:rect l="0" t="0" r="r" b="b"/>
              <a:pathLst>
                <a:path w="30" h="28">
                  <a:moveTo>
                    <a:pt x="0" y="0"/>
                  </a:moveTo>
                  <a:lnTo>
                    <a:pt x="30" y="0"/>
                  </a:lnTo>
                  <a:lnTo>
                    <a:pt x="30"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55" name="Freeform 76">
              <a:extLst>
                <a:ext uri="{FF2B5EF4-FFF2-40B4-BE49-F238E27FC236}">
                  <a16:creationId xmlns:a16="http://schemas.microsoft.com/office/drawing/2014/main" id="{C2A11E35-B207-4D50-A794-804363D8308B}"/>
                </a:ext>
              </a:extLst>
            </p:cNvPr>
            <p:cNvSpPr>
              <a:spLocks/>
            </p:cNvSpPr>
            <p:nvPr/>
          </p:nvSpPr>
          <p:spPr bwMode="auto">
            <a:xfrm>
              <a:off x="2070100" y="4786313"/>
              <a:ext cx="44450" cy="44450"/>
            </a:xfrm>
            <a:custGeom>
              <a:avLst/>
              <a:gdLst>
                <a:gd name="T0" fmla="*/ 0 w 28"/>
                <a:gd name="T1" fmla="*/ 0 h 28"/>
                <a:gd name="T2" fmla="*/ 28 w 28"/>
                <a:gd name="T3" fmla="*/ 0 h 28"/>
                <a:gd name="T4" fmla="*/ 28 w 28"/>
                <a:gd name="T5" fmla="*/ 28 h 28"/>
                <a:gd name="T6" fmla="*/ 0 w 28"/>
                <a:gd name="T7" fmla="*/ 28 h 28"/>
                <a:gd name="T8" fmla="*/ 0 w 28"/>
                <a:gd name="T9" fmla="*/ 0 h 28"/>
                <a:gd name="T10" fmla="*/ 0 w 28"/>
                <a:gd name="T11" fmla="*/ 0 h 28"/>
              </a:gdLst>
              <a:ahLst/>
              <a:cxnLst>
                <a:cxn ang="0">
                  <a:pos x="T0" y="T1"/>
                </a:cxn>
                <a:cxn ang="0">
                  <a:pos x="T2" y="T3"/>
                </a:cxn>
                <a:cxn ang="0">
                  <a:pos x="T4" y="T5"/>
                </a:cxn>
                <a:cxn ang="0">
                  <a:pos x="T6" y="T7"/>
                </a:cxn>
                <a:cxn ang="0">
                  <a:pos x="T8" y="T9"/>
                </a:cxn>
                <a:cxn ang="0">
                  <a:pos x="T10" y="T11"/>
                </a:cxn>
              </a:cxnLst>
              <a:rect l="0" t="0" r="r" b="b"/>
              <a:pathLst>
                <a:path w="28" h="28">
                  <a:moveTo>
                    <a:pt x="0" y="0"/>
                  </a:moveTo>
                  <a:lnTo>
                    <a:pt x="28" y="0"/>
                  </a:lnTo>
                  <a:lnTo>
                    <a:pt x="28"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56" name="Freeform 77">
              <a:extLst>
                <a:ext uri="{FF2B5EF4-FFF2-40B4-BE49-F238E27FC236}">
                  <a16:creationId xmlns:a16="http://schemas.microsoft.com/office/drawing/2014/main" id="{C65C01FA-8D61-4279-A710-62E7F70875DD}"/>
                </a:ext>
              </a:extLst>
            </p:cNvPr>
            <p:cNvSpPr>
              <a:spLocks/>
            </p:cNvSpPr>
            <p:nvPr/>
          </p:nvSpPr>
          <p:spPr bwMode="auto">
            <a:xfrm>
              <a:off x="2070100" y="4702176"/>
              <a:ext cx="44450" cy="44450"/>
            </a:xfrm>
            <a:custGeom>
              <a:avLst/>
              <a:gdLst>
                <a:gd name="T0" fmla="*/ 0 w 28"/>
                <a:gd name="T1" fmla="*/ 0 h 28"/>
                <a:gd name="T2" fmla="*/ 28 w 28"/>
                <a:gd name="T3" fmla="*/ 0 h 28"/>
                <a:gd name="T4" fmla="*/ 28 w 28"/>
                <a:gd name="T5" fmla="*/ 28 h 28"/>
                <a:gd name="T6" fmla="*/ 0 w 28"/>
                <a:gd name="T7" fmla="*/ 28 h 28"/>
                <a:gd name="T8" fmla="*/ 0 w 28"/>
                <a:gd name="T9" fmla="*/ 0 h 28"/>
                <a:gd name="T10" fmla="*/ 0 w 28"/>
                <a:gd name="T11" fmla="*/ 0 h 28"/>
              </a:gdLst>
              <a:ahLst/>
              <a:cxnLst>
                <a:cxn ang="0">
                  <a:pos x="T0" y="T1"/>
                </a:cxn>
                <a:cxn ang="0">
                  <a:pos x="T2" y="T3"/>
                </a:cxn>
                <a:cxn ang="0">
                  <a:pos x="T4" y="T5"/>
                </a:cxn>
                <a:cxn ang="0">
                  <a:pos x="T6" y="T7"/>
                </a:cxn>
                <a:cxn ang="0">
                  <a:pos x="T8" y="T9"/>
                </a:cxn>
                <a:cxn ang="0">
                  <a:pos x="T10" y="T11"/>
                </a:cxn>
              </a:cxnLst>
              <a:rect l="0" t="0" r="r" b="b"/>
              <a:pathLst>
                <a:path w="28" h="28">
                  <a:moveTo>
                    <a:pt x="0" y="0"/>
                  </a:moveTo>
                  <a:lnTo>
                    <a:pt x="28" y="0"/>
                  </a:lnTo>
                  <a:lnTo>
                    <a:pt x="28"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57" name="Freeform 78">
              <a:extLst>
                <a:ext uri="{FF2B5EF4-FFF2-40B4-BE49-F238E27FC236}">
                  <a16:creationId xmlns:a16="http://schemas.microsoft.com/office/drawing/2014/main" id="{5567B380-EAF9-47FA-B128-22B89CBE26B0}"/>
                </a:ext>
              </a:extLst>
            </p:cNvPr>
            <p:cNvSpPr>
              <a:spLocks/>
            </p:cNvSpPr>
            <p:nvPr/>
          </p:nvSpPr>
          <p:spPr bwMode="auto">
            <a:xfrm>
              <a:off x="1920875" y="4786313"/>
              <a:ext cx="47625" cy="44450"/>
            </a:xfrm>
            <a:custGeom>
              <a:avLst/>
              <a:gdLst>
                <a:gd name="T0" fmla="*/ 0 w 30"/>
                <a:gd name="T1" fmla="*/ 0 h 28"/>
                <a:gd name="T2" fmla="*/ 30 w 30"/>
                <a:gd name="T3" fmla="*/ 0 h 28"/>
                <a:gd name="T4" fmla="*/ 30 w 30"/>
                <a:gd name="T5" fmla="*/ 28 h 28"/>
                <a:gd name="T6" fmla="*/ 0 w 30"/>
                <a:gd name="T7" fmla="*/ 28 h 28"/>
                <a:gd name="T8" fmla="*/ 0 w 30"/>
                <a:gd name="T9" fmla="*/ 0 h 28"/>
                <a:gd name="T10" fmla="*/ 0 w 30"/>
                <a:gd name="T11" fmla="*/ 0 h 28"/>
              </a:gdLst>
              <a:ahLst/>
              <a:cxnLst>
                <a:cxn ang="0">
                  <a:pos x="T0" y="T1"/>
                </a:cxn>
                <a:cxn ang="0">
                  <a:pos x="T2" y="T3"/>
                </a:cxn>
                <a:cxn ang="0">
                  <a:pos x="T4" y="T5"/>
                </a:cxn>
                <a:cxn ang="0">
                  <a:pos x="T6" y="T7"/>
                </a:cxn>
                <a:cxn ang="0">
                  <a:pos x="T8" y="T9"/>
                </a:cxn>
                <a:cxn ang="0">
                  <a:pos x="T10" y="T11"/>
                </a:cxn>
              </a:cxnLst>
              <a:rect l="0" t="0" r="r" b="b"/>
              <a:pathLst>
                <a:path w="30" h="28">
                  <a:moveTo>
                    <a:pt x="0" y="0"/>
                  </a:moveTo>
                  <a:lnTo>
                    <a:pt x="30" y="0"/>
                  </a:lnTo>
                  <a:lnTo>
                    <a:pt x="30"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58" name="Freeform 79">
              <a:extLst>
                <a:ext uri="{FF2B5EF4-FFF2-40B4-BE49-F238E27FC236}">
                  <a16:creationId xmlns:a16="http://schemas.microsoft.com/office/drawing/2014/main" id="{67484906-DC29-4B29-A951-3344BCF84A6C}"/>
                </a:ext>
              </a:extLst>
            </p:cNvPr>
            <p:cNvSpPr>
              <a:spLocks noEditPoints="1"/>
            </p:cNvSpPr>
            <p:nvPr/>
          </p:nvSpPr>
          <p:spPr bwMode="auto">
            <a:xfrm>
              <a:off x="1785938" y="4398963"/>
              <a:ext cx="542925" cy="501650"/>
            </a:xfrm>
            <a:custGeom>
              <a:avLst/>
              <a:gdLst>
                <a:gd name="T0" fmla="*/ 154 w 170"/>
                <a:gd name="T1" fmla="*/ 7 h 157"/>
                <a:gd name="T2" fmla="*/ 139 w 170"/>
                <a:gd name="T3" fmla="*/ 7 h 157"/>
                <a:gd name="T4" fmla="*/ 139 w 170"/>
                <a:gd name="T5" fmla="*/ 4 h 157"/>
                <a:gd name="T6" fmla="*/ 135 w 170"/>
                <a:gd name="T7" fmla="*/ 0 h 157"/>
                <a:gd name="T8" fmla="*/ 132 w 170"/>
                <a:gd name="T9" fmla="*/ 4 h 157"/>
                <a:gd name="T10" fmla="*/ 132 w 170"/>
                <a:gd name="T11" fmla="*/ 7 h 157"/>
                <a:gd name="T12" fmla="*/ 37 w 170"/>
                <a:gd name="T13" fmla="*/ 7 h 157"/>
                <a:gd name="T14" fmla="*/ 37 w 170"/>
                <a:gd name="T15" fmla="*/ 4 h 157"/>
                <a:gd name="T16" fmla="*/ 35 w 170"/>
                <a:gd name="T17" fmla="*/ 0 h 157"/>
                <a:gd name="T18" fmla="*/ 31 w 170"/>
                <a:gd name="T19" fmla="*/ 4 h 157"/>
                <a:gd name="T20" fmla="*/ 31 w 170"/>
                <a:gd name="T21" fmla="*/ 7 h 157"/>
                <a:gd name="T22" fmla="*/ 15 w 170"/>
                <a:gd name="T23" fmla="*/ 7 h 157"/>
                <a:gd name="T24" fmla="*/ 0 w 170"/>
                <a:gd name="T25" fmla="*/ 22 h 157"/>
                <a:gd name="T26" fmla="*/ 0 w 170"/>
                <a:gd name="T27" fmla="*/ 143 h 157"/>
                <a:gd name="T28" fmla="*/ 15 w 170"/>
                <a:gd name="T29" fmla="*/ 157 h 157"/>
                <a:gd name="T30" fmla="*/ 154 w 170"/>
                <a:gd name="T31" fmla="*/ 157 h 157"/>
                <a:gd name="T32" fmla="*/ 170 w 170"/>
                <a:gd name="T33" fmla="*/ 143 h 157"/>
                <a:gd name="T34" fmla="*/ 170 w 170"/>
                <a:gd name="T35" fmla="*/ 22 h 157"/>
                <a:gd name="T36" fmla="*/ 154 w 170"/>
                <a:gd name="T37" fmla="*/ 7 h 157"/>
                <a:gd name="T38" fmla="*/ 163 w 170"/>
                <a:gd name="T39" fmla="*/ 143 h 157"/>
                <a:gd name="T40" fmla="*/ 154 w 170"/>
                <a:gd name="T41" fmla="*/ 151 h 157"/>
                <a:gd name="T42" fmla="*/ 15 w 170"/>
                <a:gd name="T43" fmla="*/ 151 h 157"/>
                <a:gd name="T44" fmla="*/ 7 w 170"/>
                <a:gd name="T45" fmla="*/ 143 h 157"/>
                <a:gd name="T46" fmla="*/ 7 w 170"/>
                <a:gd name="T47" fmla="*/ 52 h 157"/>
                <a:gd name="T48" fmla="*/ 163 w 170"/>
                <a:gd name="T49" fmla="*/ 52 h 157"/>
                <a:gd name="T50" fmla="*/ 163 w 170"/>
                <a:gd name="T51" fmla="*/ 143 h 157"/>
                <a:gd name="T52" fmla="*/ 163 w 170"/>
                <a:gd name="T53" fmla="*/ 143 h 157"/>
                <a:gd name="T54" fmla="*/ 163 w 170"/>
                <a:gd name="T55" fmla="*/ 46 h 157"/>
                <a:gd name="T56" fmla="*/ 7 w 170"/>
                <a:gd name="T57" fmla="*/ 46 h 157"/>
                <a:gd name="T58" fmla="*/ 7 w 170"/>
                <a:gd name="T59" fmla="*/ 22 h 157"/>
                <a:gd name="T60" fmla="*/ 15 w 170"/>
                <a:gd name="T61" fmla="*/ 14 h 157"/>
                <a:gd name="T62" fmla="*/ 31 w 170"/>
                <a:gd name="T63" fmla="*/ 14 h 157"/>
                <a:gd name="T64" fmla="*/ 31 w 170"/>
                <a:gd name="T65" fmla="*/ 19 h 157"/>
                <a:gd name="T66" fmla="*/ 35 w 170"/>
                <a:gd name="T67" fmla="*/ 22 h 157"/>
                <a:gd name="T68" fmla="*/ 37 w 170"/>
                <a:gd name="T69" fmla="*/ 19 h 157"/>
                <a:gd name="T70" fmla="*/ 37 w 170"/>
                <a:gd name="T71" fmla="*/ 14 h 157"/>
                <a:gd name="T72" fmla="*/ 132 w 170"/>
                <a:gd name="T73" fmla="*/ 14 h 157"/>
                <a:gd name="T74" fmla="*/ 132 w 170"/>
                <a:gd name="T75" fmla="*/ 19 h 157"/>
                <a:gd name="T76" fmla="*/ 135 w 170"/>
                <a:gd name="T77" fmla="*/ 22 h 157"/>
                <a:gd name="T78" fmla="*/ 139 w 170"/>
                <a:gd name="T79" fmla="*/ 19 h 157"/>
                <a:gd name="T80" fmla="*/ 139 w 170"/>
                <a:gd name="T81" fmla="*/ 14 h 157"/>
                <a:gd name="T82" fmla="*/ 154 w 170"/>
                <a:gd name="T83" fmla="*/ 14 h 157"/>
                <a:gd name="T84" fmla="*/ 163 w 170"/>
                <a:gd name="T85" fmla="*/ 22 h 157"/>
                <a:gd name="T86" fmla="*/ 163 w 170"/>
                <a:gd name="T87" fmla="*/ 46 h 157"/>
                <a:gd name="T88" fmla="*/ 163 w 170"/>
                <a:gd name="T89" fmla="*/ 46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0" h="157">
                  <a:moveTo>
                    <a:pt x="154" y="7"/>
                  </a:moveTo>
                  <a:cubicBezTo>
                    <a:pt x="139" y="7"/>
                    <a:pt x="139" y="7"/>
                    <a:pt x="139" y="7"/>
                  </a:cubicBezTo>
                  <a:cubicBezTo>
                    <a:pt x="139" y="4"/>
                    <a:pt x="139" y="4"/>
                    <a:pt x="139" y="4"/>
                  </a:cubicBezTo>
                  <a:cubicBezTo>
                    <a:pt x="139" y="2"/>
                    <a:pt x="137" y="0"/>
                    <a:pt x="135" y="0"/>
                  </a:cubicBezTo>
                  <a:cubicBezTo>
                    <a:pt x="134" y="0"/>
                    <a:pt x="132" y="2"/>
                    <a:pt x="132" y="4"/>
                  </a:cubicBezTo>
                  <a:cubicBezTo>
                    <a:pt x="132" y="7"/>
                    <a:pt x="132" y="7"/>
                    <a:pt x="132" y="7"/>
                  </a:cubicBezTo>
                  <a:cubicBezTo>
                    <a:pt x="37" y="7"/>
                    <a:pt x="37" y="7"/>
                    <a:pt x="37" y="7"/>
                  </a:cubicBezTo>
                  <a:cubicBezTo>
                    <a:pt x="37" y="4"/>
                    <a:pt x="37" y="4"/>
                    <a:pt x="37" y="4"/>
                  </a:cubicBezTo>
                  <a:cubicBezTo>
                    <a:pt x="37" y="2"/>
                    <a:pt x="36" y="0"/>
                    <a:pt x="35" y="0"/>
                  </a:cubicBezTo>
                  <a:cubicBezTo>
                    <a:pt x="33" y="0"/>
                    <a:pt x="31" y="2"/>
                    <a:pt x="31" y="4"/>
                  </a:cubicBezTo>
                  <a:cubicBezTo>
                    <a:pt x="31" y="7"/>
                    <a:pt x="31" y="7"/>
                    <a:pt x="31" y="7"/>
                  </a:cubicBezTo>
                  <a:cubicBezTo>
                    <a:pt x="15" y="7"/>
                    <a:pt x="15" y="7"/>
                    <a:pt x="15" y="7"/>
                  </a:cubicBezTo>
                  <a:cubicBezTo>
                    <a:pt x="7" y="7"/>
                    <a:pt x="0" y="14"/>
                    <a:pt x="0" y="22"/>
                  </a:cubicBezTo>
                  <a:cubicBezTo>
                    <a:pt x="0" y="143"/>
                    <a:pt x="0" y="143"/>
                    <a:pt x="0" y="143"/>
                  </a:cubicBezTo>
                  <a:cubicBezTo>
                    <a:pt x="0" y="151"/>
                    <a:pt x="7" y="157"/>
                    <a:pt x="15" y="157"/>
                  </a:cubicBezTo>
                  <a:cubicBezTo>
                    <a:pt x="154" y="157"/>
                    <a:pt x="154" y="157"/>
                    <a:pt x="154" y="157"/>
                  </a:cubicBezTo>
                  <a:cubicBezTo>
                    <a:pt x="163" y="157"/>
                    <a:pt x="170" y="151"/>
                    <a:pt x="170" y="143"/>
                  </a:cubicBezTo>
                  <a:cubicBezTo>
                    <a:pt x="170" y="22"/>
                    <a:pt x="170" y="22"/>
                    <a:pt x="170" y="22"/>
                  </a:cubicBezTo>
                  <a:cubicBezTo>
                    <a:pt x="170" y="14"/>
                    <a:pt x="163" y="7"/>
                    <a:pt x="154" y="7"/>
                  </a:cubicBezTo>
                  <a:close/>
                  <a:moveTo>
                    <a:pt x="163" y="143"/>
                  </a:moveTo>
                  <a:cubicBezTo>
                    <a:pt x="163" y="147"/>
                    <a:pt x="159" y="151"/>
                    <a:pt x="154" y="151"/>
                  </a:cubicBezTo>
                  <a:cubicBezTo>
                    <a:pt x="15" y="151"/>
                    <a:pt x="15" y="151"/>
                    <a:pt x="15" y="151"/>
                  </a:cubicBezTo>
                  <a:cubicBezTo>
                    <a:pt x="10" y="151"/>
                    <a:pt x="7" y="147"/>
                    <a:pt x="7" y="143"/>
                  </a:cubicBezTo>
                  <a:cubicBezTo>
                    <a:pt x="7" y="52"/>
                    <a:pt x="7" y="52"/>
                    <a:pt x="7" y="52"/>
                  </a:cubicBezTo>
                  <a:cubicBezTo>
                    <a:pt x="163" y="52"/>
                    <a:pt x="163" y="52"/>
                    <a:pt x="163" y="52"/>
                  </a:cubicBezTo>
                  <a:cubicBezTo>
                    <a:pt x="163" y="143"/>
                    <a:pt x="163" y="143"/>
                    <a:pt x="163" y="143"/>
                  </a:cubicBezTo>
                  <a:cubicBezTo>
                    <a:pt x="163" y="143"/>
                    <a:pt x="163" y="143"/>
                    <a:pt x="163" y="143"/>
                  </a:cubicBezTo>
                  <a:close/>
                  <a:moveTo>
                    <a:pt x="163" y="46"/>
                  </a:moveTo>
                  <a:cubicBezTo>
                    <a:pt x="7" y="46"/>
                    <a:pt x="7" y="46"/>
                    <a:pt x="7" y="46"/>
                  </a:cubicBezTo>
                  <a:cubicBezTo>
                    <a:pt x="7" y="22"/>
                    <a:pt x="7" y="22"/>
                    <a:pt x="7" y="22"/>
                  </a:cubicBezTo>
                  <a:cubicBezTo>
                    <a:pt x="7" y="18"/>
                    <a:pt x="10" y="14"/>
                    <a:pt x="15" y="14"/>
                  </a:cubicBezTo>
                  <a:cubicBezTo>
                    <a:pt x="31" y="14"/>
                    <a:pt x="31" y="14"/>
                    <a:pt x="31" y="14"/>
                  </a:cubicBezTo>
                  <a:cubicBezTo>
                    <a:pt x="31" y="19"/>
                    <a:pt x="31" y="19"/>
                    <a:pt x="31" y="19"/>
                  </a:cubicBezTo>
                  <a:cubicBezTo>
                    <a:pt x="31" y="20"/>
                    <a:pt x="33" y="22"/>
                    <a:pt x="35" y="22"/>
                  </a:cubicBezTo>
                  <a:cubicBezTo>
                    <a:pt x="36" y="22"/>
                    <a:pt x="37" y="20"/>
                    <a:pt x="37" y="19"/>
                  </a:cubicBezTo>
                  <a:cubicBezTo>
                    <a:pt x="37" y="14"/>
                    <a:pt x="37" y="14"/>
                    <a:pt x="37" y="14"/>
                  </a:cubicBezTo>
                  <a:cubicBezTo>
                    <a:pt x="132" y="14"/>
                    <a:pt x="132" y="14"/>
                    <a:pt x="132" y="14"/>
                  </a:cubicBezTo>
                  <a:cubicBezTo>
                    <a:pt x="132" y="19"/>
                    <a:pt x="132" y="19"/>
                    <a:pt x="132" y="19"/>
                  </a:cubicBezTo>
                  <a:cubicBezTo>
                    <a:pt x="132" y="20"/>
                    <a:pt x="134" y="22"/>
                    <a:pt x="135" y="22"/>
                  </a:cubicBezTo>
                  <a:cubicBezTo>
                    <a:pt x="137" y="22"/>
                    <a:pt x="139" y="20"/>
                    <a:pt x="139" y="19"/>
                  </a:cubicBezTo>
                  <a:cubicBezTo>
                    <a:pt x="139" y="14"/>
                    <a:pt x="139" y="14"/>
                    <a:pt x="139" y="14"/>
                  </a:cubicBezTo>
                  <a:cubicBezTo>
                    <a:pt x="154" y="14"/>
                    <a:pt x="154" y="14"/>
                    <a:pt x="154" y="14"/>
                  </a:cubicBezTo>
                  <a:cubicBezTo>
                    <a:pt x="159" y="14"/>
                    <a:pt x="163" y="18"/>
                    <a:pt x="163" y="22"/>
                  </a:cubicBezTo>
                  <a:cubicBezTo>
                    <a:pt x="163" y="46"/>
                    <a:pt x="163" y="46"/>
                    <a:pt x="163" y="46"/>
                  </a:cubicBezTo>
                  <a:cubicBezTo>
                    <a:pt x="163" y="46"/>
                    <a:pt x="163" y="46"/>
                    <a:pt x="163"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59" name="Freeform 80">
              <a:extLst>
                <a:ext uri="{FF2B5EF4-FFF2-40B4-BE49-F238E27FC236}">
                  <a16:creationId xmlns:a16="http://schemas.microsoft.com/office/drawing/2014/main" id="{CD3201CB-712E-4BC6-A247-F3241723DDF5}"/>
                </a:ext>
              </a:extLst>
            </p:cNvPr>
            <p:cNvSpPr>
              <a:spLocks/>
            </p:cNvSpPr>
            <p:nvPr/>
          </p:nvSpPr>
          <p:spPr bwMode="auto">
            <a:xfrm>
              <a:off x="1844675" y="4786313"/>
              <a:ext cx="47625" cy="44450"/>
            </a:xfrm>
            <a:custGeom>
              <a:avLst/>
              <a:gdLst>
                <a:gd name="T0" fmla="*/ 0 w 30"/>
                <a:gd name="T1" fmla="*/ 0 h 28"/>
                <a:gd name="T2" fmla="*/ 30 w 30"/>
                <a:gd name="T3" fmla="*/ 0 h 28"/>
                <a:gd name="T4" fmla="*/ 30 w 30"/>
                <a:gd name="T5" fmla="*/ 28 h 28"/>
                <a:gd name="T6" fmla="*/ 0 w 30"/>
                <a:gd name="T7" fmla="*/ 28 h 28"/>
                <a:gd name="T8" fmla="*/ 0 w 30"/>
                <a:gd name="T9" fmla="*/ 0 h 28"/>
                <a:gd name="T10" fmla="*/ 0 w 30"/>
                <a:gd name="T11" fmla="*/ 0 h 28"/>
              </a:gdLst>
              <a:ahLst/>
              <a:cxnLst>
                <a:cxn ang="0">
                  <a:pos x="T0" y="T1"/>
                </a:cxn>
                <a:cxn ang="0">
                  <a:pos x="T2" y="T3"/>
                </a:cxn>
                <a:cxn ang="0">
                  <a:pos x="T4" y="T5"/>
                </a:cxn>
                <a:cxn ang="0">
                  <a:pos x="T6" y="T7"/>
                </a:cxn>
                <a:cxn ang="0">
                  <a:pos x="T8" y="T9"/>
                </a:cxn>
                <a:cxn ang="0">
                  <a:pos x="T10" y="T11"/>
                </a:cxn>
              </a:cxnLst>
              <a:rect l="0" t="0" r="r" b="b"/>
              <a:pathLst>
                <a:path w="30" h="28">
                  <a:moveTo>
                    <a:pt x="0" y="0"/>
                  </a:moveTo>
                  <a:lnTo>
                    <a:pt x="30" y="0"/>
                  </a:lnTo>
                  <a:lnTo>
                    <a:pt x="30"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60" name="Freeform 81">
              <a:extLst>
                <a:ext uri="{FF2B5EF4-FFF2-40B4-BE49-F238E27FC236}">
                  <a16:creationId xmlns:a16="http://schemas.microsoft.com/office/drawing/2014/main" id="{F25F265F-F934-42F4-8E03-499EB8B8466F}"/>
                </a:ext>
              </a:extLst>
            </p:cNvPr>
            <p:cNvSpPr>
              <a:spLocks/>
            </p:cNvSpPr>
            <p:nvPr/>
          </p:nvSpPr>
          <p:spPr bwMode="auto">
            <a:xfrm>
              <a:off x="1844675" y="4702176"/>
              <a:ext cx="47625" cy="44450"/>
            </a:xfrm>
            <a:custGeom>
              <a:avLst/>
              <a:gdLst>
                <a:gd name="T0" fmla="*/ 0 w 30"/>
                <a:gd name="T1" fmla="*/ 0 h 28"/>
                <a:gd name="T2" fmla="*/ 30 w 30"/>
                <a:gd name="T3" fmla="*/ 0 h 28"/>
                <a:gd name="T4" fmla="*/ 30 w 30"/>
                <a:gd name="T5" fmla="*/ 28 h 28"/>
                <a:gd name="T6" fmla="*/ 0 w 30"/>
                <a:gd name="T7" fmla="*/ 28 h 28"/>
                <a:gd name="T8" fmla="*/ 0 w 30"/>
                <a:gd name="T9" fmla="*/ 0 h 28"/>
                <a:gd name="T10" fmla="*/ 0 w 30"/>
                <a:gd name="T11" fmla="*/ 0 h 28"/>
              </a:gdLst>
              <a:ahLst/>
              <a:cxnLst>
                <a:cxn ang="0">
                  <a:pos x="T0" y="T1"/>
                </a:cxn>
                <a:cxn ang="0">
                  <a:pos x="T2" y="T3"/>
                </a:cxn>
                <a:cxn ang="0">
                  <a:pos x="T4" y="T5"/>
                </a:cxn>
                <a:cxn ang="0">
                  <a:pos x="T6" y="T7"/>
                </a:cxn>
                <a:cxn ang="0">
                  <a:pos x="T8" y="T9"/>
                </a:cxn>
                <a:cxn ang="0">
                  <a:pos x="T10" y="T11"/>
                </a:cxn>
              </a:cxnLst>
              <a:rect l="0" t="0" r="r" b="b"/>
              <a:pathLst>
                <a:path w="30" h="28">
                  <a:moveTo>
                    <a:pt x="0" y="0"/>
                  </a:moveTo>
                  <a:lnTo>
                    <a:pt x="30" y="0"/>
                  </a:lnTo>
                  <a:lnTo>
                    <a:pt x="30"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61" name="Freeform 82">
              <a:extLst>
                <a:ext uri="{FF2B5EF4-FFF2-40B4-BE49-F238E27FC236}">
                  <a16:creationId xmlns:a16="http://schemas.microsoft.com/office/drawing/2014/main" id="{0B76175B-026A-4FC2-97FE-4D34C9E9A3B8}"/>
                </a:ext>
              </a:extLst>
            </p:cNvPr>
            <p:cNvSpPr>
              <a:spLocks/>
            </p:cNvSpPr>
            <p:nvPr/>
          </p:nvSpPr>
          <p:spPr bwMode="auto">
            <a:xfrm>
              <a:off x="2220913" y="4616451"/>
              <a:ext cx="47625" cy="44450"/>
            </a:xfrm>
            <a:custGeom>
              <a:avLst/>
              <a:gdLst>
                <a:gd name="T0" fmla="*/ 0 w 30"/>
                <a:gd name="T1" fmla="*/ 0 h 28"/>
                <a:gd name="T2" fmla="*/ 30 w 30"/>
                <a:gd name="T3" fmla="*/ 0 h 28"/>
                <a:gd name="T4" fmla="*/ 30 w 30"/>
                <a:gd name="T5" fmla="*/ 28 h 28"/>
                <a:gd name="T6" fmla="*/ 0 w 30"/>
                <a:gd name="T7" fmla="*/ 28 h 28"/>
                <a:gd name="T8" fmla="*/ 0 w 30"/>
                <a:gd name="T9" fmla="*/ 0 h 28"/>
                <a:gd name="T10" fmla="*/ 0 w 30"/>
                <a:gd name="T11" fmla="*/ 0 h 28"/>
              </a:gdLst>
              <a:ahLst/>
              <a:cxnLst>
                <a:cxn ang="0">
                  <a:pos x="T0" y="T1"/>
                </a:cxn>
                <a:cxn ang="0">
                  <a:pos x="T2" y="T3"/>
                </a:cxn>
                <a:cxn ang="0">
                  <a:pos x="T4" y="T5"/>
                </a:cxn>
                <a:cxn ang="0">
                  <a:pos x="T6" y="T7"/>
                </a:cxn>
                <a:cxn ang="0">
                  <a:pos x="T8" y="T9"/>
                </a:cxn>
                <a:cxn ang="0">
                  <a:pos x="T10" y="T11"/>
                </a:cxn>
              </a:cxnLst>
              <a:rect l="0" t="0" r="r" b="b"/>
              <a:pathLst>
                <a:path w="30" h="28">
                  <a:moveTo>
                    <a:pt x="0" y="0"/>
                  </a:moveTo>
                  <a:lnTo>
                    <a:pt x="30" y="0"/>
                  </a:lnTo>
                  <a:lnTo>
                    <a:pt x="30"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62" name="Freeform 83">
              <a:extLst>
                <a:ext uri="{FF2B5EF4-FFF2-40B4-BE49-F238E27FC236}">
                  <a16:creationId xmlns:a16="http://schemas.microsoft.com/office/drawing/2014/main" id="{65505DE3-C948-421E-88A1-26A60F9953F3}"/>
                </a:ext>
              </a:extLst>
            </p:cNvPr>
            <p:cNvSpPr>
              <a:spLocks/>
            </p:cNvSpPr>
            <p:nvPr/>
          </p:nvSpPr>
          <p:spPr bwMode="auto">
            <a:xfrm>
              <a:off x="2070100" y="4616451"/>
              <a:ext cx="44450" cy="44450"/>
            </a:xfrm>
            <a:custGeom>
              <a:avLst/>
              <a:gdLst>
                <a:gd name="T0" fmla="*/ 0 w 28"/>
                <a:gd name="T1" fmla="*/ 0 h 28"/>
                <a:gd name="T2" fmla="*/ 28 w 28"/>
                <a:gd name="T3" fmla="*/ 0 h 28"/>
                <a:gd name="T4" fmla="*/ 28 w 28"/>
                <a:gd name="T5" fmla="*/ 28 h 28"/>
                <a:gd name="T6" fmla="*/ 0 w 28"/>
                <a:gd name="T7" fmla="*/ 28 h 28"/>
                <a:gd name="T8" fmla="*/ 0 w 28"/>
                <a:gd name="T9" fmla="*/ 0 h 28"/>
                <a:gd name="T10" fmla="*/ 0 w 28"/>
                <a:gd name="T11" fmla="*/ 0 h 28"/>
              </a:gdLst>
              <a:ahLst/>
              <a:cxnLst>
                <a:cxn ang="0">
                  <a:pos x="T0" y="T1"/>
                </a:cxn>
                <a:cxn ang="0">
                  <a:pos x="T2" y="T3"/>
                </a:cxn>
                <a:cxn ang="0">
                  <a:pos x="T4" y="T5"/>
                </a:cxn>
                <a:cxn ang="0">
                  <a:pos x="T6" y="T7"/>
                </a:cxn>
                <a:cxn ang="0">
                  <a:pos x="T8" y="T9"/>
                </a:cxn>
                <a:cxn ang="0">
                  <a:pos x="T10" y="T11"/>
                </a:cxn>
              </a:cxnLst>
              <a:rect l="0" t="0" r="r" b="b"/>
              <a:pathLst>
                <a:path w="28" h="28">
                  <a:moveTo>
                    <a:pt x="0" y="0"/>
                  </a:moveTo>
                  <a:lnTo>
                    <a:pt x="28" y="0"/>
                  </a:lnTo>
                  <a:lnTo>
                    <a:pt x="28"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63" name="Freeform 84">
              <a:extLst>
                <a:ext uri="{FF2B5EF4-FFF2-40B4-BE49-F238E27FC236}">
                  <a16:creationId xmlns:a16="http://schemas.microsoft.com/office/drawing/2014/main" id="{54AB783A-BA71-4DA6-8ECB-302F01B52FF0}"/>
                </a:ext>
              </a:extLst>
            </p:cNvPr>
            <p:cNvSpPr>
              <a:spLocks/>
            </p:cNvSpPr>
            <p:nvPr/>
          </p:nvSpPr>
          <p:spPr bwMode="auto">
            <a:xfrm>
              <a:off x="1844675" y="4616451"/>
              <a:ext cx="47625" cy="44450"/>
            </a:xfrm>
            <a:custGeom>
              <a:avLst/>
              <a:gdLst>
                <a:gd name="T0" fmla="*/ 0 w 30"/>
                <a:gd name="T1" fmla="*/ 0 h 28"/>
                <a:gd name="T2" fmla="*/ 30 w 30"/>
                <a:gd name="T3" fmla="*/ 0 h 28"/>
                <a:gd name="T4" fmla="*/ 30 w 30"/>
                <a:gd name="T5" fmla="*/ 28 h 28"/>
                <a:gd name="T6" fmla="*/ 0 w 30"/>
                <a:gd name="T7" fmla="*/ 28 h 28"/>
                <a:gd name="T8" fmla="*/ 0 w 30"/>
                <a:gd name="T9" fmla="*/ 0 h 28"/>
                <a:gd name="T10" fmla="*/ 0 w 30"/>
                <a:gd name="T11" fmla="*/ 0 h 28"/>
              </a:gdLst>
              <a:ahLst/>
              <a:cxnLst>
                <a:cxn ang="0">
                  <a:pos x="T0" y="T1"/>
                </a:cxn>
                <a:cxn ang="0">
                  <a:pos x="T2" y="T3"/>
                </a:cxn>
                <a:cxn ang="0">
                  <a:pos x="T4" y="T5"/>
                </a:cxn>
                <a:cxn ang="0">
                  <a:pos x="T6" y="T7"/>
                </a:cxn>
                <a:cxn ang="0">
                  <a:pos x="T8" y="T9"/>
                </a:cxn>
                <a:cxn ang="0">
                  <a:pos x="T10" y="T11"/>
                </a:cxn>
              </a:cxnLst>
              <a:rect l="0" t="0" r="r" b="b"/>
              <a:pathLst>
                <a:path w="30" h="28">
                  <a:moveTo>
                    <a:pt x="0" y="0"/>
                  </a:moveTo>
                  <a:lnTo>
                    <a:pt x="30" y="0"/>
                  </a:lnTo>
                  <a:lnTo>
                    <a:pt x="30"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64" name="Freeform 85">
              <a:extLst>
                <a:ext uri="{FF2B5EF4-FFF2-40B4-BE49-F238E27FC236}">
                  <a16:creationId xmlns:a16="http://schemas.microsoft.com/office/drawing/2014/main" id="{2553ACB5-46EB-4D68-807D-81893881E690}"/>
                </a:ext>
              </a:extLst>
            </p:cNvPr>
            <p:cNvSpPr>
              <a:spLocks/>
            </p:cNvSpPr>
            <p:nvPr/>
          </p:nvSpPr>
          <p:spPr bwMode="auto">
            <a:xfrm>
              <a:off x="2147888" y="4702176"/>
              <a:ext cx="44450" cy="44450"/>
            </a:xfrm>
            <a:custGeom>
              <a:avLst/>
              <a:gdLst>
                <a:gd name="T0" fmla="*/ 0 w 28"/>
                <a:gd name="T1" fmla="*/ 0 h 28"/>
                <a:gd name="T2" fmla="*/ 28 w 28"/>
                <a:gd name="T3" fmla="*/ 0 h 28"/>
                <a:gd name="T4" fmla="*/ 28 w 28"/>
                <a:gd name="T5" fmla="*/ 28 h 28"/>
                <a:gd name="T6" fmla="*/ 0 w 28"/>
                <a:gd name="T7" fmla="*/ 28 h 28"/>
                <a:gd name="T8" fmla="*/ 0 w 28"/>
                <a:gd name="T9" fmla="*/ 0 h 28"/>
                <a:gd name="T10" fmla="*/ 0 w 28"/>
                <a:gd name="T11" fmla="*/ 0 h 28"/>
              </a:gdLst>
              <a:ahLst/>
              <a:cxnLst>
                <a:cxn ang="0">
                  <a:pos x="T0" y="T1"/>
                </a:cxn>
                <a:cxn ang="0">
                  <a:pos x="T2" y="T3"/>
                </a:cxn>
                <a:cxn ang="0">
                  <a:pos x="T4" y="T5"/>
                </a:cxn>
                <a:cxn ang="0">
                  <a:pos x="T6" y="T7"/>
                </a:cxn>
                <a:cxn ang="0">
                  <a:pos x="T8" y="T9"/>
                </a:cxn>
                <a:cxn ang="0">
                  <a:pos x="T10" y="T11"/>
                </a:cxn>
              </a:cxnLst>
              <a:rect l="0" t="0" r="r" b="b"/>
              <a:pathLst>
                <a:path w="28" h="28">
                  <a:moveTo>
                    <a:pt x="0" y="0"/>
                  </a:moveTo>
                  <a:lnTo>
                    <a:pt x="28" y="0"/>
                  </a:lnTo>
                  <a:lnTo>
                    <a:pt x="28"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65" name="Freeform 86">
              <a:extLst>
                <a:ext uri="{FF2B5EF4-FFF2-40B4-BE49-F238E27FC236}">
                  <a16:creationId xmlns:a16="http://schemas.microsoft.com/office/drawing/2014/main" id="{02CFE7E8-5E7D-4B54-B89E-D1212FDFFF5F}"/>
                </a:ext>
              </a:extLst>
            </p:cNvPr>
            <p:cNvSpPr>
              <a:spLocks/>
            </p:cNvSpPr>
            <p:nvPr/>
          </p:nvSpPr>
          <p:spPr bwMode="auto">
            <a:xfrm>
              <a:off x="2147888" y="4616451"/>
              <a:ext cx="44450" cy="44450"/>
            </a:xfrm>
            <a:custGeom>
              <a:avLst/>
              <a:gdLst>
                <a:gd name="T0" fmla="*/ 0 w 28"/>
                <a:gd name="T1" fmla="*/ 0 h 28"/>
                <a:gd name="T2" fmla="*/ 28 w 28"/>
                <a:gd name="T3" fmla="*/ 0 h 28"/>
                <a:gd name="T4" fmla="*/ 28 w 28"/>
                <a:gd name="T5" fmla="*/ 28 h 28"/>
                <a:gd name="T6" fmla="*/ 0 w 28"/>
                <a:gd name="T7" fmla="*/ 28 h 28"/>
                <a:gd name="T8" fmla="*/ 0 w 28"/>
                <a:gd name="T9" fmla="*/ 0 h 28"/>
                <a:gd name="T10" fmla="*/ 0 w 28"/>
                <a:gd name="T11" fmla="*/ 0 h 28"/>
              </a:gdLst>
              <a:ahLst/>
              <a:cxnLst>
                <a:cxn ang="0">
                  <a:pos x="T0" y="T1"/>
                </a:cxn>
                <a:cxn ang="0">
                  <a:pos x="T2" y="T3"/>
                </a:cxn>
                <a:cxn ang="0">
                  <a:pos x="T4" y="T5"/>
                </a:cxn>
                <a:cxn ang="0">
                  <a:pos x="T6" y="T7"/>
                </a:cxn>
                <a:cxn ang="0">
                  <a:pos x="T8" y="T9"/>
                </a:cxn>
                <a:cxn ang="0">
                  <a:pos x="T10" y="T11"/>
                </a:cxn>
              </a:cxnLst>
              <a:rect l="0" t="0" r="r" b="b"/>
              <a:pathLst>
                <a:path w="28" h="28">
                  <a:moveTo>
                    <a:pt x="0" y="0"/>
                  </a:moveTo>
                  <a:lnTo>
                    <a:pt x="28" y="0"/>
                  </a:lnTo>
                  <a:lnTo>
                    <a:pt x="28"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66" name="Freeform 87">
              <a:extLst>
                <a:ext uri="{FF2B5EF4-FFF2-40B4-BE49-F238E27FC236}">
                  <a16:creationId xmlns:a16="http://schemas.microsoft.com/office/drawing/2014/main" id="{14E4C918-F42A-44CA-812D-117000038BF3}"/>
                </a:ext>
              </a:extLst>
            </p:cNvPr>
            <p:cNvSpPr>
              <a:spLocks/>
            </p:cNvSpPr>
            <p:nvPr/>
          </p:nvSpPr>
          <p:spPr bwMode="auto">
            <a:xfrm>
              <a:off x="2220913" y="4702176"/>
              <a:ext cx="47625" cy="44450"/>
            </a:xfrm>
            <a:custGeom>
              <a:avLst/>
              <a:gdLst>
                <a:gd name="T0" fmla="*/ 0 w 30"/>
                <a:gd name="T1" fmla="*/ 0 h 28"/>
                <a:gd name="T2" fmla="*/ 30 w 30"/>
                <a:gd name="T3" fmla="*/ 0 h 28"/>
                <a:gd name="T4" fmla="*/ 30 w 30"/>
                <a:gd name="T5" fmla="*/ 28 h 28"/>
                <a:gd name="T6" fmla="*/ 0 w 30"/>
                <a:gd name="T7" fmla="*/ 28 h 28"/>
                <a:gd name="T8" fmla="*/ 0 w 30"/>
                <a:gd name="T9" fmla="*/ 0 h 28"/>
                <a:gd name="T10" fmla="*/ 0 w 30"/>
                <a:gd name="T11" fmla="*/ 0 h 28"/>
              </a:gdLst>
              <a:ahLst/>
              <a:cxnLst>
                <a:cxn ang="0">
                  <a:pos x="T0" y="T1"/>
                </a:cxn>
                <a:cxn ang="0">
                  <a:pos x="T2" y="T3"/>
                </a:cxn>
                <a:cxn ang="0">
                  <a:pos x="T4" y="T5"/>
                </a:cxn>
                <a:cxn ang="0">
                  <a:pos x="T6" y="T7"/>
                </a:cxn>
                <a:cxn ang="0">
                  <a:pos x="T8" y="T9"/>
                </a:cxn>
                <a:cxn ang="0">
                  <a:pos x="T10" y="T11"/>
                </a:cxn>
              </a:cxnLst>
              <a:rect l="0" t="0" r="r" b="b"/>
              <a:pathLst>
                <a:path w="30" h="28">
                  <a:moveTo>
                    <a:pt x="0" y="0"/>
                  </a:moveTo>
                  <a:lnTo>
                    <a:pt x="30" y="0"/>
                  </a:lnTo>
                  <a:lnTo>
                    <a:pt x="30"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grpSp>
      <p:grpSp>
        <p:nvGrpSpPr>
          <p:cNvPr id="67" name="Group 66">
            <a:extLst>
              <a:ext uri="{FF2B5EF4-FFF2-40B4-BE49-F238E27FC236}">
                <a16:creationId xmlns:a16="http://schemas.microsoft.com/office/drawing/2014/main" id="{36363436-A0EE-4638-8A27-4871E89C6CF8}"/>
              </a:ext>
              <a:ext uri="{C183D7F6-B498-43B3-948B-1728B52AA6E4}">
                <adec:decorative xmlns:adec="http://schemas.microsoft.com/office/drawing/2017/decorative" val="1"/>
              </a:ext>
            </a:extLst>
          </p:cNvPr>
          <p:cNvGrpSpPr>
            <a:grpSpLocks noChangeAspect="1"/>
          </p:cNvGrpSpPr>
          <p:nvPr/>
        </p:nvGrpSpPr>
        <p:grpSpPr>
          <a:xfrm>
            <a:off x="1327571" y="6138426"/>
            <a:ext cx="310846" cy="309934"/>
            <a:chOff x="8283575" y="3267075"/>
            <a:chExt cx="541338" cy="539750"/>
          </a:xfrm>
          <a:solidFill>
            <a:schemeClr val="accent6"/>
          </a:solidFill>
        </p:grpSpPr>
        <p:sp>
          <p:nvSpPr>
            <p:cNvPr id="68" name="Freeform 62">
              <a:extLst>
                <a:ext uri="{FF2B5EF4-FFF2-40B4-BE49-F238E27FC236}">
                  <a16:creationId xmlns:a16="http://schemas.microsoft.com/office/drawing/2014/main" id="{7C75D516-CEA8-4F9A-9F97-D329C677F700}"/>
                </a:ext>
              </a:extLst>
            </p:cNvPr>
            <p:cNvSpPr>
              <a:spLocks noEditPoints="1"/>
            </p:cNvSpPr>
            <p:nvPr/>
          </p:nvSpPr>
          <p:spPr bwMode="auto">
            <a:xfrm>
              <a:off x="8283575" y="3267075"/>
              <a:ext cx="541338" cy="539750"/>
            </a:xfrm>
            <a:custGeom>
              <a:avLst/>
              <a:gdLst>
                <a:gd name="T0" fmla="*/ 85 w 170"/>
                <a:gd name="T1" fmla="*/ 0 h 169"/>
                <a:gd name="T2" fmla="*/ 0 w 170"/>
                <a:gd name="T3" fmla="*/ 85 h 169"/>
                <a:gd name="T4" fmla="*/ 85 w 170"/>
                <a:gd name="T5" fmla="*/ 169 h 169"/>
                <a:gd name="T6" fmla="*/ 170 w 170"/>
                <a:gd name="T7" fmla="*/ 85 h 169"/>
                <a:gd name="T8" fmla="*/ 85 w 170"/>
                <a:gd name="T9" fmla="*/ 0 h 169"/>
                <a:gd name="T10" fmla="*/ 85 w 170"/>
                <a:gd name="T11" fmla="*/ 162 h 169"/>
                <a:gd name="T12" fmla="*/ 7 w 170"/>
                <a:gd name="T13" fmla="*/ 85 h 169"/>
                <a:gd name="T14" fmla="*/ 85 w 170"/>
                <a:gd name="T15" fmla="*/ 7 h 169"/>
                <a:gd name="T16" fmla="*/ 162 w 170"/>
                <a:gd name="T17" fmla="*/ 85 h 169"/>
                <a:gd name="T18" fmla="*/ 85 w 170"/>
                <a:gd name="T19" fmla="*/ 162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0" h="169">
                  <a:moveTo>
                    <a:pt x="85" y="0"/>
                  </a:moveTo>
                  <a:cubicBezTo>
                    <a:pt x="38" y="0"/>
                    <a:pt x="0" y="38"/>
                    <a:pt x="0" y="85"/>
                  </a:cubicBezTo>
                  <a:cubicBezTo>
                    <a:pt x="0" y="131"/>
                    <a:pt x="38" y="169"/>
                    <a:pt x="85" y="169"/>
                  </a:cubicBezTo>
                  <a:cubicBezTo>
                    <a:pt x="131" y="169"/>
                    <a:pt x="170" y="131"/>
                    <a:pt x="170" y="85"/>
                  </a:cubicBezTo>
                  <a:cubicBezTo>
                    <a:pt x="170" y="38"/>
                    <a:pt x="131" y="0"/>
                    <a:pt x="85" y="0"/>
                  </a:cubicBezTo>
                  <a:close/>
                  <a:moveTo>
                    <a:pt x="85" y="162"/>
                  </a:moveTo>
                  <a:cubicBezTo>
                    <a:pt x="42" y="162"/>
                    <a:pt x="7" y="127"/>
                    <a:pt x="7" y="85"/>
                  </a:cubicBezTo>
                  <a:cubicBezTo>
                    <a:pt x="7" y="42"/>
                    <a:pt x="42" y="7"/>
                    <a:pt x="85" y="7"/>
                  </a:cubicBezTo>
                  <a:cubicBezTo>
                    <a:pt x="127" y="7"/>
                    <a:pt x="162" y="42"/>
                    <a:pt x="162" y="85"/>
                  </a:cubicBezTo>
                  <a:cubicBezTo>
                    <a:pt x="162" y="127"/>
                    <a:pt x="127" y="162"/>
                    <a:pt x="85" y="1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69" name="Freeform 63">
              <a:extLst>
                <a:ext uri="{FF2B5EF4-FFF2-40B4-BE49-F238E27FC236}">
                  <a16:creationId xmlns:a16="http://schemas.microsoft.com/office/drawing/2014/main" id="{2721A19A-0AC1-43F3-A9B3-0ACBE5101A02}"/>
                </a:ext>
              </a:extLst>
            </p:cNvPr>
            <p:cNvSpPr>
              <a:spLocks/>
            </p:cNvSpPr>
            <p:nvPr/>
          </p:nvSpPr>
          <p:spPr bwMode="auto">
            <a:xfrm>
              <a:off x="8542338" y="3340100"/>
              <a:ext cx="133350" cy="207963"/>
            </a:xfrm>
            <a:custGeom>
              <a:avLst/>
              <a:gdLst>
                <a:gd name="T0" fmla="*/ 38 w 42"/>
                <a:gd name="T1" fmla="*/ 58 h 65"/>
                <a:gd name="T2" fmla="*/ 7 w 42"/>
                <a:gd name="T3" fmla="*/ 58 h 65"/>
                <a:gd name="T4" fmla="*/ 7 w 42"/>
                <a:gd name="T5" fmla="*/ 4 h 65"/>
                <a:gd name="T6" fmla="*/ 4 w 42"/>
                <a:gd name="T7" fmla="*/ 0 h 65"/>
                <a:gd name="T8" fmla="*/ 0 w 42"/>
                <a:gd name="T9" fmla="*/ 4 h 65"/>
                <a:gd name="T10" fmla="*/ 0 w 42"/>
                <a:gd name="T11" fmla="*/ 62 h 65"/>
                <a:gd name="T12" fmla="*/ 4 w 42"/>
                <a:gd name="T13" fmla="*/ 65 h 65"/>
                <a:gd name="T14" fmla="*/ 38 w 42"/>
                <a:gd name="T15" fmla="*/ 65 h 65"/>
                <a:gd name="T16" fmla="*/ 42 w 42"/>
                <a:gd name="T17" fmla="*/ 62 h 65"/>
                <a:gd name="T18" fmla="*/ 38 w 42"/>
                <a:gd name="T19" fmla="*/ 58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 h="65">
                  <a:moveTo>
                    <a:pt x="38" y="58"/>
                  </a:moveTo>
                  <a:cubicBezTo>
                    <a:pt x="7" y="58"/>
                    <a:pt x="7" y="58"/>
                    <a:pt x="7" y="58"/>
                  </a:cubicBezTo>
                  <a:cubicBezTo>
                    <a:pt x="7" y="4"/>
                    <a:pt x="7" y="4"/>
                    <a:pt x="7" y="4"/>
                  </a:cubicBezTo>
                  <a:cubicBezTo>
                    <a:pt x="7" y="2"/>
                    <a:pt x="6" y="0"/>
                    <a:pt x="4" y="0"/>
                  </a:cubicBezTo>
                  <a:cubicBezTo>
                    <a:pt x="2" y="0"/>
                    <a:pt x="0" y="2"/>
                    <a:pt x="0" y="4"/>
                  </a:cubicBezTo>
                  <a:cubicBezTo>
                    <a:pt x="0" y="62"/>
                    <a:pt x="0" y="62"/>
                    <a:pt x="0" y="62"/>
                  </a:cubicBezTo>
                  <a:cubicBezTo>
                    <a:pt x="0" y="63"/>
                    <a:pt x="2" y="65"/>
                    <a:pt x="4" y="65"/>
                  </a:cubicBezTo>
                  <a:cubicBezTo>
                    <a:pt x="38" y="65"/>
                    <a:pt x="38" y="65"/>
                    <a:pt x="38" y="65"/>
                  </a:cubicBezTo>
                  <a:cubicBezTo>
                    <a:pt x="40" y="65"/>
                    <a:pt x="42" y="64"/>
                    <a:pt x="42" y="62"/>
                  </a:cubicBezTo>
                  <a:cubicBezTo>
                    <a:pt x="42" y="60"/>
                    <a:pt x="40" y="58"/>
                    <a:pt x="38" y="5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grpSp>
      <p:pic>
        <p:nvPicPr>
          <p:cNvPr id="8" name="Graphic 7">
            <a:extLst>
              <a:ext uri="{FF2B5EF4-FFF2-40B4-BE49-F238E27FC236}">
                <a16:creationId xmlns:a16="http://schemas.microsoft.com/office/drawing/2014/main" id="{4AC59075-5518-4B26-A74F-73CBF9C98406}"/>
              </a:ext>
              <a:ext uri="{C183D7F6-B498-43B3-948B-1728B52AA6E4}">
                <adec:decorative xmlns:adec="http://schemas.microsoft.com/office/drawing/2017/decorative" val="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807863" y="6152246"/>
            <a:ext cx="310846" cy="296114"/>
          </a:xfrm>
          <a:prstGeom prst="rect">
            <a:avLst/>
          </a:prstGeom>
        </p:spPr>
      </p:pic>
      <p:grpSp>
        <p:nvGrpSpPr>
          <p:cNvPr id="70" name="Group 69">
            <a:extLst>
              <a:ext uri="{FF2B5EF4-FFF2-40B4-BE49-F238E27FC236}">
                <a16:creationId xmlns:a16="http://schemas.microsoft.com/office/drawing/2014/main" id="{3C1F3016-D3C4-4F18-A4FE-3715811DC0F4}"/>
              </a:ext>
              <a:ext uri="{C183D7F6-B498-43B3-948B-1728B52AA6E4}">
                <adec:decorative xmlns:adec="http://schemas.microsoft.com/office/drawing/2017/decorative" val="1"/>
              </a:ext>
            </a:extLst>
          </p:cNvPr>
          <p:cNvGrpSpPr>
            <a:grpSpLocks noChangeAspect="1"/>
          </p:cNvGrpSpPr>
          <p:nvPr/>
        </p:nvGrpSpPr>
        <p:grpSpPr>
          <a:xfrm>
            <a:off x="7277116" y="1770317"/>
            <a:ext cx="310846" cy="313573"/>
            <a:chOff x="8166100" y="2232025"/>
            <a:chExt cx="542925" cy="547688"/>
          </a:xfrm>
          <a:solidFill>
            <a:schemeClr val="bg1"/>
          </a:solidFill>
        </p:grpSpPr>
        <p:sp>
          <p:nvSpPr>
            <p:cNvPr id="71" name="Freeform 60">
              <a:extLst>
                <a:ext uri="{FF2B5EF4-FFF2-40B4-BE49-F238E27FC236}">
                  <a16:creationId xmlns:a16="http://schemas.microsoft.com/office/drawing/2014/main" id="{B1445CD8-EA22-4E54-B6A5-24DD8C710894}"/>
                </a:ext>
              </a:extLst>
            </p:cNvPr>
            <p:cNvSpPr>
              <a:spLocks/>
            </p:cNvSpPr>
            <p:nvPr/>
          </p:nvSpPr>
          <p:spPr bwMode="auto">
            <a:xfrm>
              <a:off x="8166100" y="2232025"/>
              <a:ext cx="542925" cy="538162"/>
            </a:xfrm>
            <a:custGeom>
              <a:avLst/>
              <a:gdLst>
                <a:gd name="T0" fmla="*/ 72 w 170"/>
                <a:gd name="T1" fmla="*/ 168 h 168"/>
                <a:gd name="T2" fmla="*/ 71 w 170"/>
                <a:gd name="T3" fmla="*/ 168 h 168"/>
                <a:gd name="T4" fmla="*/ 0 w 170"/>
                <a:gd name="T5" fmla="*/ 85 h 168"/>
                <a:gd name="T6" fmla="*/ 26 w 170"/>
                <a:gd name="T7" fmla="*/ 25 h 168"/>
                <a:gd name="T8" fmla="*/ 88 w 170"/>
                <a:gd name="T9" fmla="*/ 1 h 168"/>
                <a:gd name="T10" fmla="*/ 170 w 170"/>
                <a:gd name="T11" fmla="*/ 85 h 168"/>
                <a:gd name="T12" fmla="*/ 99 w 170"/>
                <a:gd name="T13" fmla="*/ 168 h 168"/>
                <a:gd name="T14" fmla="*/ 95 w 170"/>
                <a:gd name="T15" fmla="*/ 165 h 168"/>
                <a:gd name="T16" fmla="*/ 98 w 170"/>
                <a:gd name="T17" fmla="*/ 161 h 168"/>
                <a:gd name="T18" fmla="*/ 163 w 170"/>
                <a:gd name="T19" fmla="*/ 85 h 168"/>
                <a:gd name="T20" fmla="*/ 88 w 170"/>
                <a:gd name="T21" fmla="*/ 8 h 168"/>
                <a:gd name="T22" fmla="*/ 31 w 170"/>
                <a:gd name="T23" fmla="*/ 30 h 168"/>
                <a:gd name="T24" fmla="*/ 7 w 170"/>
                <a:gd name="T25" fmla="*/ 85 h 168"/>
                <a:gd name="T26" fmla="*/ 72 w 170"/>
                <a:gd name="T27" fmla="*/ 161 h 168"/>
                <a:gd name="T28" fmla="*/ 75 w 170"/>
                <a:gd name="T29" fmla="*/ 165 h 168"/>
                <a:gd name="T30" fmla="*/ 72 w 170"/>
                <a:gd name="T31" fmla="*/ 168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0" h="168">
                  <a:moveTo>
                    <a:pt x="72" y="168"/>
                  </a:moveTo>
                  <a:cubicBezTo>
                    <a:pt x="71" y="168"/>
                    <a:pt x="71" y="168"/>
                    <a:pt x="71" y="168"/>
                  </a:cubicBezTo>
                  <a:cubicBezTo>
                    <a:pt x="30" y="161"/>
                    <a:pt x="0" y="126"/>
                    <a:pt x="0" y="85"/>
                  </a:cubicBezTo>
                  <a:cubicBezTo>
                    <a:pt x="0" y="62"/>
                    <a:pt x="9" y="40"/>
                    <a:pt x="26" y="25"/>
                  </a:cubicBezTo>
                  <a:cubicBezTo>
                    <a:pt x="43" y="9"/>
                    <a:pt x="65" y="0"/>
                    <a:pt x="88" y="1"/>
                  </a:cubicBezTo>
                  <a:cubicBezTo>
                    <a:pt x="133" y="3"/>
                    <a:pt x="170" y="40"/>
                    <a:pt x="170" y="85"/>
                  </a:cubicBezTo>
                  <a:cubicBezTo>
                    <a:pt x="170" y="126"/>
                    <a:pt x="140" y="161"/>
                    <a:pt x="99" y="168"/>
                  </a:cubicBezTo>
                  <a:cubicBezTo>
                    <a:pt x="97" y="168"/>
                    <a:pt x="95" y="167"/>
                    <a:pt x="95" y="165"/>
                  </a:cubicBezTo>
                  <a:cubicBezTo>
                    <a:pt x="95" y="163"/>
                    <a:pt x="96" y="161"/>
                    <a:pt x="98" y="161"/>
                  </a:cubicBezTo>
                  <a:cubicBezTo>
                    <a:pt x="136" y="155"/>
                    <a:pt x="163" y="123"/>
                    <a:pt x="163" y="85"/>
                  </a:cubicBezTo>
                  <a:cubicBezTo>
                    <a:pt x="163" y="44"/>
                    <a:pt x="129" y="10"/>
                    <a:pt x="88" y="8"/>
                  </a:cubicBezTo>
                  <a:cubicBezTo>
                    <a:pt x="67" y="7"/>
                    <a:pt x="46" y="15"/>
                    <a:pt x="31" y="30"/>
                  </a:cubicBezTo>
                  <a:cubicBezTo>
                    <a:pt x="16" y="44"/>
                    <a:pt x="7" y="64"/>
                    <a:pt x="7" y="85"/>
                  </a:cubicBezTo>
                  <a:cubicBezTo>
                    <a:pt x="7" y="123"/>
                    <a:pt x="34" y="155"/>
                    <a:pt x="72" y="161"/>
                  </a:cubicBezTo>
                  <a:cubicBezTo>
                    <a:pt x="74" y="161"/>
                    <a:pt x="75" y="163"/>
                    <a:pt x="75" y="165"/>
                  </a:cubicBezTo>
                  <a:cubicBezTo>
                    <a:pt x="75" y="167"/>
                    <a:pt x="73" y="168"/>
                    <a:pt x="72" y="16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72" name="Freeform 61">
              <a:extLst>
                <a:ext uri="{FF2B5EF4-FFF2-40B4-BE49-F238E27FC236}">
                  <a16:creationId xmlns:a16="http://schemas.microsoft.com/office/drawing/2014/main" id="{7AFA7873-EDAE-4F55-ACD5-62C3F1737B34}"/>
                </a:ext>
              </a:extLst>
            </p:cNvPr>
            <p:cNvSpPr>
              <a:spLocks/>
            </p:cNvSpPr>
            <p:nvPr/>
          </p:nvSpPr>
          <p:spPr bwMode="auto">
            <a:xfrm>
              <a:off x="8239125" y="2311400"/>
              <a:ext cx="395288" cy="384175"/>
            </a:xfrm>
            <a:custGeom>
              <a:avLst/>
              <a:gdLst>
                <a:gd name="T0" fmla="*/ 47 w 124"/>
                <a:gd name="T1" fmla="*/ 119 h 120"/>
                <a:gd name="T2" fmla="*/ 47 w 124"/>
                <a:gd name="T3" fmla="*/ 119 h 120"/>
                <a:gd name="T4" fmla="*/ 0 w 124"/>
                <a:gd name="T5" fmla="*/ 60 h 120"/>
                <a:gd name="T6" fmla="*/ 62 w 124"/>
                <a:gd name="T7" fmla="*/ 0 h 120"/>
                <a:gd name="T8" fmla="*/ 124 w 124"/>
                <a:gd name="T9" fmla="*/ 60 h 120"/>
                <a:gd name="T10" fmla="*/ 78 w 124"/>
                <a:gd name="T11" fmla="*/ 119 h 120"/>
                <a:gd name="T12" fmla="*/ 73 w 124"/>
                <a:gd name="T13" fmla="*/ 117 h 120"/>
                <a:gd name="T14" fmla="*/ 76 w 124"/>
                <a:gd name="T15" fmla="*/ 112 h 120"/>
                <a:gd name="T16" fmla="*/ 116 w 124"/>
                <a:gd name="T17" fmla="*/ 60 h 120"/>
                <a:gd name="T18" fmla="*/ 62 w 124"/>
                <a:gd name="T19" fmla="*/ 7 h 120"/>
                <a:gd name="T20" fmla="*/ 8 w 124"/>
                <a:gd name="T21" fmla="*/ 60 h 120"/>
                <a:gd name="T22" fmla="*/ 48 w 124"/>
                <a:gd name="T23" fmla="*/ 112 h 120"/>
                <a:gd name="T24" fmla="*/ 51 w 124"/>
                <a:gd name="T25" fmla="*/ 117 h 120"/>
                <a:gd name="T26" fmla="*/ 47 w 124"/>
                <a:gd name="T27" fmla="*/ 119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4" h="120">
                  <a:moveTo>
                    <a:pt x="47" y="119"/>
                  </a:moveTo>
                  <a:cubicBezTo>
                    <a:pt x="47" y="119"/>
                    <a:pt x="47" y="119"/>
                    <a:pt x="47" y="119"/>
                  </a:cubicBezTo>
                  <a:cubicBezTo>
                    <a:pt x="19" y="112"/>
                    <a:pt x="0" y="88"/>
                    <a:pt x="0" y="60"/>
                  </a:cubicBezTo>
                  <a:cubicBezTo>
                    <a:pt x="0" y="27"/>
                    <a:pt x="28" y="0"/>
                    <a:pt x="62" y="0"/>
                  </a:cubicBezTo>
                  <a:cubicBezTo>
                    <a:pt x="96" y="0"/>
                    <a:pt x="124" y="27"/>
                    <a:pt x="124" y="60"/>
                  </a:cubicBezTo>
                  <a:cubicBezTo>
                    <a:pt x="124" y="88"/>
                    <a:pt x="105" y="112"/>
                    <a:pt x="78" y="119"/>
                  </a:cubicBezTo>
                  <a:cubicBezTo>
                    <a:pt x="76" y="120"/>
                    <a:pt x="74" y="119"/>
                    <a:pt x="73" y="117"/>
                  </a:cubicBezTo>
                  <a:cubicBezTo>
                    <a:pt x="73" y="115"/>
                    <a:pt x="74" y="113"/>
                    <a:pt x="76" y="112"/>
                  </a:cubicBezTo>
                  <a:cubicBezTo>
                    <a:pt x="100" y="106"/>
                    <a:pt x="116" y="85"/>
                    <a:pt x="116" y="60"/>
                  </a:cubicBezTo>
                  <a:cubicBezTo>
                    <a:pt x="116" y="31"/>
                    <a:pt x="92" y="7"/>
                    <a:pt x="62" y="7"/>
                  </a:cubicBezTo>
                  <a:cubicBezTo>
                    <a:pt x="32" y="7"/>
                    <a:pt x="8" y="31"/>
                    <a:pt x="8" y="60"/>
                  </a:cubicBezTo>
                  <a:cubicBezTo>
                    <a:pt x="8" y="85"/>
                    <a:pt x="24" y="106"/>
                    <a:pt x="48" y="112"/>
                  </a:cubicBezTo>
                  <a:cubicBezTo>
                    <a:pt x="50" y="113"/>
                    <a:pt x="51" y="115"/>
                    <a:pt x="51" y="117"/>
                  </a:cubicBezTo>
                  <a:cubicBezTo>
                    <a:pt x="50" y="118"/>
                    <a:pt x="49" y="119"/>
                    <a:pt x="47" y="1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73" name="Freeform 62">
              <a:extLst>
                <a:ext uri="{FF2B5EF4-FFF2-40B4-BE49-F238E27FC236}">
                  <a16:creationId xmlns:a16="http://schemas.microsoft.com/office/drawing/2014/main" id="{0A38E440-4B42-47F2-A5D5-783E3D9B7FA5}"/>
                </a:ext>
              </a:extLst>
            </p:cNvPr>
            <p:cNvSpPr>
              <a:spLocks/>
            </p:cNvSpPr>
            <p:nvPr/>
          </p:nvSpPr>
          <p:spPr bwMode="auto">
            <a:xfrm>
              <a:off x="8318500" y="2395538"/>
              <a:ext cx="236538" cy="214312"/>
            </a:xfrm>
            <a:custGeom>
              <a:avLst/>
              <a:gdLst>
                <a:gd name="T0" fmla="*/ 18 w 74"/>
                <a:gd name="T1" fmla="*/ 67 h 67"/>
                <a:gd name="T2" fmla="*/ 16 w 74"/>
                <a:gd name="T3" fmla="*/ 66 h 67"/>
                <a:gd name="T4" fmla="*/ 0 w 74"/>
                <a:gd name="T5" fmla="*/ 36 h 67"/>
                <a:gd name="T6" fmla="*/ 37 w 74"/>
                <a:gd name="T7" fmla="*/ 0 h 67"/>
                <a:gd name="T8" fmla="*/ 74 w 74"/>
                <a:gd name="T9" fmla="*/ 36 h 67"/>
                <a:gd name="T10" fmla="*/ 59 w 74"/>
                <a:gd name="T11" fmla="*/ 66 h 67"/>
                <a:gd name="T12" fmla="*/ 54 w 74"/>
                <a:gd name="T13" fmla="*/ 65 h 67"/>
                <a:gd name="T14" fmla="*/ 54 w 74"/>
                <a:gd name="T15" fmla="*/ 60 h 67"/>
                <a:gd name="T16" fmla="*/ 67 w 74"/>
                <a:gd name="T17" fmla="*/ 36 h 67"/>
                <a:gd name="T18" fmla="*/ 37 w 74"/>
                <a:gd name="T19" fmla="*/ 7 h 67"/>
                <a:gd name="T20" fmla="*/ 7 w 74"/>
                <a:gd name="T21" fmla="*/ 36 h 67"/>
                <a:gd name="T22" fmla="*/ 20 w 74"/>
                <a:gd name="T23" fmla="*/ 61 h 67"/>
                <a:gd name="T24" fmla="*/ 21 w 74"/>
                <a:gd name="T25" fmla="*/ 66 h 67"/>
                <a:gd name="T26" fmla="*/ 18 w 74"/>
                <a:gd name="T27" fmla="*/ 6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4" h="67">
                  <a:moveTo>
                    <a:pt x="18" y="67"/>
                  </a:moveTo>
                  <a:cubicBezTo>
                    <a:pt x="17" y="67"/>
                    <a:pt x="16" y="67"/>
                    <a:pt x="16" y="66"/>
                  </a:cubicBezTo>
                  <a:cubicBezTo>
                    <a:pt x="6" y="60"/>
                    <a:pt x="0" y="48"/>
                    <a:pt x="0" y="36"/>
                  </a:cubicBezTo>
                  <a:cubicBezTo>
                    <a:pt x="0" y="16"/>
                    <a:pt x="17" y="0"/>
                    <a:pt x="37" y="0"/>
                  </a:cubicBezTo>
                  <a:cubicBezTo>
                    <a:pt x="57" y="0"/>
                    <a:pt x="74" y="16"/>
                    <a:pt x="74" y="36"/>
                  </a:cubicBezTo>
                  <a:cubicBezTo>
                    <a:pt x="74" y="48"/>
                    <a:pt x="68" y="59"/>
                    <a:pt x="59" y="66"/>
                  </a:cubicBezTo>
                  <a:cubicBezTo>
                    <a:pt x="57" y="67"/>
                    <a:pt x="55" y="67"/>
                    <a:pt x="54" y="65"/>
                  </a:cubicBezTo>
                  <a:cubicBezTo>
                    <a:pt x="52" y="64"/>
                    <a:pt x="53" y="62"/>
                    <a:pt x="54" y="60"/>
                  </a:cubicBezTo>
                  <a:cubicBezTo>
                    <a:pt x="62" y="55"/>
                    <a:pt x="67" y="46"/>
                    <a:pt x="67" y="36"/>
                  </a:cubicBezTo>
                  <a:cubicBezTo>
                    <a:pt x="67" y="20"/>
                    <a:pt x="54" y="7"/>
                    <a:pt x="37" y="7"/>
                  </a:cubicBezTo>
                  <a:cubicBezTo>
                    <a:pt x="20" y="7"/>
                    <a:pt x="7" y="20"/>
                    <a:pt x="7" y="36"/>
                  </a:cubicBezTo>
                  <a:cubicBezTo>
                    <a:pt x="7" y="46"/>
                    <a:pt x="12" y="55"/>
                    <a:pt x="20" y="61"/>
                  </a:cubicBezTo>
                  <a:cubicBezTo>
                    <a:pt x="21" y="62"/>
                    <a:pt x="22" y="64"/>
                    <a:pt x="21" y="66"/>
                  </a:cubicBezTo>
                  <a:cubicBezTo>
                    <a:pt x="20" y="67"/>
                    <a:pt x="19" y="67"/>
                    <a:pt x="18" y="6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74" name="Freeform 63">
              <a:extLst>
                <a:ext uri="{FF2B5EF4-FFF2-40B4-BE49-F238E27FC236}">
                  <a16:creationId xmlns:a16="http://schemas.microsoft.com/office/drawing/2014/main" id="{CC4FB417-6B48-4AE4-B19B-84AC918D0EF8}"/>
                </a:ext>
              </a:extLst>
            </p:cNvPr>
            <p:cNvSpPr>
              <a:spLocks/>
            </p:cNvSpPr>
            <p:nvPr/>
          </p:nvSpPr>
          <p:spPr bwMode="auto">
            <a:xfrm>
              <a:off x="8383588" y="2487613"/>
              <a:ext cx="111125" cy="292100"/>
            </a:xfrm>
            <a:custGeom>
              <a:avLst/>
              <a:gdLst>
                <a:gd name="T0" fmla="*/ 3 w 35"/>
                <a:gd name="T1" fmla="*/ 21 h 91"/>
                <a:gd name="T2" fmla="*/ 6 w 35"/>
                <a:gd name="T3" fmla="*/ 20 h 91"/>
                <a:gd name="T4" fmla="*/ 14 w 35"/>
                <a:gd name="T5" fmla="*/ 12 h 91"/>
                <a:gd name="T6" fmla="*/ 14 w 35"/>
                <a:gd name="T7" fmla="*/ 88 h 91"/>
                <a:gd name="T8" fmla="*/ 14 w 35"/>
                <a:gd name="T9" fmla="*/ 88 h 91"/>
                <a:gd name="T10" fmla="*/ 18 w 35"/>
                <a:gd name="T11" fmla="*/ 91 h 91"/>
                <a:gd name="T12" fmla="*/ 21 w 35"/>
                <a:gd name="T13" fmla="*/ 88 h 91"/>
                <a:gd name="T14" fmla="*/ 21 w 35"/>
                <a:gd name="T15" fmla="*/ 12 h 91"/>
                <a:gd name="T16" fmla="*/ 29 w 35"/>
                <a:gd name="T17" fmla="*/ 20 h 91"/>
                <a:gd name="T18" fmla="*/ 32 w 35"/>
                <a:gd name="T19" fmla="*/ 21 h 91"/>
                <a:gd name="T20" fmla="*/ 35 w 35"/>
                <a:gd name="T21" fmla="*/ 18 h 91"/>
                <a:gd name="T22" fmla="*/ 34 w 35"/>
                <a:gd name="T23" fmla="*/ 15 h 91"/>
                <a:gd name="T24" fmla="*/ 20 w 35"/>
                <a:gd name="T25" fmla="*/ 1 h 91"/>
                <a:gd name="T26" fmla="*/ 18 w 35"/>
                <a:gd name="T27" fmla="*/ 0 h 91"/>
                <a:gd name="T28" fmla="*/ 15 w 35"/>
                <a:gd name="T29" fmla="*/ 1 h 91"/>
                <a:gd name="T30" fmla="*/ 1 w 35"/>
                <a:gd name="T31" fmla="*/ 15 h 91"/>
                <a:gd name="T32" fmla="*/ 0 w 35"/>
                <a:gd name="T33" fmla="*/ 18 h 91"/>
                <a:gd name="T34" fmla="*/ 3 w 35"/>
                <a:gd name="T35" fmla="*/ 21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5" h="91">
                  <a:moveTo>
                    <a:pt x="3" y="21"/>
                  </a:moveTo>
                  <a:cubicBezTo>
                    <a:pt x="4" y="21"/>
                    <a:pt x="5" y="21"/>
                    <a:pt x="6" y="20"/>
                  </a:cubicBezTo>
                  <a:cubicBezTo>
                    <a:pt x="14" y="12"/>
                    <a:pt x="14" y="12"/>
                    <a:pt x="14" y="12"/>
                  </a:cubicBezTo>
                  <a:cubicBezTo>
                    <a:pt x="14" y="88"/>
                    <a:pt x="14" y="88"/>
                    <a:pt x="14" y="88"/>
                  </a:cubicBezTo>
                  <a:cubicBezTo>
                    <a:pt x="14" y="88"/>
                    <a:pt x="14" y="88"/>
                    <a:pt x="14" y="88"/>
                  </a:cubicBezTo>
                  <a:cubicBezTo>
                    <a:pt x="14" y="90"/>
                    <a:pt x="16" y="91"/>
                    <a:pt x="18" y="91"/>
                  </a:cubicBezTo>
                  <a:cubicBezTo>
                    <a:pt x="19" y="91"/>
                    <a:pt x="21" y="90"/>
                    <a:pt x="21" y="88"/>
                  </a:cubicBezTo>
                  <a:cubicBezTo>
                    <a:pt x="21" y="12"/>
                    <a:pt x="21" y="12"/>
                    <a:pt x="21" y="12"/>
                  </a:cubicBezTo>
                  <a:cubicBezTo>
                    <a:pt x="29" y="20"/>
                    <a:pt x="29" y="20"/>
                    <a:pt x="29" y="20"/>
                  </a:cubicBezTo>
                  <a:cubicBezTo>
                    <a:pt x="30" y="21"/>
                    <a:pt x="31" y="21"/>
                    <a:pt x="32" y="21"/>
                  </a:cubicBezTo>
                  <a:cubicBezTo>
                    <a:pt x="34" y="21"/>
                    <a:pt x="35" y="20"/>
                    <a:pt x="35" y="18"/>
                  </a:cubicBezTo>
                  <a:cubicBezTo>
                    <a:pt x="35" y="17"/>
                    <a:pt x="35" y="16"/>
                    <a:pt x="34" y="15"/>
                  </a:cubicBezTo>
                  <a:cubicBezTo>
                    <a:pt x="20" y="1"/>
                    <a:pt x="20" y="1"/>
                    <a:pt x="20" y="1"/>
                  </a:cubicBezTo>
                  <a:cubicBezTo>
                    <a:pt x="19" y="1"/>
                    <a:pt x="18" y="0"/>
                    <a:pt x="18" y="0"/>
                  </a:cubicBezTo>
                  <a:cubicBezTo>
                    <a:pt x="17" y="0"/>
                    <a:pt x="16" y="1"/>
                    <a:pt x="15" y="1"/>
                  </a:cubicBezTo>
                  <a:cubicBezTo>
                    <a:pt x="1" y="15"/>
                    <a:pt x="1" y="15"/>
                    <a:pt x="1" y="15"/>
                  </a:cubicBezTo>
                  <a:cubicBezTo>
                    <a:pt x="0" y="16"/>
                    <a:pt x="0" y="17"/>
                    <a:pt x="0" y="18"/>
                  </a:cubicBezTo>
                  <a:cubicBezTo>
                    <a:pt x="0" y="20"/>
                    <a:pt x="1" y="21"/>
                    <a:pt x="3" y="2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grpSp>
      <p:grpSp>
        <p:nvGrpSpPr>
          <p:cNvPr id="80" name="Group 79">
            <a:extLst>
              <a:ext uri="{FF2B5EF4-FFF2-40B4-BE49-F238E27FC236}">
                <a16:creationId xmlns:a16="http://schemas.microsoft.com/office/drawing/2014/main" id="{6C4B6DFD-5C41-453C-9FD7-33BCBD02C8EC}"/>
              </a:ext>
              <a:ext uri="{C183D7F6-B498-43B3-948B-1728B52AA6E4}">
                <adec:decorative xmlns:adec="http://schemas.microsoft.com/office/drawing/2017/decorative" val="1"/>
              </a:ext>
            </a:extLst>
          </p:cNvPr>
          <p:cNvGrpSpPr>
            <a:grpSpLocks noChangeAspect="1"/>
          </p:cNvGrpSpPr>
          <p:nvPr/>
        </p:nvGrpSpPr>
        <p:grpSpPr>
          <a:xfrm>
            <a:off x="10039813" y="1750822"/>
            <a:ext cx="349702" cy="349703"/>
            <a:chOff x="6192838" y="4254500"/>
            <a:chExt cx="536574" cy="536576"/>
          </a:xfrm>
          <a:solidFill>
            <a:schemeClr val="bg1"/>
          </a:solidFill>
        </p:grpSpPr>
        <p:sp>
          <p:nvSpPr>
            <p:cNvPr id="81" name="Freeform 32">
              <a:extLst>
                <a:ext uri="{FF2B5EF4-FFF2-40B4-BE49-F238E27FC236}">
                  <a16:creationId xmlns:a16="http://schemas.microsoft.com/office/drawing/2014/main" id="{34B2B86B-5A7B-4427-9FDE-DF7AD3120864}"/>
                </a:ext>
              </a:extLst>
            </p:cNvPr>
            <p:cNvSpPr>
              <a:spLocks/>
            </p:cNvSpPr>
            <p:nvPr/>
          </p:nvSpPr>
          <p:spPr bwMode="auto">
            <a:xfrm>
              <a:off x="6192838" y="4254500"/>
              <a:ext cx="334962" cy="460375"/>
            </a:xfrm>
            <a:custGeom>
              <a:avLst/>
              <a:gdLst>
                <a:gd name="T0" fmla="*/ 92 w 106"/>
                <a:gd name="T1" fmla="*/ 70 h 146"/>
                <a:gd name="T2" fmla="*/ 89 w 106"/>
                <a:gd name="T3" fmla="*/ 72 h 146"/>
                <a:gd name="T4" fmla="*/ 82 w 106"/>
                <a:gd name="T5" fmla="*/ 87 h 146"/>
                <a:gd name="T6" fmla="*/ 81 w 106"/>
                <a:gd name="T7" fmla="*/ 89 h 146"/>
                <a:gd name="T8" fmla="*/ 82 w 106"/>
                <a:gd name="T9" fmla="*/ 110 h 146"/>
                <a:gd name="T10" fmla="*/ 85 w 106"/>
                <a:gd name="T11" fmla="*/ 114 h 146"/>
                <a:gd name="T12" fmla="*/ 88 w 106"/>
                <a:gd name="T13" fmla="*/ 107 h 146"/>
                <a:gd name="T14" fmla="*/ 88 w 106"/>
                <a:gd name="T15" fmla="*/ 90 h 146"/>
                <a:gd name="T16" fmla="*/ 88 w 106"/>
                <a:gd name="T17" fmla="*/ 90 h 146"/>
                <a:gd name="T18" fmla="*/ 94 w 106"/>
                <a:gd name="T19" fmla="*/ 76 h 146"/>
                <a:gd name="T20" fmla="*/ 94 w 106"/>
                <a:gd name="T21" fmla="*/ 76 h 146"/>
                <a:gd name="T22" fmla="*/ 105 w 106"/>
                <a:gd name="T23" fmla="*/ 60 h 146"/>
                <a:gd name="T24" fmla="*/ 103 w 106"/>
                <a:gd name="T25" fmla="*/ 47 h 146"/>
                <a:gd name="T26" fmla="*/ 101 w 106"/>
                <a:gd name="T27" fmla="*/ 45 h 146"/>
                <a:gd name="T28" fmla="*/ 101 w 106"/>
                <a:gd name="T29" fmla="*/ 45 h 146"/>
                <a:gd name="T30" fmla="*/ 101 w 106"/>
                <a:gd name="T31" fmla="*/ 45 h 146"/>
                <a:gd name="T32" fmla="*/ 96 w 106"/>
                <a:gd name="T33" fmla="*/ 16 h 146"/>
                <a:gd name="T34" fmla="*/ 62 w 106"/>
                <a:gd name="T35" fmla="*/ 0 h 146"/>
                <a:gd name="T36" fmla="*/ 29 w 106"/>
                <a:gd name="T37" fmla="*/ 16 h 146"/>
                <a:gd name="T38" fmla="*/ 23 w 106"/>
                <a:gd name="T39" fmla="*/ 45 h 146"/>
                <a:gd name="T40" fmla="*/ 23 w 106"/>
                <a:gd name="T41" fmla="*/ 45 h 146"/>
                <a:gd name="T42" fmla="*/ 23 w 106"/>
                <a:gd name="T43" fmla="*/ 45 h 146"/>
                <a:gd name="T44" fmla="*/ 21 w 106"/>
                <a:gd name="T45" fmla="*/ 47 h 146"/>
                <a:gd name="T46" fmla="*/ 20 w 106"/>
                <a:gd name="T47" fmla="*/ 61 h 146"/>
                <a:gd name="T48" fmla="*/ 30 w 106"/>
                <a:gd name="T49" fmla="*/ 76 h 146"/>
                <a:gd name="T50" fmla="*/ 30 w 106"/>
                <a:gd name="T51" fmla="*/ 76 h 146"/>
                <a:gd name="T52" fmla="*/ 37 w 106"/>
                <a:gd name="T53" fmla="*/ 90 h 146"/>
                <a:gd name="T54" fmla="*/ 37 w 106"/>
                <a:gd name="T55" fmla="*/ 90 h 146"/>
                <a:gd name="T56" fmla="*/ 37 w 106"/>
                <a:gd name="T57" fmla="*/ 107 h 146"/>
                <a:gd name="T58" fmla="*/ 29 w 106"/>
                <a:gd name="T59" fmla="*/ 112 h 146"/>
                <a:gd name="T60" fmla="*/ 28 w 106"/>
                <a:gd name="T61" fmla="*/ 112 h 146"/>
                <a:gd name="T62" fmla="*/ 0 w 106"/>
                <a:gd name="T63" fmla="*/ 142 h 146"/>
                <a:gd name="T64" fmla="*/ 4 w 106"/>
                <a:gd name="T65" fmla="*/ 146 h 146"/>
                <a:gd name="T66" fmla="*/ 83 w 106"/>
                <a:gd name="T67" fmla="*/ 146 h 146"/>
                <a:gd name="T68" fmla="*/ 83 w 106"/>
                <a:gd name="T69" fmla="*/ 140 h 146"/>
                <a:gd name="T70" fmla="*/ 8 w 106"/>
                <a:gd name="T71" fmla="*/ 140 h 146"/>
                <a:gd name="T72" fmla="*/ 8 w 106"/>
                <a:gd name="T73" fmla="*/ 140 h 146"/>
                <a:gd name="T74" fmla="*/ 32 w 106"/>
                <a:gd name="T75" fmla="*/ 118 h 146"/>
                <a:gd name="T76" fmla="*/ 32 w 106"/>
                <a:gd name="T77" fmla="*/ 118 h 146"/>
                <a:gd name="T78" fmla="*/ 43 w 106"/>
                <a:gd name="T79" fmla="*/ 110 h 146"/>
                <a:gd name="T80" fmla="*/ 43 w 106"/>
                <a:gd name="T81" fmla="*/ 89 h 146"/>
                <a:gd name="T82" fmla="*/ 42 w 106"/>
                <a:gd name="T83" fmla="*/ 87 h 146"/>
                <a:gd name="T84" fmla="*/ 36 w 106"/>
                <a:gd name="T85" fmla="*/ 72 h 146"/>
                <a:gd name="T86" fmla="*/ 33 w 106"/>
                <a:gd name="T87" fmla="*/ 70 h 146"/>
                <a:gd name="T88" fmla="*/ 26 w 106"/>
                <a:gd name="T89" fmla="*/ 59 h 146"/>
                <a:gd name="T90" fmla="*/ 26 w 106"/>
                <a:gd name="T91" fmla="*/ 51 h 146"/>
                <a:gd name="T92" fmla="*/ 27 w 106"/>
                <a:gd name="T93" fmla="*/ 51 h 146"/>
                <a:gd name="T94" fmla="*/ 30 w 106"/>
                <a:gd name="T95" fmla="*/ 49 h 146"/>
                <a:gd name="T96" fmla="*/ 30 w 106"/>
                <a:gd name="T97" fmla="*/ 46 h 146"/>
                <a:gd name="T98" fmla="*/ 34 w 106"/>
                <a:gd name="T99" fmla="*/ 20 h 146"/>
                <a:gd name="T100" fmla="*/ 62 w 106"/>
                <a:gd name="T101" fmla="*/ 6 h 146"/>
                <a:gd name="T102" fmla="*/ 90 w 106"/>
                <a:gd name="T103" fmla="*/ 20 h 146"/>
                <a:gd name="T104" fmla="*/ 94 w 106"/>
                <a:gd name="T105" fmla="*/ 46 h 146"/>
                <a:gd name="T106" fmla="*/ 95 w 106"/>
                <a:gd name="T107" fmla="*/ 49 h 146"/>
                <a:gd name="T108" fmla="*/ 97 w 106"/>
                <a:gd name="T109" fmla="*/ 51 h 146"/>
                <a:gd name="T110" fmla="*/ 98 w 106"/>
                <a:gd name="T111" fmla="*/ 51 h 146"/>
                <a:gd name="T112" fmla="*/ 98 w 106"/>
                <a:gd name="T113" fmla="*/ 59 h 146"/>
                <a:gd name="T114" fmla="*/ 92 w 106"/>
                <a:gd name="T115" fmla="*/ 70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6" h="146">
                  <a:moveTo>
                    <a:pt x="92" y="70"/>
                  </a:moveTo>
                  <a:cubicBezTo>
                    <a:pt x="90" y="70"/>
                    <a:pt x="89" y="71"/>
                    <a:pt x="89" y="72"/>
                  </a:cubicBezTo>
                  <a:cubicBezTo>
                    <a:pt x="87" y="78"/>
                    <a:pt x="84" y="83"/>
                    <a:pt x="82" y="87"/>
                  </a:cubicBezTo>
                  <a:cubicBezTo>
                    <a:pt x="82" y="88"/>
                    <a:pt x="82" y="88"/>
                    <a:pt x="81" y="89"/>
                  </a:cubicBezTo>
                  <a:cubicBezTo>
                    <a:pt x="81" y="91"/>
                    <a:pt x="79" y="103"/>
                    <a:pt x="82" y="110"/>
                  </a:cubicBezTo>
                  <a:cubicBezTo>
                    <a:pt x="82" y="111"/>
                    <a:pt x="83" y="113"/>
                    <a:pt x="85" y="114"/>
                  </a:cubicBezTo>
                  <a:cubicBezTo>
                    <a:pt x="88" y="107"/>
                    <a:pt x="88" y="107"/>
                    <a:pt x="88" y="107"/>
                  </a:cubicBezTo>
                  <a:cubicBezTo>
                    <a:pt x="86" y="104"/>
                    <a:pt x="87" y="95"/>
                    <a:pt x="88" y="90"/>
                  </a:cubicBezTo>
                  <a:cubicBezTo>
                    <a:pt x="88" y="90"/>
                    <a:pt x="88" y="90"/>
                    <a:pt x="88" y="90"/>
                  </a:cubicBezTo>
                  <a:cubicBezTo>
                    <a:pt x="90" y="86"/>
                    <a:pt x="92" y="81"/>
                    <a:pt x="94" y="76"/>
                  </a:cubicBezTo>
                  <a:cubicBezTo>
                    <a:pt x="94" y="76"/>
                    <a:pt x="94" y="76"/>
                    <a:pt x="94" y="76"/>
                  </a:cubicBezTo>
                  <a:cubicBezTo>
                    <a:pt x="100" y="74"/>
                    <a:pt x="104" y="67"/>
                    <a:pt x="105" y="60"/>
                  </a:cubicBezTo>
                  <a:cubicBezTo>
                    <a:pt x="106" y="54"/>
                    <a:pt x="105" y="49"/>
                    <a:pt x="103" y="47"/>
                  </a:cubicBezTo>
                  <a:cubicBezTo>
                    <a:pt x="102" y="46"/>
                    <a:pt x="102" y="46"/>
                    <a:pt x="101" y="45"/>
                  </a:cubicBezTo>
                  <a:cubicBezTo>
                    <a:pt x="101" y="45"/>
                    <a:pt x="101" y="45"/>
                    <a:pt x="101" y="45"/>
                  </a:cubicBezTo>
                  <a:cubicBezTo>
                    <a:pt x="101" y="45"/>
                    <a:pt x="101" y="45"/>
                    <a:pt x="101" y="45"/>
                  </a:cubicBezTo>
                  <a:cubicBezTo>
                    <a:pt x="104" y="35"/>
                    <a:pt x="101" y="24"/>
                    <a:pt x="96" y="16"/>
                  </a:cubicBezTo>
                  <a:cubicBezTo>
                    <a:pt x="88" y="6"/>
                    <a:pt x="76" y="0"/>
                    <a:pt x="62" y="0"/>
                  </a:cubicBezTo>
                  <a:cubicBezTo>
                    <a:pt x="48" y="0"/>
                    <a:pt x="36" y="6"/>
                    <a:pt x="29" y="16"/>
                  </a:cubicBezTo>
                  <a:cubicBezTo>
                    <a:pt x="23" y="24"/>
                    <a:pt x="21" y="35"/>
                    <a:pt x="23" y="45"/>
                  </a:cubicBezTo>
                  <a:cubicBezTo>
                    <a:pt x="23" y="45"/>
                    <a:pt x="23" y="45"/>
                    <a:pt x="23" y="45"/>
                  </a:cubicBezTo>
                  <a:cubicBezTo>
                    <a:pt x="23" y="45"/>
                    <a:pt x="23" y="45"/>
                    <a:pt x="23" y="45"/>
                  </a:cubicBezTo>
                  <a:cubicBezTo>
                    <a:pt x="23" y="46"/>
                    <a:pt x="22" y="46"/>
                    <a:pt x="21" y="47"/>
                  </a:cubicBezTo>
                  <a:cubicBezTo>
                    <a:pt x="19" y="49"/>
                    <a:pt x="19" y="54"/>
                    <a:pt x="20" y="61"/>
                  </a:cubicBezTo>
                  <a:cubicBezTo>
                    <a:pt x="21" y="67"/>
                    <a:pt x="24" y="74"/>
                    <a:pt x="30" y="76"/>
                  </a:cubicBezTo>
                  <a:cubicBezTo>
                    <a:pt x="30" y="76"/>
                    <a:pt x="30" y="76"/>
                    <a:pt x="30" y="76"/>
                  </a:cubicBezTo>
                  <a:cubicBezTo>
                    <a:pt x="32" y="81"/>
                    <a:pt x="34" y="86"/>
                    <a:pt x="37" y="90"/>
                  </a:cubicBezTo>
                  <a:cubicBezTo>
                    <a:pt x="37" y="90"/>
                    <a:pt x="37" y="90"/>
                    <a:pt x="37" y="90"/>
                  </a:cubicBezTo>
                  <a:cubicBezTo>
                    <a:pt x="37" y="92"/>
                    <a:pt x="39" y="103"/>
                    <a:pt x="37" y="107"/>
                  </a:cubicBezTo>
                  <a:cubicBezTo>
                    <a:pt x="36" y="109"/>
                    <a:pt x="33" y="110"/>
                    <a:pt x="29" y="112"/>
                  </a:cubicBezTo>
                  <a:cubicBezTo>
                    <a:pt x="28" y="112"/>
                    <a:pt x="28" y="112"/>
                    <a:pt x="28" y="112"/>
                  </a:cubicBezTo>
                  <a:cubicBezTo>
                    <a:pt x="19" y="116"/>
                    <a:pt x="0" y="123"/>
                    <a:pt x="0" y="142"/>
                  </a:cubicBezTo>
                  <a:cubicBezTo>
                    <a:pt x="0" y="142"/>
                    <a:pt x="0" y="146"/>
                    <a:pt x="4" y="146"/>
                  </a:cubicBezTo>
                  <a:cubicBezTo>
                    <a:pt x="83" y="146"/>
                    <a:pt x="83" y="146"/>
                    <a:pt x="83" y="146"/>
                  </a:cubicBezTo>
                  <a:cubicBezTo>
                    <a:pt x="83" y="140"/>
                    <a:pt x="83" y="140"/>
                    <a:pt x="83" y="140"/>
                  </a:cubicBezTo>
                  <a:cubicBezTo>
                    <a:pt x="8" y="140"/>
                    <a:pt x="8" y="140"/>
                    <a:pt x="8" y="140"/>
                  </a:cubicBezTo>
                  <a:cubicBezTo>
                    <a:pt x="8" y="140"/>
                    <a:pt x="8" y="140"/>
                    <a:pt x="8" y="140"/>
                  </a:cubicBezTo>
                  <a:cubicBezTo>
                    <a:pt x="9" y="129"/>
                    <a:pt x="17" y="122"/>
                    <a:pt x="32" y="118"/>
                  </a:cubicBezTo>
                  <a:cubicBezTo>
                    <a:pt x="32" y="118"/>
                    <a:pt x="32" y="118"/>
                    <a:pt x="32" y="118"/>
                  </a:cubicBezTo>
                  <a:cubicBezTo>
                    <a:pt x="37" y="116"/>
                    <a:pt x="41" y="114"/>
                    <a:pt x="43" y="110"/>
                  </a:cubicBezTo>
                  <a:cubicBezTo>
                    <a:pt x="45" y="103"/>
                    <a:pt x="43" y="91"/>
                    <a:pt x="43" y="89"/>
                  </a:cubicBezTo>
                  <a:cubicBezTo>
                    <a:pt x="43" y="88"/>
                    <a:pt x="43" y="88"/>
                    <a:pt x="42" y="87"/>
                  </a:cubicBezTo>
                  <a:cubicBezTo>
                    <a:pt x="40" y="83"/>
                    <a:pt x="38" y="78"/>
                    <a:pt x="36" y="72"/>
                  </a:cubicBezTo>
                  <a:cubicBezTo>
                    <a:pt x="35" y="71"/>
                    <a:pt x="34" y="70"/>
                    <a:pt x="33" y="70"/>
                  </a:cubicBezTo>
                  <a:cubicBezTo>
                    <a:pt x="31" y="70"/>
                    <a:pt x="27" y="65"/>
                    <a:pt x="26" y="59"/>
                  </a:cubicBezTo>
                  <a:cubicBezTo>
                    <a:pt x="25" y="53"/>
                    <a:pt x="26" y="51"/>
                    <a:pt x="26" y="51"/>
                  </a:cubicBezTo>
                  <a:cubicBezTo>
                    <a:pt x="27" y="51"/>
                    <a:pt x="27" y="51"/>
                    <a:pt x="27" y="51"/>
                  </a:cubicBezTo>
                  <a:cubicBezTo>
                    <a:pt x="28" y="51"/>
                    <a:pt x="29" y="50"/>
                    <a:pt x="30" y="49"/>
                  </a:cubicBezTo>
                  <a:cubicBezTo>
                    <a:pt x="30" y="49"/>
                    <a:pt x="31" y="47"/>
                    <a:pt x="30" y="46"/>
                  </a:cubicBezTo>
                  <a:cubicBezTo>
                    <a:pt x="27" y="37"/>
                    <a:pt x="29" y="27"/>
                    <a:pt x="34" y="20"/>
                  </a:cubicBezTo>
                  <a:cubicBezTo>
                    <a:pt x="40" y="11"/>
                    <a:pt x="50" y="6"/>
                    <a:pt x="62" y="6"/>
                  </a:cubicBezTo>
                  <a:cubicBezTo>
                    <a:pt x="74" y="6"/>
                    <a:pt x="84" y="11"/>
                    <a:pt x="90" y="20"/>
                  </a:cubicBezTo>
                  <a:cubicBezTo>
                    <a:pt x="96" y="27"/>
                    <a:pt x="97" y="37"/>
                    <a:pt x="94" y="46"/>
                  </a:cubicBezTo>
                  <a:cubicBezTo>
                    <a:pt x="94" y="47"/>
                    <a:pt x="94" y="49"/>
                    <a:pt x="95" y="49"/>
                  </a:cubicBezTo>
                  <a:cubicBezTo>
                    <a:pt x="95" y="50"/>
                    <a:pt x="96" y="51"/>
                    <a:pt x="97" y="51"/>
                  </a:cubicBezTo>
                  <a:cubicBezTo>
                    <a:pt x="98" y="51"/>
                    <a:pt x="98" y="51"/>
                    <a:pt x="98" y="51"/>
                  </a:cubicBezTo>
                  <a:cubicBezTo>
                    <a:pt x="98" y="51"/>
                    <a:pt x="99" y="53"/>
                    <a:pt x="98" y="59"/>
                  </a:cubicBezTo>
                  <a:cubicBezTo>
                    <a:pt x="97" y="65"/>
                    <a:pt x="94" y="70"/>
                    <a:pt x="92" y="7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82" name="Freeform 33">
              <a:extLst>
                <a:ext uri="{FF2B5EF4-FFF2-40B4-BE49-F238E27FC236}">
                  <a16:creationId xmlns:a16="http://schemas.microsoft.com/office/drawing/2014/main" id="{6A6159A2-E40E-4A6C-8711-AFA3A55ACF3E}"/>
                </a:ext>
              </a:extLst>
            </p:cNvPr>
            <p:cNvSpPr>
              <a:spLocks noEditPoints="1"/>
            </p:cNvSpPr>
            <p:nvPr/>
          </p:nvSpPr>
          <p:spPr bwMode="auto">
            <a:xfrm>
              <a:off x="6461125" y="4525963"/>
              <a:ext cx="268287" cy="265113"/>
            </a:xfrm>
            <a:custGeom>
              <a:avLst/>
              <a:gdLst>
                <a:gd name="T0" fmla="*/ 72 w 85"/>
                <a:gd name="T1" fmla="*/ 32 h 84"/>
                <a:gd name="T2" fmla="*/ 77 w 85"/>
                <a:gd name="T3" fmla="*/ 20 h 84"/>
                <a:gd name="T4" fmla="*/ 68 w 85"/>
                <a:gd name="T5" fmla="*/ 8 h 84"/>
                <a:gd name="T6" fmla="*/ 56 w 85"/>
                <a:gd name="T7" fmla="*/ 14 h 84"/>
                <a:gd name="T8" fmla="*/ 51 w 85"/>
                <a:gd name="T9" fmla="*/ 2 h 84"/>
                <a:gd name="T10" fmla="*/ 36 w 85"/>
                <a:gd name="T11" fmla="*/ 0 h 84"/>
                <a:gd name="T12" fmla="*/ 33 w 85"/>
                <a:gd name="T13" fmla="*/ 13 h 84"/>
                <a:gd name="T14" fmla="*/ 21 w 85"/>
                <a:gd name="T15" fmla="*/ 7 h 84"/>
                <a:gd name="T16" fmla="*/ 8 w 85"/>
                <a:gd name="T17" fmla="*/ 17 h 84"/>
                <a:gd name="T18" fmla="*/ 15 w 85"/>
                <a:gd name="T19" fmla="*/ 28 h 84"/>
                <a:gd name="T20" fmla="*/ 3 w 85"/>
                <a:gd name="T21" fmla="*/ 33 h 84"/>
                <a:gd name="T22" fmla="*/ 0 w 85"/>
                <a:gd name="T23" fmla="*/ 49 h 84"/>
                <a:gd name="T24" fmla="*/ 13 w 85"/>
                <a:gd name="T25" fmla="*/ 52 h 84"/>
                <a:gd name="T26" fmla="*/ 8 w 85"/>
                <a:gd name="T27" fmla="*/ 64 h 84"/>
                <a:gd name="T28" fmla="*/ 17 w 85"/>
                <a:gd name="T29" fmla="*/ 76 h 84"/>
                <a:gd name="T30" fmla="*/ 29 w 85"/>
                <a:gd name="T31" fmla="*/ 70 h 84"/>
                <a:gd name="T32" fmla="*/ 34 w 85"/>
                <a:gd name="T33" fmla="*/ 82 h 84"/>
                <a:gd name="T34" fmla="*/ 49 w 85"/>
                <a:gd name="T35" fmla="*/ 84 h 84"/>
                <a:gd name="T36" fmla="*/ 53 w 85"/>
                <a:gd name="T37" fmla="*/ 71 h 84"/>
                <a:gd name="T38" fmla="*/ 65 w 85"/>
                <a:gd name="T39" fmla="*/ 77 h 84"/>
                <a:gd name="T40" fmla="*/ 77 w 85"/>
                <a:gd name="T41" fmla="*/ 67 h 84"/>
                <a:gd name="T42" fmla="*/ 70 w 85"/>
                <a:gd name="T43" fmla="*/ 56 h 84"/>
                <a:gd name="T44" fmla="*/ 83 w 85"/>
                <a:gd name="T45" fmla="*/ 51 h 84"/>
                <a:gd name="T46" fmla="*/ 85 w 85"/>
                <a:gd name="T47" fmla="*/ 35 h 84"/>
                <a:gd name="T48" fmla="*/ 68 w 85"/>
                <a:gd name="T49" fmla="*/ 49 h 84"/>
                <a:gd name="T50" fmla="*/ 66 w 85"/>
                <a:gd name="T51" fmla="*/ 58 h 84"/>
                <a:gd name="T52" fmla="*/ 66 w 85"/>
                <a:gd name="T53" fmla="*/ 72 h 84"/>
                <a:gd name="T54" fmla="*/ 56 w 85"/>
                <a:gd name="T55" fmla="*/ 65 h 84"/>
                <a:gd name="T56" fmla="*/ 48 w 85"/>
                <a:gd name="T57" fmla="*/ 69 h 84"/>
                <a:gd name="T58" fmla="*/ 38 w 85"/>
                <a:gd name="T59" fmla="*/ 79 h 84"/>
                <a:gd name="T60" fmla="*/ 36 w 85"/>
                <a:gd name="T61" fmla="*/ 68 h 84"/>
                <a:gd name="T62" fmla="*/ 27 w 85"/>
                <a:gd name="T63" fmla="*/ 65 h 84"/>
                <a:gd name="T64" fmla="*/ 13 w 85"/>
                <a:gd name="T65" fmla="*/ 65 h 84"/>
                <a:gd name="T66" fmla="*/ 20 w 85"/>
                <a:gd name="T67" fmla="*/ 55 h 84"/>
                <a:gd name="T68" fmla="*/ 15 w 85"/>
                <a:gd name="T69" fmla="*/ 47 h 84"/>
                <a:gd name="T70" fmla="*/ 5 w 85"/>
                <a:gd name="T71" fmla="*/ 38 h 84"/>
                <a:gd name="T72" fmla="*/ 17 w 85"/>
                <a:gd name="T73" fmla="*/ 35 h 84"/>
                <a:gd name="T74" fmla="*/ 19 w 85"/>
                <a:gd name="T75" fmla="*/ 26 h 84"/>
                <a:gd name="T76" fmla="*/ 19 w 85"/>
                <a:gd name="T77" fmla="*/ 12 h 84"/>
                <a:gd name="T78" fmla="*/ 29 w 85"/>
                <a:gd name="T79" fmla="*/ 19 h 84"/>
                <a:gd name="T80" fmla="*/ 37 w 85"/>
                <a:gd name="T81" fmla="*/ 14 h 84"/>
                <a:gd name="T82" fmla="*/ 47 w 85"/>
                <a:gd name="T83" fmla="*/ 5 h 84"/>
                <a:gd name="T84" fmla="*/ 49 w 85"/>
                <a:gd name="T85" fmla="*/ 16 h 84"/>
                <a:gd name="T86" fmla="*/ 58 w 85"/>
                <a:gd name="T87" fmla="*/ 19 h 84"/>
                <a:gd name="T88" fmla="*/ 72 w 85"/>
                <a:gd name="T89" fmla="*/ 19 h 84"/>
                <a:gd name="T90" fmla="*/ 66 w 85"/>
                <a:gd name="T91" fmla="*/ 29 h 84"/>
                <a:gd name="T92" fmla="*/ 70 w 85"/>
                <a:gd name="T93" fmla="*/ 37 h 84"/>
                <a:gd name="T94" fmla="*/ 80 w 85"/>
                <a:gd name="T95" fmla="*/ 46 h 84"/>
                <a:gd name="T96" fmla="*/ 68 w 85"/>
                <a:gd name="T97" fmla="*/ 4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5" h="84">
                  <a:moveTo>
                    <a:pt x="83" y="33"/>
                  </a:moveTo>
                  <a:cubicBezTo>
                    <a:pt x="72" y="32"/>
                    <a:pt x="72" y="32"/>
                    <a:pt x="72" y="32"/>
                  </a:cubicBezTo>
                  <a:cubicBezTo>
                    <a:pt x="70" y="28"/>
                    <a:pt x="70" y="28"/>
                    <a:pt x="70" y="28"/>
                  </a:cubicBezTo>
                  <a:cubicBezTo>
                    <a:pt x="77" y="20"/>
                    <a:pt x="77" y="20"/>
                    <a:pt x="77" y="20"/>
                  </a:cubicBezTo>
                  <a:cubicBezTo>
                    <a:pt x="78" y="19"/>
                    <a:pt x="78" y="18"/>
                    <a:pt x="77" y="17"/>
                  </a:cubicBezTo>
                  <a:cubicBezTo>
                    <a:pt x="68" y="8"/>
                    <a:pt x="68" y="8"/>
                    <a:pt x="68" y="8"/>
                  </a:cubicBezTo>
                  <a:cubicBezTo>
                    <a:pt x="67" y="7"/>
                    <a:pt x="66" y="7"/>
                    <a:pt x="65" y="7"/>
                  </a:cubicBezTo>
                  <a:cubicBezTo>
                    <a:pt x="56" y="14"/>
                    <a:pt x="56" y="14"/>
                    <a:pt x="56" y="14"/>
                  </a:cubicBezTo>
                  <a:cubicBezTo>
                    <a:pt x="53" y="13"/>
                    <a:pt x="53" y="13"/>
                    <a:pt x="53" y="13"/>
                  </a:cubicBezTo>
                  <a:cubicBezTo>
                    <a:pt x="51" y="2"/>
                    <a:pt x="51" y="2"/>
                    <a:pt x="51" y="2"/>
                  </a:cubicBezTo>
                  <a:cubicBezTo>
                    <a:pt x="51" y="1"/>
                    <a:pt x="50" y="0"/>
                    <a:pt x="49" y="0"/>
                  </a:cubicBezTo>
                  <a:cubicBezTo>
                    <a:pt x="36" y="0"/>
                    <a:pt x="36" y="0"/>
                    <a:pt x="36" y="0"/>
                  </a:cubicBezTo>
                  <a:cubicBezTo>
                    <a:pt x="35" y="0"/>
                    <a:pt x="34" y="1"/>
                    <a:pt x="34" y="2"/>
                  </a:cubicBezTo>
                  <a:cubicBezTo>
                    <a:pt x="33" y="13"/>
                    <a:pt x="33" y="13"/>
                    <a:pt x="33" y="13"/>
                  </a:cubicBezTo>
                  <a:cubicBezTo>
                    <a:pt x="29" y="14"/>
                    <a:pt x="29" y="14"/>
                    <a:pt x="29" y="14"/>
                  </a:cubicBezTo>
                  <a:cubicBezTo>
                    <a:pt x="21" y="7"/>
                    <a:pt x="21" y="7"/>
                    <a:pt x="21" y="7"/>
                  </a:cubicBezTo>
                  <a:cubicBezTo>
                    <a:pt x="20" y="7"/>
                    <a:pt x="18" y="7"/>
                    <a:pt x="17" y="8"/>
                  </a:cubicBezTo>
                  <a:cubicBezTo>
                    <a:pt x="8" y="17"/>
                    <a:pt x="8" y="17"/>
                    <a:pt x="8" y="17"/>
                  </a:cubicBezTo>
                  <a:cubicBezTo>
                    <a:pt x="7" y="18"/>
                    <a:pt x="7" y="19"/>
                    <a:pt x="8" y="20"/>
                  </a:cubicBezTo>
                  <a:cubicBezTo>
                    <a:pt x="15" y="28"/>
                    <a:pt x="15" y="28"/>
                    <a:pt x="15" y="28"/>
                  </a:cubicBezTo>
                  <a:cubicBezTo>
                    <a:pt x="13" y="32"/>
                    <a:pt x="13" y="32"/>
                    <a:pt x="13" y="32"/>
                  </a:cubicBezTo>
                  <a:cubicBezTo>
                    <a:pt x="3" y="33"/>
                    <a:pt x="3" y="33"/>
                    <a:pt x="3" y="33"/>
                  </a:cubicBezTo>
                  <a:cubicBezTo>
                    <a:pt x="1" y="33"/>
                    <a:pt x="0" y="34"/>
                    <a:pt x="0" y="35"/>
                  </a:cubicBezTo>
                  <a:cubicBezTo>
                    <a:pt x="0" y="49"/>
                    <a:pt x="0" y="49"/>
                    <a:pt x="0" y="49"/>
                  </a:cubicBezTo>
                  <a:cubicBezTo>
                    <a:pt x="0" y="50"/>
                    <a:pt x="1" y="51"/>
                    <a:pt x="3" y="51"/>
                  </a:cubicBezTo>
                  <a:cubicBezTo>
                    <a:pt x="13" y="52"/>
                    <a:pt x="13" y="52"/>
                    <a:pt x="13" y="52"/>
                  </a:cubicBezTo>
                  <a:cubicBezTo>
                    <a:pt x="15" y="56"/>
                    <a:pt x="15" y="56"/>
                    <a:pt x="15" y="56"/>
                  </a:cubicBezTo>
                  <a:cubicBezTo>
                    <a:pt x="8" y="64"/>
                    <a:pt x="8" y="64"/>
                    <a:pt x="8" y="64"/>
                  </a:cubicBezTo>
                  <a:cubicBezTo>
                    <a:pt x="7" y="65"/>
                    <a:pt x="7" y="66"/>
                    <a:pt x="8" y="67"/>
                  </a:cubicBezTo>
                  <a:cubicBezTo>
                    <a:pt x="17" y="76"/>
                    <a:pt x="17" y="76"/>
                    <a:pt x="17" y="76"/>
                  </a:cubicBezTo>
                  <a:cubicBezTo>
                    <a:pt x="18" y="77"/>
                    <a:pt x="20" y="77"/>
                    <a:pt x="21" y="77"/>
                  </a:cubicBezTo>
                  <a:cubicBezTo>
                    <a:pt x="29" y="70"/>
                    <a:pt x="29" y="70"/>
                    <a:pt x="29" y="70"/>
                  </a:cubicBezTo>
                  <a:cubicBezTo>
                    <a:pt x="33" y="71"/>
                    <a:pt x="33" y="71"/>
                    <a:pt x="33" y="71"/>
                  </a:cubicBezTo>
                  <a:cubicBezTo>
                    <a:pt x="34" y="82"/>
                    <a:pt x="34" y="82"/>
                    <a:pt x="34" y="82"/>
                  </a:cubicBezTo>
                  <a:cubicBezTo>
                    <a:pt x="34" y="83"/>
                    <a:pt x="35" y="84"/>
                    <a:pt x="36" y="84"/>
                  </a:cubicBezTo>
                  <a:cubicBezTo>
                    <a:pt x="49" y="84"/>
                    <a:pt x="49" y="84"/>
                    <a:pt x="49" y="84"/>
                  </a:cubicBezTo>
                  <a:cubicBezTo>
                    <a:pt x="50" y="84"/>
                    <a:pt x="51" y="83"/>
                    <a:pt x="51" y="82"/>
                  </a:cubicBezTo>
                  <a:cubicBezTo>
                    <a:pt x="53" y="71"/>
                    <a:pt x="53" y="71"/>
                    <a:pt x="53" y="71"/>
                  </a:cubicBezTo>
                  <a:cubicBezTo>
                    <a:pt x="56" y="70"/>
                    <a:pt x="56" y="70"/>
                    <a:pt x="56" y="70"/>
                  </a:cubicBezTo>
                  <a:cubicBezTo>
                    <a:pt x="65" y="77"/>
                    <a:pt x="65" y="77"/>
                    <a:pt x="65" y="77"/>
                  </a:cubicBezTo>
                  <a:cubicBezTo>
                    <a:pt x="66" y="77"/>
                    <a:pt x="67" y="77"/>
                    <a:pt x="68" y="76"/>
                  </a:cubicBezTo>
                  <a:cubicBezTo>
                    <a:pt x="77" y="67"/>
                    <a:pt x="77" y="67"/>
                    <a:pt x="77" y="67"/>
                  </a:cubicBezTo>
                  <a:cubicBezTo>
                    <a:pt x="78" y="66"/>
                    <a:pt x="78" y="65"/>
                    <a:pt x="77" y="64"/>
                  </a:cubicBezTo>
                  <a:cubicBezTo>
                    <a:pt x="70" y="56"/>
                    <a:pt x="70" y="56"/>
                    <a:pt x="70" y="56"/>
                  </a:cubicBezTo>
                  <a:cubicBezTo>
                    <a:pt x="72" y="52"/>
                    <a:pt x="72" y="52"/>
                    <a:pt x="72" y="52"/>
                  </a:cubicBezTo>
                  <a:cubicBezTo>
                    <a:pt x="83" y="51"/>
                    <a:pt x="83" y="51"/>
                    <a:pt x="83" y="51"/>
                  </a:cubicBezTo>
                  <a:cubicBezTo>
                    <a:pt x="84" y="51"/>
                    <a:pt x="85" y="50"/>
                    <a:pt x="85" y="49"/>
                  </a:cubicBezTo>
                  <a:cubicBezTo>
                    <a:pt x="85" y="35"/>
                    <a:pt x="85" y="35"/>
                    <a:pt x="85" y="35"/>
                  </a:cubicBezTo>
                  <a:cubicBezTo>
                    <a:pt x="85" y="34"/>
                    <a:pt x="84" y="33"/>
                    <a:pt x="83" y="33"/>
                  </a:cubicBezTo>
                  <a:close/>
                  <a:moveTo>
                    <a:pt x="68" y="49"/>
                  </a:moveTo>
                  <a:cubicBezTo>
                    <a:pt x="66" y="55"/>
                    <a:pt x="66" y="55"/>
                    <a:pt x="66" y="55"/>
                  </a:cubicBezTo>
                  <a:cubicBezTo>
                    <a:pt x="65" y="56"/>
                    <a:pt x="65" y="57"/>
                    <a:pt x="66" y="58"/>
                  </a:cubicBezTo>
                  <a:cubicBezTo>
                    <a:pt x="72" y="65"/>
                    <a:pt x="72" y="65"/>
                    <a:pt x="72" y="65"/>
                  </a:cubicBezTo>
                  <a:cubicBezTo>
                    <a:pt x="66" y="72"/>
                    <a:pt x="66" y="72"/>
                    <a:pt x="66" y="72"/>
                  </a:cubicBezTo>
                  <a:cubicBezTo>
                    <a:pt x="58" y="65"/>
                    <a:pt x="58" y="65"/>
                    <a:pt x="58" y="65"/>
                  </a:cubicBezTo>
                  <a:cubicBezTo>
                    <a:pt x="58" y="65"/>
                    <a:pt x="57" y="65"/>
                    <a:pt x="56" y="65"/>
                  </a:cubicBezTo>
                  <a:cubicBezTo>
                    <a:pt x="49" y="68"/>
                    <a:pt x="49" y="68"/>
                    <a:pt x="49" y="68"/>
                  </a:cubicBezTo>
                  <a:cubicBezTo>
                    <a:pt x="49" y="68"/>
                    <a:pt x="48" y="69"/>
                    <a:pt x="48" y="69"/>
                  </a:cubicBezTo>
                  <a:cubicBezTo>
                    <a:pt x="47" y="79"/>
                    <a:pt x="47" y="79"/>
                    <a:pt x="47" y="79"/>
                  </a:cubicBezTo>
                  <a:cubicBezTo>
                    <a:pt x="38" y="79"/>
                    <a:pt x="38" y="79"/>
                    <a:pt x="38" y="79"/>
                  </a:cubicBezTo>
                  <a:cubicBezTo>
                    <a:pt x="37" y="69"/>
                    <a:pt x="37" y="69"/>
                    <a:pt x="37" y="69"/>
                  </a:cubicBezTo>
                  <a:cubicBezTo>
                    <a:pt x="37" y="69"/>
                    <a:pt x="36" y="68"/>
                    <a:pt x="36" y="68"/>
                  </a:cubicBezTo>
                  <a:cubicBezTo>
                    <a:pt x="29" y="65"/>
                    <a:pt x="29" y="65"/>
                    <a:pt x="29" y="65"/>
                  </a:cubicBezTo>
                  <a:cubicBezTo>
                    <a:pt x="29" y="65"/>
                    <a:pt x="28" y="65"/>
                    <a:pt x="27" y="65"/>
                  </a:cubicBezTo>
                  <a:cubicBezTo>
                    <a:pt x="19" y="72"/>
                    <a:pt x="19" y="72"/>
                    <a:pt x="19" y="72"/>
                  </a:cubicBezTo>
                  <a:cubicBezTo>
                    <a:pt x="13" y="65"/>
                    <a:pt x="13" y="65"/>
                    <a:pt x="13" y="65"/>
                  </a:cubicBezTo>
                  <a:cubicBezTo>
                    <a:pt x="19" y="58"/>
                    <a:pt x="19" y="58"/>
                    <a:pt x="19" y="58"/>
                  </a:cubicBezTo>
                  <a:cubicBezTo>
                    <a:pt x="20" y="57"/>
                    <a:pt x="20" y="56"/>
                    <a:pt x="20" y="55"/>
                  </a:cubicBezTo>
                  <a:cubicBezTo>
                    <a:pt x="17" y="49"/>
                    <a:pt x="17" y="49"/>
                    <a:pt x="17" y="49"/>
                  </a:cubicBezTo>
                  <a:cubicBezTo>
                    <a:pt x="17" y="48"/>
                    <a:pt x="16" y="48"/>
                    <a:pt x="15" y="47"/>
                  </a:cubicBezTo>
                  <a:cubicBezTo>
                    <a:pt x="5" y="46"/>
                    <a:pt x="5" y="46"/>
                    <a:pt x="5" y="46"/>
                  </a:cubicBezTo>
                  <a:cubicBezTo>
                    <a:pt x="5" y="38"/>
                    <a:pt x="5" y="38"/>
                    <a:pt x="5" y="38"/>
                  </a:cubicBezTo>
                  <a:cubicBezTo>
                    <a:pt x="15" y="37"/>
                    <a:pt x="15" y="37"/>
                    <a:pt x="15" y="37"/>
                  </a:cubicBezTo>
                  <a:cubicBezTo>
                    <a:pt x="16" y="36"/>
                    <a:pt x="17" y="36"/>
                    <a:pt x="17" y="35"/>
                  </a:cubicBezTo>
                  <a:cubicBezTo>
                    <a:pt x="20" y="29"/>
                    <a:pt x="20" y="29"/>
                    <a:pt x="20" y="29"/>
                  </a:cubicBezTo>
                  <a:cubicBezTo>
                    <a:pt x="20" y="28"/>
                    <a:pt x="20" y="27"/>
                    <a:pt x="19" y="26"/>
                  </a:cubicBezTo>
                  <a:cubicBezTo>
                    <a:pt x="13" y="19"/>
                    <a:pt x="13" y="19"/>
                    <a:pt x="13" y="19"/>
                  </a:cubicBezTo>
                  <a:cubicBezTo>
                    <a:pt x="19" y="12"/>
                    <a:pt x="19" y="12"/>
                    <a:pt x="19" y="12"/>
                  </a:cubicBezTo>
                  <a:cubicBezTo>
                    <a:pt x="27" y="19"/>
                    <a:pt x="27" y="19"/>
                    <a:pt x="27" y="19"/>
                  </a:cubicBezTo>
                  <a:cubicBezTo>
                    <a:pt x="28" y="19"/>
                    <a:pt x="29" y="19"/>
                    <a:pt x="29" y="19"/>
                  </a:cubicBezTo>
                  <a:cubicBezTo>
                    <a:pt x="36" y="16"/>
                    <a:pt x="36" y="16"/>
                    <a:pt x="36" y="16"/>
                  </a:cubicBezTo>
                  <a:cubicBezTo>
                    <a:pt x="36" y="16"/>
                    <a:pt x="37" y="15"/>
                    <a:pt x="37" y="14"/>
                  </a:cubicBezTo>
                  <a:cubicBezTo>
                    <a:pt x="38" y="5"/>
                    <a:pt x="38" y="5"/>
                    <a:pt x="38" y="5"/>
                  </a:cubicBezTo>
                  <a:cubicBezTo>
                    <a:pt x="47" y="5"/>
                    <a:pt x="47" y="5"/>
                    <a:pt x="47" y="5"/>
                  </a:cubicBezTo>
                  <a:cubicBezTo>
                    <a:pt x="48" y="14"/>
                    <a:pt x="48" y="14"/>
                    <a:pt x="48" y="14"/>
                  </a:cubicBezTo>
                  <a:cubicBezTo>
                    <a:pt x="48" y="15"/>
                    <a:pt x="49" y="16"/>
                    <a:pt x="49" y="16"/>
                  </a:cubicBezTo>
                  <a:cubicBezTo>
                    <a:pt x="56" y="19"/>
                    <a:pt x="56" y="19"/>
                    <a:pt x="56" y="19"/>
                  </a:cubicBezTo>
                  <a:cubicBezTo>
                    <a:pt x="57" y="19"/>
                    <a:pt x="58" y="19"/>
                    <a:pt x="58" y="19"/>
                  </a:cubicBezTo>
                  <a:cubicBezTo>
                    <a:pt x="66" y="12"/>
                    <a:pt x="66" y="12"/>
                    <a:pt x="66" y="12"/>
                  </a:cubicBezTo>
                  <a:cubicBezTo>
                    <a:pt x="72" y="19"/>
                    <a:pt x="72" y="19"/>
                    <a:pt x="72" y="19"/>
                  </a:cubicBezTo>
                  <a:cubicBezTo>
                    <a:pt x="66" y="26"/>
                    <a:pt x="66" y="26"/>
                    <a:pt x="66" y="26"/>
                  </a:cubicBezTo>
                  <a:cubicBezTo>
                    <a:pt x="65" y="27"/>
                    <a:pt x="65" y="28"/>
                    <a:pt x="66" y="29"/>
                  </a:cubicBezTo>
                  <a:cubicBezTo>
                    <a:pt x="68" y="35"/>
                    <a:pt x="68" y="35"/>
                    <a:pt x="68" y="35"/>
                  </a:cubicBezTo>
                  <a:cubicBezTo>
                    <a:pt x="68" y="36"/>
                    <a:pt x="69" y="36"/>
                    <a:pt x="70" y="37"/>
                  </a:cubicBezTo>
                  <a:cubicBezTo>
                    <a:pt x="80" y="38"/>
                    <a:pt x="80" y="38"/>
                    <a:pt x="80" y="38"/>
                  </a:cubicBezTo>
                  <a:cubicBezTo>
                    <a:pt x="80" y="46"/>
                    <a:pt x="80" y="46"/>
                    <a:pt x="80" y="46"/>
                  </a:cubicBezTo>
                  <a:cubicBezTo>
                    <a:pt x="70" y="47"/>
                    <a:pt x="70" y="47"/>
                    <a:pt x="70" y="47"/>
                  </a:cubicBezTo>
                  <a:cubicBezTo>
                    <a:pt x="69" y="48"/>
                    <a:pt x="68" y="48"/>
                    <a:pt x="68"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83" name="Freeform 34">
              <a:extLst>
                <a:ext uri="{FF2B5EF4-FFF2-40B4-BE49-F238E27FC236}">
                  <a16:creationId xmlns:a16="http://schemas.microsoft.com/office/drawing/2014/main" id="{AAE8A1BD-B455-4F5E-B062-1541C1F915B0}"/>
                </a:ext>
              </a:extLst>
            </p:cNvPr>
            <p:cNvSpPr>
              <a:spLocks noEditPoints="1"/>
            </p:cNvSpPr>
            <p:nvPr/>
          </p:nvSpPr>
          <p:spPr bwMode="auto">
            <a:xfrm>
              <a:off x="6540500" y="4605338"/>
              <a:ext cx="109537" cy="106363"/>
            </a:xfrm>
            <a:custGeom>
              <a:avLst/>
              <a:gdLst>
                <a:gd name="T0" fmla="*/ 18 w 35"/>
                <a:gd name="T1" fmla="*/ 0 h 34"/>
                <a:gd name="T2" fmla="*/ 0 w 35"/>
                <a:gd name="T3" fmla="*/ 17 h 34"/>
                <a:gd name="T4" fmla="*/ 18 w 35"/>
                <a:gd name="T5" fmla="*/ 34 h 34"/>
                <a:gd name="T6" fmla="*/ 35 w 35"/>
                <a:gd name="T7" fmla="*/ 17 h 34"/>
                <a:gd name="T8" fmla="*/ 18 w 35"/>
                <a:gd name="T9" fmla="*/ 0 h 34"/>
                <a:gd name="T10" fmla="*/ 30 w 35"/>
                <a:gd name="T11" fmla="*/ 17 h 34"/>
                <a:gd name="T12" fmla="*/ 18 w 35"/>
                <a:gd name="T13" fmla="*/ 30 h 34"/>
                <a:gd name="T14" fmla="*/ 5 w 35"/>
                <a:gd name="T15" fmla="*/ 17 h 34"/>
                <a:gd name="T16" fmla="*/ 18 w 35"/>
                <a:gd name="T17" fmla="*/ 4 h 34"/>
                <a:gd name="T18" fmla="*/ 30 w 35"/>
                <a:gd name="T19" fmla="*/ 17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5" h="34">
                  <a:moveTo>
                    <a:pt x="18" y="0"/>
                  </a:moveTo>
                  <a:cubicBezTo>
                    <a:pt x="8" y="0"/>
                    <a:pt x="0" y="7"/>
                    <a:pt x="0" y="17"/>
                  </a:cubicBezTo>
                  <a:cubicBezTo>
                    <a:pt x="0" y="27"/>
                    <a:pt x="8" y="34"/>
                    <a:pt x="18" y="34"/>
                  </a:cubicBezTo>
                  <a:cubicBezTo>
                    <a:pt x="27" y="34"/>
                    <a:pt x="35" y="27"/>
                    <a:pt x="35" y="17"/>
                  </a:cubicBezTo>
                  <a:cubicBezTo>
                    <a:pt x="35" y="7"/>
                    <a:pt x="27" y="0"/>
                    <a:pt x="18" y="0"/>
                  </a:cubicBezTo>
                  <a:close/>
                  <a:moveTo>
                    <a:pt x="30" y="17"/>
                  </a:moveTo>
                  <a:cubicBezTo>
                    <a:pt x="30" y="24"/>
                    <a:pt x="25" y="30"/>
                    <a:pt x="18" y="30"/>
                  </a:cubicBezTo>
                  <a:cubicBezTo>
                    <a:pt x="11" y="30"/>
                    <a:pt x="5" y="24"/>
                    <a:pt x="5" y="17"/>
                  </a:cubicBezTo>
                  <a:cubicBezTo>
                    <a:pt x="5" y="10"/>
                    <a:pt x="11" y="4"/>
                    <a:pt x="18" y="4"/>
                  </a:cubicBezTo>
                  <a:cubicBezTo>
                    <a:pt x="25" y="4"/>
                    <a:pt x="30" y="10"/>
                    <a:pt x="30" y="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grpSp>
      <p:grpSp>
        <p:nvGrpSpPr>
          <p:cNvPr id="84" name="Group 83">
            <a:extLst>
              <a:ext uri="{FF2B5EF4-FFF2-40B4-BE49-F238E27FC236}">
                <a16:creationId xmlns:a16="http://schemas.microsoft.com/office/drawing/2014/main" id="{47B933D9-8796-460D-B6D0-E6FB9D3E2DD7}"/>
              </a:ext>
              <a:ext uri="{C183D7F6-B498-43B3-948B-1728B52AA6E4}">
                <adec:decorative xmlns:adec="http://schemas.microsoft.com/office/drawing/2017/decorative" val="1"/>
              </a:ext>
            </a:extLst>
          </p:cNvPr>
          <p:cNvGrpSpPr>
            <a:grpSpLocks noChangeAspect="1"/>
          </p:cNvGrpSpPr>
          <p:nvPr/>
        </p:nvGrpSpPr>
        <p:grpSpPr>
          <a:xfrm>
            <a:off x="7277116" y="5206332"/>
            <a:ext cx="310846" cy="349702"/>
            <a:chOff x="8366125" y="1125538"/>
            <a:chExt cx="482601" cy="542926"/>
          </a:xfrm>
          <a:solidFill>
            <a:schemeClr val="bg1"/>
          </a:solidFill>
        </p:grpSpPr>
        <p:sp>
          <p:nvSpPr>
            <p:cNvPr id="85" name="Freeform 102">
              <a:extLst>
                <a:ext uri="{FF2B5EF4-FFF2-40B4-BE49-F238E27FC236}">
                  <a16:creationId xmlns:a16="http://schemas.microsoft.com/office/drawing/2014/main" id="{3D145E02-2DFE-4A03-BCFB-42BA5EFA8A03}"/>
                </a:ext>
              </a:extLst>
            </p:cNvPr>
            <p:cNvSpPr>
              <a:spLocks/>
            </p:cNvSpPr>
            <p:nvPr/>
          </p:nvSpPr>
          <p:spPr bwMode="auto">
            <a:xfrm>
              <a:off x="8507413" y="1311276"/>
              <a:ext cx="114300" cy="22225"/>
            </a:xfrm>
            <a:custGeom>
              <a:avLst/>
              <a:gdLst>
                <a:gd name="T0" fmla="*/ 33 w 36"/>
                <a:gd name="T1" fmla="*/ 0 h 7"/>
                <a:gd name="T2" fmla="*/ 3 w 36"/>
                <a:gd name="T3" fmla="*/ 0 h 7"/>
                <a:gd name="T4" fmla="*/ 0 w 36"/>
                <a:gd name="T5" fmla="*/ 3 h 7"/>
                <a:gd name="T6" fmla="*/ 3 w 36"/>
                <a:gd name="T7" fmla="*/ 7 h 7"/>
                <a:gd name="T8" fmla="*/ 33 w 36"/>
                <a:gd name="T9" fmla="*/ 7 h 7"/>
                <a:gd name="T10" fmla="*/ 36 w 36"/>
                <a:gd name="T11" fmla="*/ 3 h 7"/>
                <a:gd name="T12" fmla="*/ 33 w 36"/>
                <a:gd name="T13" fmla="*/ 0 h 7"/>
              </a:gdLst>
              <a:ahLst/>
              <a:cxnLst>
                <a:cxn ang="0">
                  <a:pos x="T0" y="T1"/>
                </a:cxn>
                <a:cxn ang="0">
                  <a:pos x="T2" y="T3"/>
                </a:cxn>
                <a:cxn ang="0">
                  <a:pos x="T4" y="T5"/>
                </a:cxn>
                <a:cxn ang="0">
                  <a:pos x="T6" y="T7"/>
                </a:cxn>
                <a:cxn ang="0">
                  <a:pos x="T8" y="T9"/>
                </a:cxn>
                <a:cxn ang="0">
                  <a:pos x="T10" y="T11"/>
                </a:cxn>
                <a:cxn ang="0">
                  <a:pos x="T12" y="T13"/>
                </a:cxn>
              </a:cxnLst>
              <a:rect l="0" t="0" r="r" b="b"/>
              <a:pathLst>
                <a:path w="36" h="7">
                  <a:moveTo>
                    <a:pt x="33" y="0"/>
                  </a:moveTo>
                  <a:cubicBezTo>
                    <a:pt x="3" y="0"/>
                    <a:pt x="3" y="0"/>
                    <a:pt x="3" y="0"/>
                  </a:cubicBezTo>
                  <a:cubicBezTo>
                    <a:pt x="1" y="0"/>
                    <a:pt x="0" y="2"/>
                    <a:pt x="0" y="3"/>
                  </a:cubicBezTo>
                  <a:cubicBezTo>
                    <a:pt x="0" y="6"/>
                    <a:pt x="1" y="7"/>
                    <a:pt x="3" y="7"/>
                  </a:cubicBezTo>
                  <a:cubicBezTo>
                    <a:pt x="33" y="7"/>
                    <a:pt x="33" y="7"/>
                    <a:pt x="33" y="7"/>
                  </a:cubicBezTo>
                  <a:cubicBezTo>
                    <a:pt x="35" y="7"/>
                    <a:pt x="36" y="6"/>
                    <a:pt x="36" y="3"/>
                  </a:cubicBezTo>
                  <a:cubicBezTo>
                    <a:pt x="36" y="2"/>
                    <a:pt x="35" y="0"/>
                    <a:pt x="33"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86" name="Freeform 103">
              <a:extLst>
                <a:ext uri="{FF2B5EF4-FFF2-40B4-BE49-F238E27FC236}">
                  <a16:creationId xmlns:a16="http://schemas.microsoft.com/office/drawing/2014/main" id="{44BB2D8D-C44B-4275-8FD2-E99EE46FA59E}"/>
                </a:ext>
              </a:extLst>
            </p:cNvPr>
            <p:cNvSpPr>
              <a:spLocks/>
            </p:cNvSpPr>
            <p:nvPr/>
          </p:nvSpPr>
          <p:spPr bwMode="auto">
            <a:xfrm>
              <a:off x="8507413" y="1374776"/>
              <a:ext cx="114300" cy="19050"/>
            </a:xfrm>
            <a:custGeom>
              <a:avLst/>
              <a:gdLst>
                <a:gd name="T0" fmla="*/ 33 w 36"/>
                <a:gd name="T1" fmla="*/ 0 h 6"/>
                <a:gd name="T2" fmla="*/ 3 w 36"/>
                <a:gd name="T3" fmla="*/ 0 h 6"/>
                <a:gd name="T4" fmla="*/ 0 w 36"/>
                <a:gd name="T5" fmla="*/ 3 h 6"/>
                <a:gd name="T6" fmla="*/ 3 w 36"/>
                <a:gd name="T7" fmla="*/ 6 h 6"/>
                <a:gd name="T8" fmla="*/ 33 w 36"/>
                <a:gd name="T9" fmla="*/ 6 h 6"/>
                <a:gd name="T10" fmla="*/ 36 w 36"/>
                <a:gd name="T11" fmla="*/ 3 h 6"/>
                <a:gd name="T12" fmla="*/ 33 w 36"/>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36" h="6">
                  <a:moveTo>
                    <a:pt x="33" y="0"/>
                  </a:moveTo>
                  <a:cubicBezTo>
                    <a:pt x="3" y="0"/>
                    <a:pt x="3" y="0"/>
                    <a:pt x="3" y="0"/>
                  </a:cubicBezTo>
                  <a:cubicBezTo>
                    <a:pt x="1" y="0"/>
                    <a:pt x="0" y="1"/>
                    <a:pt x="0" y="3"/>
                  </a:cubicBezTo>
                  <a:cubicBezTo>
                    <a:pt x="0" y="4"/>
                    <a:pt x="1" y="6"/>
                    <a:pt x="3" y="6"/>
                  </a:cubicBezTo>
                  <a:cubicBezTo>
                    <a:pt x="33" y="6"/>
                    <a:pt x="33" y="6"/>
                    <a:pt x="33" y="6"/>
                  </a:cubicBezTo>
                  <a:cubicBezTo>
                    <a:pt x="35" y="6"/>
                    <a:pt x="36" y="4"/>
                    <a:pt x="36" y="3"/>
                  </a:cubicBezTo>
                  <a:cubicBezTo>
                    <a:pt x="36" y="1"/>
                    <a:pt x="35" y="0"/>
                    <a:pt x="33"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87" name="Freeform 104">
              <a:extLst>
                <a:ext uri="{FF2B5EF4-FFF2-40B4-BE49-F238E27FC236}">
                  <a16:creationId xmlns:a16="http://schemas.microsoft.com/office/drawing/2014/main" id="{223640A5-B66A-4C72-AE4F-C0AB5600283E}"/>
                </a:ext>
              </a:extLst>
            </p:cNvPr>
            <p:cNvSpPr>
              <a:spLocks/>
            </p:cNvSpPr>
            <p:nvPr/>
          </p:nvSpPr>
          <p:spPr bwMode="auto">
            <a:xfrm>
              <a:off x="8507413" y="1431926"/>
              <a:ext cx="114300" cy="15875"/>
            </a:xfrm>
            <a:custGeom>
              <a:avLst/>
              <a:gdLst>
                <a:gd name="T0" fmla="*/ 33 w 36"/>
                <a:gd name="T1" fmla="*/ 0 h 5"/>
                <a:gd name="T2" fmla="*/ 3 w 36"/>
                <a:gd name="T3" fmla="*/ 0 h 5"/>
                <a:gd name="T4" fmla="*/ 0 w 36"/>
                <a:gd name="T5" fmla="*/ 3 h 5"/>
                <a:gd name="T6" fmla="*/ 3 w 36"/>
                <a:gd name="T7" fmla="*/ 5 h 5"/>
                <a:gd name="T8" fmla="*/ 33 w 36"/>
                <a:gd name="T9" fmla="*/ 5 h 5"/>
                <a:gd name="T10" fmla="*/ 36 w 36"/>
                <a:gd name="T11" fmla="*/ 3 h 5"/>
                <a:gd name="T12" fmla="*/ 33 w 36"/>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36" h="5">
                  <a:moveTo>
                    <a:pt x="33" y="0"/>
                  </a:moveTo>
                  <a:cubicBezTo>
                    <a:pt x="3" y="0"/>
                    <a:pt x="3" y="0"/>
                    <a:pt x="3" y="0"/>
                  </a:cubicBezTo>
                  <a:cubicBezTo>
                    <a:pt x="1" y="0"/>
                    <a:pt x="0" y="2"/>
                    <a:pt x="0" y="3"/>
                  </a:cubicBezTo>
                  <a:cubicBezTo>
                    <a:pt x="0" y="5"/>
                    <a:pt x="1" y="5"/>
                    <a:pt x="3" y="5"/>
                  </a:cubicBezTo>
                  <a:cubicBezTo>
                    <a:pt x="33" y="5"/>
                    <a:pt x="33" y="5"/>
                    <a:pt x="33" y="5"/>
                  </a:cubicBezTo>
                  <a:cubicBezTo>
                    <a:pt x="35" y="5"/>
                    <a:pt x="36" y="5"/>
                    <a:pt x="36" y="3"/>
                  </a:cubicBezTo>
                  <a:cubicBezTo>
                    <a:pt x="36" y="2"/>
                    <a:pt x="35" y="0"/>
                    <a:pt x="33"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88" name="Oval 105">
              <a:extLst>
                <a:ext uri="{FF2B5EF4-FFF2-40B4-BE49-F238E27FC236}">
                  <a16:creationId xmlns:a16="http://schemas.microsoft.com/office/drawing/2014/main" id="{13B693D7-04C5-4F6E-AB58-1FE8B0F1C229}"/>
                </a:ext>
              </a:extLst>
            </p:cNvPr>
            <p:cNvSpPr>
              <a:spLocks noChangeArrowheads="1"/>
            </p:cNvSpPr>
            <p:nvPr/>
          </p:nvSpPr>
          <p:spPr bwMode="auto">
            <a:xfrm>
              <a:off x="8442325" y="1304926"/>
              <a:ext cx="34925" cy="349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89" name="Oval 106">
              <a:extLst>
                <a:ext uri="{FF2B5EF4-FFF2-40B4-BE49-F238E27FC236}">
                  <a16:creationId xmlns:a16="http://schemas.microsoft.com/office/drawing/2014/main" id="{AC2BD22F-3D65-42F3-B34D-458B52171D3E}"/>
                </a:ext>
              </a:extLst>
            </p:cNvPr>
            <p:cNvSpPr>
              <a:spLocks noChangeArrowheads="1"/>
            </p:cNvSpPr>
            <p:nvPr/>
          </p:nvSpPr>
          <p:spPr bwMode="auto">
            <a:xfrm>
              <a:off x="8442325" y="1365251"/>
              <a:ext cx="34925" cy="349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90" name="Oval 107">
              <a:extLst>
                <a:ext uri="{FF2B5EF4-FFF2-40B4-BE49-F238E27FC236}">
                  <a16:creationId xmlns:a16="http://schemas.microsoft.com/office/drawing/2014/main" id="{DCEB61A0-16FC-4740-8E6E-D37EF32BC069}"/>
                </a:ext>
              </a:extLst>
            </p:cNvPr>
            <p:cNvSpPr>
              <a:spLocks noChangeArrowheads="1"/>
            </p:cNvSpPr>
            <p:nvPr/>
          </p:nvSpPr>
          <p:spPr bwMode="auto">
            <a:xfrm>
              <a:off x="8442325" y="1425576"/>
              <a:ext cx="34925" cy="3175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91" name="Freeform 108">
              <a:extLst>
                <a:ext uri="{FF2B5EF4-FFF2-40B4-BE49-F238E27FC236}">
                  <a16:creationId xmlns:a16="http://schemas.microsoft.com/office/drawing/2014/main" id="{0A0CE0B9-9672-42A2-B5C1-18B4B65AD1F1}"/>
                </a:ext>
              </a:extLst>
            </p:cNvPr>
            <p:cNvSpPr>
              <a:spLocks noEditPoints="1"/>
            </p:cNvSpPr>
            <p:nvPr/>
          </p:nvSpPr>
          <p:spPr bwMode="auto">
            <a:xfrm>
              <a:off x="8366125" y="1125538"/>
              <a:ext cx="347663" cy="482600"/>
            </a:xfrm>
            <a:custGeom>
              <a:avLst/>
              <a:gdLst>
                <a:gd name="T0" fmla="*/ 72 w 109"/>
                <a:gd name="T1" fmla="*/ 145 h 151"/>
                <a:gd name="T2" fmla="*/ 15 w 109"/>
                <a:gd name="T3" fmla="*/ 145 h 151"/>
                <a:gd name="T4" fmla="*/ 7 w 109"/>
                <a:gd name="T5" fmla="*/ 137 h 151"/>
                <a:gd name="T6" fmla="*/ 7 w 109"/>
                <a:gd name="T7" fmla="*/ 38 h 151"/>
                <a:gd name="T8" fmla="*/ 15 w 109"/>
                <a:gd name="T9" fmla="*/ 29 h 151"/>
                <a:gd name="T10" fmla="*/ 25 w 109"/>
                <a:gd name="T11" fmla="*/ 29 h 151"/>
                <a:gd name="T12" fmla="*/ 25 w 109"/>
                <a:gd name="T13" fmla="*/ 30 h 151"/>
                <a:gd name="T14" fmla="*/ 32 w 109"/>
                <a:gd name="T15" fmla="*/ 37 h 151"/>
                <a:gd name="T16" fmla="*/ 78 w 109"/>
                <a:gd name="T17" fmla="*/ 37 h 151"/>
                <a:gd name="T18" fmla="*/ 85 w 109"/>
                <a:gd name="T19" fmla="*/ 30 h 151"/>
                <a:gd name="T20" fmla="*/ 85 w 109"/>
                <a:gd name="T21" fmla="*/ 29 h 151"/>
                <a:gd name="T22" fmla="*/ 94 w 109"/>
                <a:gd name="T23" fmla="*/ 29 h 151"/>
                <a:gd name="T24" fmla="*/ 102 w 109"/>
                <a:gd name="T25" fmla="*/ 38 h 151"/>
                <a:gd name="T26" fmla="*/ 102 w 109"/>
                <a:gd name="T27" fmla="*/ 90 h 151"/>
                <a:gd name="T28" fmla="*/ 109 w 109"/>
                <a:gd name="T29" fmla="*/ 89 h 151"/>
                <a:gd name="T30" fmla="*/ 109 w 109"/>
                <a:gd name="T31" fmla="*/ 38 h 151"/>
                <a:gd name="T32" fmla="*/ 94 w 109"/>
                <a:gd name="T33" fmla="*/ 23 h 151"/>
                <a:gd name="T34" fmla="*/ 85 w 109"/>
                <a:gd name="T35" fmla="*/ 23 h 151"/>
                <a:gd name="T36" fmla="*/ 85 w 109"/>
                <a:gd name="T37" fmla="*/ 15 h 151"/>
                <a:gd name="T38" fmla="*/ 78 w 109"/>
                <a:gd name="T39" fmla="*/ 8 h 151"/>
                <a:gd name="T40" fmla="*/ 62 w 109"/>
                <a:gd name="T41" fmla="*/ 8 h 151"/>
                <a:gd name="T42" fmla="*/ 62 w 109"/>
                <a:gd name="T43" fmla="*/ 7 h 151"/>
                <a:gd name="T44" fmla="*/ 55 w 109"/>
                <a:gd name="T45" fmla="*/ 0 h 151"/>
                <a:gd name="T46" fmla="*/ 48 w 109"/>
                <a:gd name="T47" fmla="*/ 7 h 151"/>
                <a:gd name="T48" fmla="*/ 48 w 109"/>
                <a:gd name="T49" fmla="*/ 8 h 151"/>
                <a:gd name="T50" fmla="*/ 32 w 109"/>
                <a:gd name="T51" fmla="*/ 8 h 151"/>
                <a:gd name="T52" fmla="*/ 25 w 109"/>
                <a:gd name="T53" fmla="*/ 15 h 151"/>
                <a:gd name="T54" fmla="*/ 25 w 109"/>
                <a:gd name="T55" fmla="*/ 23 h 151"/>
                <a:gd name="T56" fmla="*/ 15 w 109"/>
                <a:gd name="T57" fmla="*/ 23 h 151"/>
                <a:gd name="T58" fmla="*/ 0 w 109"/>
                <a:gd name="T59" fmla="*/ 38 h 151"/>
                <a:gd name="T60" fmla="*/ 0 w 109"/>
                <a:gd name="T61" fmla="*/ 137 h 151"/>
                <a:gd name="T62" fmla="*/ 15 w 109"/>
                <a:gd name="T63" fmla="*/ 151 h 151"/>
                <a:gd name="T64" fmla="*/ 74 w 109"/>
                <a:gd name="T65" fmla="*/ 151 h 151"/>
                <a:gd name="T66" fmla="*/ 72 w 109"/>
                <a:gd name="T67" fmla="*/ 145 h 151"/>
                <a:gd name="T68" fmla="*/ 31 w 109"/>
                <a:gd name="T69" fmla="*/ 14 h 151"/>
                <a:gd name="T70" fmla="*/ 79 w 109"/>
                <a:gd name="T71" fmla="*/ 14 h 151"/>
                <a:gd name="T72" fmla="*/ 79 w 109"/>
                <a:gd name="T73" fmla="*/ 31 h 151"/>
                <a:gd name="T74" fmla="*/ 31 w 109"/>
                <a:gd name="T75" fmla="*/ 31 h 151"/>
                <a:gd name="T76" fmla="*/ 31 w 109"/>
                <a:gd name="T77" fmla="*/ 1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9" h="151">
                  <a:moveTo>
                    <a:pt x="72" y="145"/>
                  </a:moveTo>
                  <a:cubicBezTo>
                    <a:pt x="15" y="145"/>
                    <a:pt x="15" y="145"/>
                    <a:pt x="15" y="145"/>
                  </a:cubicBezTo>
                  <a:cubicBezTo>
                    <a:pt x="10" y="145"/>
                    <a:pt x="7" y="141"/>
                    <a:pt x="7" y="137"/>
                  </a:cubicBezTo>
                  <a:cubicBezTo>
                    <a:pt x="7" y="38"/>
                    <a:pt x="7" y="38"/>
                    <a:pt x="7" y="38"/>
                  </a:cubicBezTo>
                  <a:cubicBezTo>
                    <a:pt x="7" y="33"/>
                    <a:pt x="10" y="29"/>
                    <a:pt x="15" y="29"/>
                  </a:cubicBezTo>
                  <a:cubicBezTo>
                    <a:pt x="25" y="29"/>
                    <a:pt x="25" y="29"/>
                    <a:pt x="25" y="29"/>
                  </a:cubicBezTo>
                  <a:cubicBezTo>
                    <a:pt x="25" y="30"/>
                    <a:pt x="25" y="30"/>
                    <a:pt x="25" y="30"/>
                  </a:cubicBezTo>
                  <a:cubicBezTo>
                    <a:pt x="25" y="34"/>
                    <a:pt x="28" y="37"/>
                    <a:pt x="32" y="37"/>
                  </a:cubicBezTo>
                  <a:cubicBezTo>
                    <a:pt x="78" y="37"/>
                    <a:pt x="78" y="37"/>
                    <a:pt x="78" y="37"/>
                  </a:cubicBezTo>
                  <a:cubicBezTo>
                    <a:pt x="82" y="37"/>
                    <a:pt x="85" y="34"/>
                    <a:pt x="85" y="30"/>
                  </a:cubicBezTo>
                  <a:cubicBezTo>
                    <a:pt x="85" y="29"/>
                    <a:pt x="85" y="29"/>
                    <a:pt x="85" y="29"/>
                  </a:cubicBezTo>
                  <a:cubicBezTo>
                    <a:pt x="94" y="29"/>
                    <a:pt x="94" y="29"/>
                    <a:pt x="94" y="29"/>
                  </a:cubicBezTo>
                  <a:cubicBezTo>
                    <a:pt x="99" y="29"/>
                    <a:pt x="102" y="33"/>
                    <a:pt x="102" y="38"/>
                  </a:cubicBezTo>
                  <a:cubicBezTo>
                    <a:pt x="102" y="90"/>
                    <a:pt x="102" y="90"/>
                    <a:pt x="102" y="90"/>
                  </a:cubicBezTo>
                  <a:cubicBezTo>
                    <a:pt x="109" y="89"/>
                    <a:pt x="109" y="89"/>
                    <a:pt x="109" y="89"/>
                  </a:cubicBezTo>
                  <a:cubicBezTo>
                    <a:pt x="109" y="38"/>
                    <a:pt x="109" y="38"/>
                    <a:pt x="109" y="38"/>
                  </a:cubicBezTo>
                  <a:cubicBezTo>
                    <a:pt x="109" y="30"/>
                    <a:pt x="102" y="23"/>
                    <a:pt x="94" y="23"/>
                  </a:cubicBezTo>
                  <a:cubicBezTo>
                    <a:pt x="85" y="23"/>
                    <a:pt x="85" y="23"/>
                    <a:pt x="85" y="23"/>
                  </a:cubicBezTo>
                  <a:cubicBezTo>
                    <a:pt x="85" y="15"/>
                    <a:pt x="85" y="15"/>
                    <a:pt x="85" y="15"/>
                  </a:cubicBezTo>
                  <a:cubicBezTo>
                    <a:pt x="85" y="11"/>
                    <a:pt x="82" y="8"/>
                    <a:pt x="78" y="8"/>
                  </a:cubicBezTo>
                  <a:cubicBezTo>
                    <a:pt x="62" y="8"/>
                    <a:pt x="62" y="8"/>
                    <a:pt x="62" y="8"/>
                  </a:cubicBezTo>
                  <a:cubicBezTo>
                    <a:pt x="62" y="7"/>
                    <a:pt x="62" y="7"/>
                    <a:pt x="62" y="7"/>
                  </a:cubicBezTo>
                  <a:cubicBezTo>
                    <a:pt x="62" y="3"/>
                    <a:pt x="59" y="0"/>
                    <a:pt x="55" y="0"/>
                  </a:cubicBezTo>
                  <a:cubicBezTo>
                    <a:pt x="51" y="0"/>
                    <a:pt x="48" y="3"/>
                    <a:pt x="48" y="7"/>
                  </a:cubicBezTo>
                  <a:cubicBezTo>
                    <a:pt x="48" y="8"/>
                    <a:pt x="48" y="8"/>
                    <a:pt x="48" y="8"/>
                  </a:cubicBezTo>
                  <a:cubicBezTo>
                    <a:pt x="32" y="8"/>
                    <a:pt x="32" y="8"/>
                    <a:pt x="32" y="8"/>
                  </a:cubicBezTo>
                  <a:cubicBezTo>
                    <a:pt x="28" y="8"/>
                    <a:pt x="25" y="11"/>
                    <a:pt x="25" y="15"/>
                  </a:cubicBezTo>
                  <a:cubicBezTo>
                    <a:pt x="25" y="23"/>
                    <a:pt x="25" y="23"/>
                    <a:pt x="25" y="23"/>
                  </a:cubicBezTo>
                  <a:cubicBezTo>
                    <a:pt x="15" y="23"/>
                    <a:pt x="15" y="23"/>
                    <a:pt x="15" y="23"/>
                  </a:cubicBezTo>
                  <a:cubicBezTo>
                    <a:pt x="7" y="23"/>
                    <a:pt x="0" y="30"/>
                    <a:pt x="0" y="38"/>
                  </a:cubicBezTo>
                  <a:cubicBezTo>
                    <a:pt x="0" y="137"/>
                    <a:pt x="0" y="137"/>
                    <a:pt x="0" y="137"/>
                  </a:cubicBezTo>
                  <a:cubicBezTo>
                    <a:pt x="0" y="145"/>
                    <a:pt x="7" y="151"/>
                    <a:pt x="15" y="151"/>
                  </a:cubicBezTo>
                  <a:cubicBezTo>
                    <a:pt x="74" y="151"/>
                    <a:pt x="74" y="151"/>
                    <a:pt x="74" y="151"/>
                  </a:cubicBezTo>
                  <a:lnTo>
                    <a:pt x="72" y="145"/>
                  </a:lnTo>
                  <a:close/>
                  <a:moveTo>
                    <a:pt x="31" y="14"/>
                  </a:moveTo>
                  <a:cubicBezTo>
                    <a:pt x="79" y="14"/>
                    <a:pt x="79" y="14"/>
                    <a:pt x="79" y="14"/>
                  </a:cubicBezTo>
                  <a:cubicBezTo>
                    <a:pt x="79" y="31"/>
                    <a:pt x="79" y="31"/>
                    <a:pt x="79" y="31"/>
                  </a:cubicBezTo>
                  <a:cubicBezTo>
                    <a:pt x="31" y="31"/>
                    <a:pt x="31" y="31"/>
                    <a:pt x="31" y="31"/>
                  </a:cubicBezTo>
                  <a:lnTo>
                    <a:pt x="31"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92" name="Freeform 109">
              <a:extLst>
                <a:ext uri="{FF2B5EF4-FFF2-40B4-BE49-F238E27FC236}">
                  <a16:creationId xmlns:a16="http://schemas.microsoft.com/office/drawing/2014/main" id="{96AADF25-CB50-41AB-9336-445C4E2F094A}"/>
                </a:ext>
              </a:extLst>
            </p:cNvPr>
            <p:cNvSpPr>
              <a:spLocks/>
            </p:cNvSpPr>
            <p:nvPr/>
          </p:nvSpPr>
          <p:spPr bwMode="auto">
            <a:xfrm>
              <a:off x="8609013" y="1425576"/>
              <a:ext cx="239713" cy="242888"/>
            </a:xfrm>
            <a:custGeom>
              <a:avLst/>
              <a:gdLst>
                <a:gd name="T0" fmla="*/ 73 w 75"/>
                <a:gd name="T1" fmla="*/ 26 h 76"/>
                <a:gd name="T2" fmla="*/ 71 w 75"/>
                <a:gd name="T3" fmla="*/ 24 h 76"/>
                <a:gd name="T4" fmla="*/ 69 w 75"/>
                <a:gd name="T5" fmla="*/ 24 h 76"/>
                <a:gd name="T6" fmla="*/ 68 w 75"/>
                <a:gd name="T7" fmla="*/ 28 h 76"/>
                <a:gd name="T8" fmla="*/ 69 w 75"/>
                <a:gd name="T9" fmla="*/ 38 h 76"/>
                <a:gd name="T10" fmla="*/ 37 w 75"/>
                <a:gd name="T11" fmla="*/ 70 h 76"/>
                <a:gd name="T12" fmla="*/ 5 w 75"/>
                <a:gd name="T13" fmla="*/ 38 h 76"/>
                <a:gd name="T14" fmla="*/ 37 w 75"/>
                <a:gd name="T15" fmla="*/ 6 h 76"/>
                <a:gd name="T16" fmla="*/ 60 w 75"/>
                <a:gd name="T17" fmla="*/ 15 h 76"/>
                <a:gd name="T18" fmla="*/ 62 w 75"/>
                <a:gd name="T19" fmla="*/ 16 h 76"/>
                <a:gd name="T20" fmla="*/ 62 w 75"/>
                <a:gd name="T21" fmla="*/ 16 h 76"/>
                <a:gd name="T22" fmla="*/ 64 w 75"/>
                <a:gd name="T23" fmla="*/ 15 h 76"/>
                <a:gd name="T24" fmla="*/ 65 w 75"/>
                <a:gd name="T25" fmla="*/ 13 h 76"/>
                <a:gd name="T26" fmla="*/ 64 w 75"/>
                <a:gd name="T27" fmla="*/ 11 h 76"/>
                <a:gd name="T28" fmla="*/ 37 w 75"/>
                <a:gd name="T29" fmla="*/ 0 h 76"/>
                <a:gd name="T30" fmla="*/ 0 w 75"/>
                <a:gd name="T31" fmla="*/ 38 h 76"/>
                <a:gd name="T32" fmla="*/ 37 w 75"/>
                <a:gd name="T33" fmla="*/ 76 h 76"/>
                <a:gd name="T34" fmla="*/ 75 w 75"/>
                <a:gd name="T35" fmla="*/ 38 h 76"/>
                <a:gd name="T36" fmla="*/ 73 w 75"/>
                <a:gd name="T37" fmla="*/ 2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5" h="76">
                  <a:moveTo>
                    <a:pt x="73" y="26"/>
                  </a:moveTo>
                  <a:cubicBezTo>
                    <a:pt x="73" y="25"/>
                    <a:pt x="72" y="25"/>
                    <a:pt x="71" y="24"/>
                  </a:cubicBezTo>
                  <a:cubicBezTo>
                    <a:pt x="71" y="24"/>
                    <a:pt x="70" y="24"/>
                    <a:pt x="69" y="24"/>
                  </a:cubicBezTo>
                  <a:cubicBezTo>
                    <a:pt x="68" y="25"/>
                    <a:pt x="67" y="27"/>
                    <a:pt x="68" y="28"/>
                  </a:cubicBezTo>
                  <a:cubicBezTo>
                    <a:pt x="69" y="32"/>
                    <a:pt x="69" y="34"/>
                    <a:pt x="69" y="38"/>
                  </a:cubicBezTo>
                  <a:cubicBezTo>
                    <a:pt x="69" y="56"/>
                    <a:pt x="55" y="70"/>
                    <a:pt x="37" y="70"/>
                  </a:cubicBezTo>
                  <a:cubicBezTo>
                    <a:pt x="20" y="70"/>
                    <a:pt x="5" y="56"/>
                    <a:pt x="5" y="38"/>
                  </a:cubicBezTo>
                  <a:cubicBezTo>
                    <a:pt x="5" y="21"/>
                    <a:pt x="20" y="6"/>
                    <a:pt x="37" y="6"/>
                  </a:cubicBezTo>
                  <a:cubicBezTo>
                    <a:pt x="46" y="6"/>
                    <a:pt x="54" y="9"/>
                    <a:pt x="60" y="15"/>
                  </a:cubicBezTo>
                  <a:cubicBezTo>
                    <a:pt x="60" y="16"/>
                    <a:pt x="61" y="16"/>
                    <a:pt x="62" y="16"/>
                  </a:cubicBezTo>
                  <a:cubicBezTo>
                    <a:pt x="62" y="16"/>
                    <a:pt x="62" y="16"/>
                    <a:pt x="62" y="16"/>
                  </a:cubicBezTo>
                  <a:cubicBezTo>
                    <a:pt x="62" y="16"/>
                    <a:pt x="63" y="16"/>
                    <a:pt x="64" y="15"/>
                  </a:cubicBezTo>
                  <a:cubicBezTo>
                    <a:pt x="64" y="15"/>
                    <a:pt x="65" y="14"/>
                    <a:pt x="65" y="13"/>
                  </a:cubicBezTo>
                  <a:cubicBezTo>
                    <a:pt x="65" y="13"/>
                    <a:pt x="64" y="12"/>
                    <a:pt x="64" y="11"/>
                  </a:cubicBezTo>
                  <a:cubicBezTo>
                    <a:pt x="57" y="4"/>
                    <a:pt x="48" y="0"/>
                    <a:pt x="37" y="0"/>
                  </a:cubicBezTo>
                  <a:cubicBezTo>
                    <a:pt x="16" y="0"/>
                    <a:pt x="0" y="17"/>
                    <a:pt x="0" y="38"/>
                  </a:cubicBezTo>
                  <a:cubicBezTo>
                    <a:pt x="0" y="59"/>
                    <a:pt x="16" y="76"/>
                    <a:pt x="37" y="76"/>
                  </a:cubicBezTo>
                  <a:cubicBezTo>
                    <a:pt x="58" y="76"/>
                    <a:pt x="75" y="59"/>
                    <a:pt x="75" y="38"/>
                  </a:cubicBezTo>
                  <a:cubicBezTo>
                    <a:pt x="75" y="33"/>
                    <a:pt x="75" y="30"/>
                    <a:pt x="73" y="2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93" name="Freeform 110">
              <a:extLst>
                <a:ext uri="{FF2B5EF4-FFF2-40B4-BE49-F238E27FC236}">
                  <a16:creationId xmlns:a16="http://schemas.microsoft.com/office/drawing/2014/main" id="{1FD8D067-AD0E-46D7-AA1D-EE7BAC78B1C2}"/>
                </a:ext>
              </a:extLst>
            </p:cNvPr>
            <p:cNvSpPr>
              <a:spLocks/>
            </p:cNvSpPr>
            <p:nvPr/>
          </p:nvSpPr>
          <p:spPr bwMode="auto">
            <a:xfrm>
              <a:off x="8666163" y="1463676"/>
              <a:ext cx="179388" cy="128588"/>
            </a:xfrm>
            <a:custGeom>
              <a:avLst/>
              <a:gdLst>
                <a:gd name="T0" fmla="*/ 5 w 56"/>
                <a:gd name="T1" fmla="*/ 19 h 40"/>
                <a:gd name="T2" fmla="*/ 1 w 56"/>
                <a:gd name="T3" fmla="*/ 19 h 40"/>
                <a:gd name="T4" fmla="*/ 0 w 56"/>
                <a:gd name="T5" fmla="*/ 21 h 40"/>
                <a:gd name="T6" fmla="*/ 1 w 56"/>
                <a:gd name="T7" fmla="*/ 23 h 40"/>
                <a:gd name="T8" fmla="*/ 17 w 56"/>
                <a:gd name="T9" fmla="*/ 40 h 40"/>
                <a:gd name="T10" fmla="*/ 19 w 56"/>
                <a:gd name="T11" fmla="*/ 40 h 40"/>
                <a:gd name="T12" fmla="*/ 21 w 56"/>
                <a:gd name="T13" fmla="*/ 40 h 40"/>
                <a:gd name="T14" fmla="*/ 55 w 56"/>
                <a:gd name="T15" fmla="*/ 5 h 40"/>
                <a:gd name="T16" fmla="*/ 55 w 56"/>
                <a:gd name="T17" fmla="*/ 1 h 40"/>
                <a:gd name="T18" fmla="*/ 53 w 56"/>
                <a:gd name="T19" fmla="*/ 0 h 40"/>
                <a:gd name="T20" fmla="*/ 51 w 56"/>
                <a:gd name="T21" fmla="*/ 1 h 40"/>
                <a:gd name="T22" fmla="*/ 19 w 56"/>
                <a:gd name="T23" fmla="*/ 34 h 40"/>
                <a:gd name="T24" fmla="*/ 5 w 56"/>
                <a:gd name="T25" fmla="*/ 19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6" h="40">
                  <a:moveTo>
                    <a:pt x="5" y="19"/>
                  </a:moveTo>
                  <a:cubicBezTo>
                    <a:pt x="4" y="18"/>
                    <a:pt x="2" y="18"/>
                    <a:pt x="1" y="19"/>
                  </a:cubicBezTo>
                  <a:cubicBezTo>
                    <a:pt x="0" y="20"/>
                    <a:pt x="0" y="20"/>
                    <a:pt x="0" y="21"/>
                  </a:cubicBezTo>
                  <a:cubicBezTo>
                    <a:pt x="0" y="22"/>
                    <a:pt x="0" y="23"/>
                    <a:pt x="1" y="23"/>
                  </a:cubicBezTo>
                  <a:cubicBezTo>
                    <a:pt x="17" y="40"/>
                    <a:pt x="17" y="40"/>
                    <a:pt x="17" y="40"/>
                  </a:cubicBezTo>
                  <a:cubicBezTo>
                    <a:pt x="18" y="40"/>
                    <a:pt x="18" y="40"/>
                    <a:pt x="19" y="40"/>
                  </a:cubicBezTo>
                  <a:cubicBezTo>
                    <a:pt x="20" y="40"/>
                    <a:pt x="21" y="40"/>
                    <a:pt x="21" y="40"/>
                  </a:cubicBezTo>
                  <a:cubicBezTo>
                    <a:pt x="55" y="5"/>
                    <a:pt x="55" y="5"/>
                    <a:pt x="55" y="5"/>
                  </a:cubicBezTo>
                  <a:cubicBezTo>
                    <a:pt x="56" y="4"/>
                    <a:pt x="56" y="2"/>
                    <a:pt x="55" y="1"/>
                  </a:cubicBezTo>
                  <a:cubicBezTo>
                    <a:pt x="54" y="0"/>
                    <a:pt x="53" y="0"/>
                    <a:pt x="53" y="0"/>
                  </a:cubicBezTo>
                  <a:cubicBezTo>
                    <a:pt x="52" y="0"/>
                    <a:pt x="51" y="0"/>
                    <a:pt x="51" y="1"/>
                  </a:cubicBezTo>
                  <a:cubicBezTo>
                    <a:pt x="19" y="34"/>
                    <a:pt x="19" y="34"/>
                    <a:pt x="19" y="34"/>
                  </a:cubicBezTo>
                  <a:lnTo>
                    <a:pt x="5"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grpSp>
    </p:spTree>
    <p:extLst>
      <p:ext uri="{BB962C8B-B14F-4D97-AF65-F5344CB8AC3E}">
        <p14:creationId xmlns:p14="http://schemas.microsoft.com/office/powerpoint/2010/main" val="3230811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ED22C2AE-DE19-4094-8757-D0797CF07B31}"/>
              </a:ex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3367812008"/>
              </p:ext>
            </p:extLst>
          </p:nvPr>
        </p:nvGraphicFramePr>
        <p:xfrm>
          <a:off x="1714" y="80539"/>
          <a:ext cx="1714" cy="1714"/>
        </p:xfrm>
        <a:graphic>
          <a:graphicData uri="http://schemas.openxmlformats.org/presentationml/2006/ole">
            <mc:AlternateContent xmlns:mc="http://schemas.openxmlformats.org/markup-compatibility/2006">
              <mc:Choice xmlns:v="urn:schemas-microsoft-com:vml" Requires="v">
                <p:oleObj name="think-cell Slide" r:id="rId3" imgW="327" imgH="327" progId="TCLayout.ActiveDocument.1">
                  <p:embed/>
                </p:oleObj>
              </mc:Choice>
              <mc:Fallback>
                <p:oleObj name="think-cell Slide" r:id="rId3" imgW="327" imgH="327" progId="TCLayout.ActiveDocument.1">
                  <p:embed/>
                  <p:pic>
                    <p:nvPicPr>
                      <p:cNvPr id="5" name="Object 4" hidden="1">
                        <a:extLst>
                          <a:ext uri="{FF2B5EF4-FFF2-40B4-BE49-F238E27FC236}">
                            <a16:creationId xmlns:a16="http://schemas.microsoft.com/office/drawing/2014/main" id="{ED22C2AE-DE19-4094-8757-D0797CF07B31}"/>
                          </a:ext>
                          <a:ext uri="{C183D7F6-B498-43B3-948B-1728B52AA6E4}">
                            <adec:decorative xmlns:adec="http://schemas.microsoft.com/office/drawing/2017/decorative" val="1"/>
                          </a:ext>
                        </a:extLst>
                      </p:cNvPr>
                      <p:cNvPicPr/>
                      <p:nvPr/>
                    </p:nvPicPr>
                    <p:blipFill>
                      <a:blip r:embed="rId4"/>
                      <a:stretch>
                        <a:fillRect/>
                      </a:stretch>
                    </p:blipFill>
                    <p:spPr>
                      <a:xfrm>
                        <a:off x="1714" y="80539"/>
                        <a:ext cx="1714" cy="1714"/>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3FF56601-B179-BD81-4CBF-8F3DAA12062A}"/>
              </a:ext>
            </a:extLst>
          </p:cNvPr>
          <p:cNvSpPr>
            <a:spLocks noGrp="1"/>
          </p:cNvSpPr>
          <p:nvPr>
            <p:ph type="title"/>
          </p:nvPr>
        </p:nvSpPr>
        <p:spPr>
          <a:xfrm>
            <a:off x="582837" y="501638"/>
            <a:ext cx="7407569" cy="637097"/>
          </a:xfrm>
        </p:spPr>
        <p:txBody>
          <a:bodyPr vert="horz"/>
          <a:lstStyle/>
          <a:p>
            <a:r>
              <a:rPr lang="en-AU" sz="2300" dirty="0"/>
              <a:t>Cross-functional Planning Internal Referrals meeting: Ways of working and agenda</a:t>
            </a:r>
          </a:p>
        </p:txBody>
      </p:sp>
      <p:sp>
        <p:nvSpPr>
          <p:cNvPr id="44" name="TextBox 43">
            <a:extLst>
              <a:ext uri="{FF2B5EF4-FFF2-40B4-BE49-F238E27FC236}">
                <a16:creationId xmlns:a16="http://schemas.microsoft.com/office/drawing/2014/main" id="{F2FB8753-9168-4A78-B6FC-A4B21CE9951E}"/>
              </a:ext>
              <a:ext uri="{C183D7F6-B498-43B3-948B-1728B52AA6E4}">
                <adec:decorative xmlns:adec="http://schemas.microsoft.com/office/drawing/2017/decorative" val="1"/>
              </a:ext>
            </a:extLst>
          </p:cNvPr>
          <p:cNvSpPr txBox="1"/>
          <p:nvPr/>
        </p:nvSpPr>
        <p:spPr>
          <a:xfrm>
            <a:off x="233134" y="2205283"/>
            <a:ext cx="3363008" cy="2801224"/>
          </a:xfrm>
          <a:prstGeom prst="rect">
            <a:avLst/>
          </a:prstGeom>
          <a:solidFill>
            <a:schemeClr val="bg1">
              <a:lumMod val="95000"/>
            </a:schemeClr>
          </a:solidFill>
        </p:spPr>
        <p:txBody>
          <a:bodyPr wrap="square" bIns="58284" rtlCol="0" anchor="ctr" anchorCtr="0">
            <a:noAutofit/>
          </a:bodyPr>
          <a:lstStyle/>
          <a:p>
            <a:pPr algn="ctr"/>
            <a:endParaRPr lang="en-AU" sz="1079">
              <a:solidFill>
                <a:schemeClr val="accent6"/>
              </a:solidFill>
              <a:latin typeface="+mj-lt"/>
            </a:endParaRPr>
          </a:p>
        </p:txBody>
      </p:sp>
      <p:sp>
        <p:nvSpPr>
          <p:cNvPr id="46" name="TextBox 45">
            <a:extLst>
              <a:ext uri="{FF2B5EF4-FFF2-40B4-BE49-F238E27FC236}">
                <a16:creationId xmlns:a16="http://schemas.microsoft.com/office/drawing/2014/main" id="{884CC6C9-9FB7-402C-A1E0-2DC802F45D55}"/>
              </a:ext>
            </a:extLst>
          </p:cNvPr>
          <p:cNvSpPr txBox="1"/>
          <p:nvPr/>
        </p:nvSpPr>
        <p:spPr>
          <a:xfrm>
            <a:off x="233134" y="1646065"/>
            <a:ext cx="3363008" cy="559218"/>
          </a:xfrm>
          <a:prstGeom prst="rect">
            <a:avLst/>
          </a:prstGeom>
          <a:solidFill>
            <a:schemeClr val="accent6"/>
          </a:solidFill>
        </p:spPr>
        <p:txBody>
          <a:bodyPr wrap="square" bIns="116567" rtlCol="0" anchor="b" anchorCtr="0">
            <a:noAutofit/>
          </a:bodyPr>
          <a:lstStyle/>
          <a:p>
            <a:r>
              <a:rPr lang="en-AU" sz="1349">
                <a:solidFill>
                  <a:schemeClr val="bg1"/>
                </a:solidFill>
                <a:latin typeface="+mj-lt"/>
              </a:rPr>
              <a:t>Agenda preparation and</a:t>
            </a:r>
            <a:br>
              <a:rPr lang="en-AU" sz="1349">
                <a:solidFill>
                  <a:schemeClr val="bg1"/>
                </a:solidFill>
                <a:latin typeface="+mj-lt"/>
              </a:rPr>
            </a:br>
            <a:r>
              <a:rPr lang="en-AU" sz="1349">
                <a:solidFill>
                  <a:schemeClr val="bg1"/>
                </a:solidFill>
                <a:latin typeface="+mj-lt"/>
              </a:rPr>
              <a:t>documentation guidelines</a:t>
            </a:r>
          </a:p>
        </p:txBody>
      </p:sp>
      <p:sp>
        <p:nvSpPr>
          <p:cNvPr id="49" name="TextBox 48">
            <a:extLst>
              <a:ext uri="{FF2B5EF4-FFF2-40B4-BE49-F238E27FC236}">
                <a16:creationId xmlns:a16="http://schemas.microsoft.com/office/drawing/2014/main" id="{D6C2FDA3-A20A-4CD9-B5EC-A4B54FE01143}"/>
              </a:ext>
            </a:extLst>
          </p:cNvPr>
          <p:cNvSpPr txBox="1"/>
          <p:nvPr/>
        </p:nvSpPr>
        <p:spPr>
          <a:xfrm>
            <a:off x="365886" y="2302078"/>
            <a:ext cx="3097507" cy="774355"/>
          </a:xfrm>
          <a:prstGeom prst="rect">
            <a:avLst/>
          </a:prstGeom>
          <a:solidFill>
            <a:schemeClr val="bg1"/>
          </a:solidFill>
        </p:spPr>
        <p:txBody>
          <a:bodyPr wrap="square" lIns="194279" tIns="77712" rIns="194279" bIns="116567" rtlCol="0" anchor="ctr" anchorCtr="0">
            <a:noAutofit/>
          </a:bodyPr>
          <a:lstStyle/>
          <a:p>
            <a:pPr algn="ctr"/>
            <a:r>
              <a:rPr lang="en-AU" sz="1025" dirty="0">
                <a:solidFill>
                  <a:schemeClr val="accent6"/>
                </a:solidFill>
              </a:rPr>
              <a:t>Planning team leaders compile applications to be discussed during the meeting based on ongoing applications each week.</a:t>
            </a:r>
          </a:p>
        </p:txBody>
      </p:sp>
      <p:sp>
        <p:nvSpPr>
          <p:cNvPr id="45" name="TextBox 44">
            <a:extLst>
              <a:ext uri="{FF2B5EF4-FFF2-40B4-BE49-F238E27FC236}">
                <a16:creationId xmlns:a16="http://schemas.microsoft.com/office/drawing/2014/main" id="{D19E1BAA-6A0A-49CF-97DB-AF0204695FF8}"/>
              </a:ext>
            </a:extLst>
          </p:cNvPr>
          <p:cNvSpPr txBox="1"/>
          <p:nvPr/>
        </p:nvSpPr>
        <p:spPr>
          <a:xfrm>
            <a:off x="365886" y="3201170"/>
            <a:ext cx="3097507" cy="774355"/>
          </a:xfrm>
          <a:prstGeom prst="rect">
            <a:avLst/>
          </a:prstGeom>
          <a:solidFill>
            <a:schemeClr val="bg1"/>
          </a:solidFill>
        </p:spPr>
        <p:txBody>
          <a:bodyPr wrap="square" lIns="310846" tIns="77712" rIns="310846" bIns="116567" rtlCol="0" anchor="ctr" anchorCtr="0">
            <a:noAutofit/>
          </a:bodyPr>
          <a:lstStyle/>
          <a:p>
            <a:pPr algn="ctr"/>
            <a:r>
              <a:rPr lang="en-AU" sz="1025" dirty="0">
                <a:solidFill>
                  <a:schemeClr val="accent6"/>
                </a:solidFill>
              </a:rPr>
              <a:t>This agenda is circulated</a:t>
            </a:r>
            <a:br>
              <a:rPr lang="en-AU" sz="1025" dirty="0">
                <a:solidFill>
                  <a:schemeClr val="accent6"/>
                </a:solidFill>
              </a:rPr>
            </a:br>
            <a:r>
              <a:rPr lang="en-AU" sz="1025" dirty="0">
                <a:solidFill>
                  <a:schemeClr val="accent6"/>
                </a:solidFill>
              </a:rPr>
              <a:t>3 days before the meeting. The meeting Chair will be responsible for ensuring the agenda runs to time. </a:t>
            </a:r>
          </a:p>
        </p:txBody>
      </p:sp>
      <p:sp>
        <p:nvSpPr>
          <p:cNvPr id="51" name="TextBox 50">
            <a:extLst>
              <a:ext uri="{FF2B5EF4-FFF2-40B4-BE49-F238E27FC236}">
                <a16:creationId xmlns:a16="http://schemas.microsoft.com/office/drawing/2014/main" id="{8287A601-7A24-4DC3-81CF-859148DBFDC7}"/>
              </a:ext>
            </a:extLst>
          </p:cNvPr>
          <p:cNvSpPr txBox="1"/>
          <p:nvPr/>
        </p:nvSpPr>
        <p:spPr>
          <a:xfrm>
            <a:off x="365886" y="4100263"/>
            <a:ext cx="3097507" cy="774355"/>
          </a:xfrm>
          <a:prstGeom prst="rect">
            <a:avLst/>
          </a:prstGeom>
          <a:solidFill>
            <a:schemeClr val="bg1"/>
          </a:solidFill>
        </p:spPr>
        <p:txBody>
          <a:bodyPr wrap="square" lIns="310846" tIns="77712" rIns="310846" bIns="116567" rtlCol="0" anchor="ctr" anchorCtr="0">
            <a:noAutofit/>
          </a:bodyPr>
          <a:lstStyle/>
          <a:p>
            <a:pPr algn="ctr"/>
            <a:r>
              <a:rPr lang="en-AU" sz="1025" dirty="0">
                <a:solidFill>
                  <a:schemeClr val="accent6"/>
                </a:solidFill>
                <a:highlight>
                  <a:srgbClr val="FFFF00"/>
                </a:highlight>
              </a:rPr>
              <a:t>[How are notes taken and where are they saved]</a:t>
            </a:r>
          </a:p>
        </p:txBody>
      </p:sp>
      <p:sp>
        <p:nvSpPr>
          <p:cNvPr id="47" name="TextBox 46">
            <a:extLst>
              <a:ext uri="{FF2B5EF4-FFF2-40B4-BE49-F238E27FC236}">
                <a16:creationId xmlns:a16="http://schemas.microsoft.com/office/drawing/2014/main" id="{1F6A98B1-1BD5-41EE-90DC-6B8F89FC1B6E}"/>
              </a:ext>
              <a:ext uri="{C183D7F6-B498-43B3-948B-1728B52AA6E4}">
                <adec:decorative xmlns:adec="http://schemas.microsoft.com/office/drawing/2017/decorative" val="1"/>
              </a:ext>
            </a:extLst>
          </p:cNvPr>
          <p:cNvSpPr txBox="1"/>
          <p:nvPr/>
        </p:nvSpPr>
        <p:spPr>
          <a:xfrm>
            <a:off x="233134" y="6056440"/>
            <a:ext cx="3363008" cy="1171846"/>
          </a:xfrm>
          <a:prstGeom prst="rect">
            <a:avLst/>
          </a:prstGeom>
          <a:solidFill>
            <a:schemeClr val="bg1">
              <a:lumMod val="95000"/>
            </a:schemeClr>
          </a:solidFill>
        </p:spPr>
        <p:txBody>
          <a:bodyPr wrap="square" bIns="58284" rtlCol="0" anchor="ctr" anchorCtr="0">
            <a:noAutofit/>
          </a:bodyPr>
          <a:lstStyle/>
          <a:p>
            <a:pPr algn="ctr"/>
            <a:endParaRPr lang="en-AU" sz="1079">
              <a:solidFill>
                <a:schemeClr val="bg1"/>
              </a:solidFill>
              <a:latin typeface="+mj-lt"/>
            </a:endParaRPr>
          </a:p>
        </p:txBody>
      </p:sp>
      <p:sp>
        <p:nvSpPr>
          <p:cNvPr id="42" name="TextBox 41">
            <a:extLst>
              <a:ext uri="{FF2B5EF4-FFF2-40B4-BE49-F238E27FC236}">
                <a16:creationId xmlns:a16="http://schemas.microsoft.com/office/drawing/2014/main" id="{EAD7A73A-54A7-49F8-BB9E-61F2F2F7BBC3}"/>
              </a:ext>
            </a:extLst>
          </p:cNvPr>
          <p:cNvSpPr txBox="1"/>
          <p:nvPr/>
        </p:nvSpPr>
        <p:spPr>
          <a:xfrm>
            <a:off x="233134" y="5285498"/>
            <a:ext cx="3363008" cy="660548"/>
          </a:xfrm>
          <a:prstGeom prst="rect">
            <a:avLst/>
          </a:prstGeom>
          <a:solidFill>
            <a:schemeClr val="accent6"/>
          </a:solidFill>
        </p:spPr>
        <p:txBody>
          <a:bodyPr wrap="square" bIns="116567" rtlCol="0" anchor="b" anchorCtr="0">
            <a:noAutofit/>
          </a:bodyPr>
          <a:lstStyle/>
          <a:p>
            <a:r>
              <a:rPr lang="en-AU" sz="1349">
                <a:solidFill>
                  <a:schemeClr val="bg1"/>
                </a:solidFill>
                <a:latin typeface="+mj-lt"/>
              </a:rPr>
              <a:t>Accountability</a:t>
            </a:r>
          </a:p>
        </p:txBody>
      </p:sp>
      <p:sp>
        <p:nvSpPr>
          <p:cNvPr id="43" name="TextBox 42">
            <a:extLst>
              <a:ext uri="{FF2B5EF4-FFF2-40B4-BE49-F238E27FC236}">
                <a16:creationId xmlns:a16="http://schemas.microsoft.com/office/drawing/2014/main" id="{A2F1501D-06B2-4E8F-BE70-1CB7ADFBAF41}"/>
              </a:ext>
            </a:extLst>
          </p:cNvPr>
          <p:cNvSpPr txBox="1"/>
          <p:nvPr/>
        </p:nvSpPr>
        <p:spPr>
          <a:xfrm>
            <a:off x="365886" y="6179181"/>
            <a:ext cx="3097507" cy="932538"/>
          </a:xfrm>
          <a:prstGeom prst="rect">
            <a:avLst/>
          </a:prstGeom>
          <a:solidFill>
            <a:schemeClr val="bg1"/>
          </a:solidFill>
        </p:spPr>
        <p:txBody>
          <a:bodyPr wrap="square" lIns="310846" tIns="77712" rIns="310846" bIns="116567" rtlCol="0" anchor="ctr" anchorCtr="0">
            <a:noAutofit/>
          </a:bodyPr>
          <a:lstStyle/>
          <a:p>
            <a:pPr algn="ctr"/>
            <a:r>
              <a:rPr lang="en-AU" sz="1025" dirty="0">
                <a:solidFill>
                  <a:schemeClr val="accent6"/>
                </a:solidFill>
              </a:rPr>
              <a:t>There should be a documented escalation pathway with clear timeframes and responsibilities. </a:t>
            </a:r>
          </a:p>
        </p:txBody>
      </p:sp>
      <p:sp>
        <p:nvSpPr>
          <p:cNvPr id="53" name="TextBox 52">
            <a:extLst>
              <a:ext uri="{FF2B5EF4-FFF2-40B4-BE49-F238E27FC236}">
                <a16:creationId xmlns:a16="http://schemas.microsoft.com/office/drawing/2014/main" id="{86A3567D-986A-4676-9B6A-2C307A7830CC}"/>
              </a:ext>
              <a:ext uri="{C183D7F6-B498-43B3-948B-1728B52AA6E4}">
                <adec:decorative xmlns:adec="http://schemas.microsoft.com/office/drawing/2017/decorative" val="1"/>
              </a:ext>
            </a:extLst>
          </p:cNvPr>
          <p:cNvSpPr txBox="1"/>
          <p:nvPr/>
        </p:nvSpPr>
        <p:spPr>
          <a:xfrm>
            <a:off x="3835753" y="1633056"/>
            <a:ext cx="6616449" cy="5595231"/>
          </a:xfrm>
          <a:prstGeom prst="rect">
            <a:avLst/>
          </a:prstGeom>
          <a:solidFill>
            <a:schemeClr val="bg1">
              <a:lumMod val="95000"/>
            </a:schemeClr>
          </a:solidFill>
        </p:spPr>
        <p:txBody>
          <a:bodyPr wrap="square" bIns="58284" rtlCol="0" anchor="ctr" anchorCtr="0">
            <a:noAutofit/>
          </a:bodyPr>
          <a:lstStyle/>
          <a:p>
            <a:pPr algn="ctr"/>
            <a:endParaRPr lang="en-AU" sz="1079">
              <a:solidFill>
                <a:schemeClr val="bg1"/>
              </a:solidFill>
              <a:latin typeface="+mj-lt"/>
            </a:endParaRPr>
          </a:p>
        </p:txBody>
      </p:sp>
      <p:sp>
        <p:nvSpPr>
          <p:cNvPr id="55" name="TextBox 54">
            <a:extLst>
              <a:ext uri="{FF2B5EF4-FFF2-40B4-BE49-F238E27FC236}">
                <a16:creationId xmlns:a16="http://schemas.microsoft.com/office/drawing/2014/main" id="{521D4541-7166-4E52-AF14-9463A7EA297D}"/>
              </a:ext>
            </a:extLst>
          </p:cNvPr>
          <p:cNvSpPr txBox="1"/>
          <p:nvPr/>
        </p:nvSpPr>
        <p:spPr>
          <a:xfrm>
            <a:off x="3835753" y="1646063"/>
            <a:ext cx="6616449" cy="559219"/>
          </a:xfrm>
          <a:prstGeom prst="rect">
            <a:avLst/>
          </a:prstGeom>
          <a:solidFill>
            <a:schemeClr val="accent6"/>
          </a:solidFill>
        </p:spPr>
        <p:txBody>
          <a:bodyPr wrap="square" bIns="116567" rtlCol="0" anchor="b" anchorCtr="0">
            <a:noAutofit/>
          </a:bodyPr>
          <a:lstStyle/>
          <a:p>
            <a:r>
              <a:rPr lang="en-AU" sz="1349" dirty="0">
                <a:solidFill>
                  <a:schemeClr val="bg1"/>
                </a:solidFill>
                <a:latin typeface="+mj-lt"/>
              </a:rPr>
              <a:t>Suggested agenda items</a:t>
            </a:r>
          </a:p>
        </p:txBody>
      </p:sp>
      <p:sp>
        <p:nvSpPr>
          <p:cNvPr id="58" name="TextBox 57">
            <a:extLst>
              <a:ext uri="{FF2B5EF4-FFF2-40B4-BE49-F238E27FC236}">
                <a16:creationId xmlns:a16="http://schemas.microsoft.com/office/drawing/2014/main" id="{74C5EFA6-BA36-4D20-B906-86B770D5C840}"/>
              </a:ext>
              <a:ext uri="{C183D7F6-B498-43B3-948B-1728B52AA6E4}">
                <adec:decorative xmlns:adec="http://schemas.microsoft.com/office/drawing/2017/decorative" val="1"/>
              </a:ext>
            </a:extLst>
          </p:cNvPr>
          <p:cNvSpPr txBox="1"/>
          <p:nvPr/>
        </p:nvSpPr>
        <p:spPr>
          <a:xfrm>
            <a:off x="3945418" y="2491471"/>
            <a:ext cx="6397119" cy="1785856"/>
          </a:xfrm>
          <a:prstGeom prst="rect">
            <a:avLst/>
          </a:prstGeom>
          <a:solidFill>
            <a:schemeClr val="bg1"/>
          </a:solidFill>
        </p:spPr>
        <p:txBody>
          <a:bodyPr wrap="square" lIns="97139" tIns="77712" rIns="77712" bIns="116567" rtlCol="0" anchor="t" anchorCtr="0">
            <a:noAutofit/>
          </a:bodyPr>
          <a:lstStyle/>
          <a:p>
            <a:endParaRPr lang="en-AU" sz="1025">
              <a:solidFill>
                <a:schemeClr val="bg2"/>
              </a:solidFill>
            </a:endParaRPr>
          </a:p>
        </p:txBody>
      </p:sp>
      <p:sp>
        <p:nvSpPr>
          <p:cNvPr id="56" name="TextBox 55">
            <a:extLst>
              <a:ext uri="{FF2B5EF4-FFF2-40B4-BE49-F238E27FC236}">
                <a16:creationId xmlns:a16="http://schemas.microsoft.com/office/drawing/2014/main" id="{C9496875-1F20-4105-BCA5-69D5C6BE22CA}"/>
              </a:ext>
            </a:extLst>
          </p:cNvPr>
          <p:cNvSpPr txBox="1"/>
          <p:nvPr/>
        </p:nvSpPr>
        <p:spPr>
          <a:xfrm>
            <a:off x="3945418" y="2297192"/>
            <a:ext cx="6397119" cy="194279"/>
          </a:xfrm>
          <a:prstGeom prst="rect">
            <a:avLst/>
          </a:prstGeom>
          <a:solidFill>
            <a:srgbClr val="FFB047"/>
          </a:solidFill>
        </p:spPr>
        <p:txBody>
          <a:bodyPr wrap="square" bIns="58284" rtlCol="0" anchor="ctr" anchorCtr="0">
            <a:noAutofit/>
          </a:bodyPr>
          <a:lstStyle/>
          <a:p>
            <a:r>
              <a:rPr lang="en-AU" sz="1100" b="1" dirty="0">
                <a:solidFill>
                  <a:schemeClr val="accent6">
                    <a:lumMod val="75000"/>
                  </a:schemeClr>
                </a:solidFill>
                <a:latin typeface="+mj-lt"/>
              </a:rPr>
              <a:t>Most important</a:t>
            </a:r>
          </a:p>
        </p:txBody>
      </p:sp>
      <p:sp>
        <p:nvSpPr>
          <p:cNvPr id="68" name="TextBox 67">
            <a:extLst>
              <a:ext uri="{FF2B5EF4-FFF2-40B4-BE49-F238E27FC236}">
                <a16:creationId xmlns:a16="http://schemas.microsoft.com/office/drawing/2014/main" id="{7B9506F2-C6B4-48E0-9A1A-FDE06E292F9D}"/>
              </a:ext>
            </a:extLst>
          </p:cNvPr>
          <p:cNvSpPr txBox="1"/>
          <p:nvPr/>
        </p:nvSpPr>
        <p:spPr>
          <a:xfrm>
            <a:off x="3945418" y="2491471"/>
            <a:ext cx="2040461" cy="1785856"/>
          </a:xfrm>
          <a:prstGeom prst="rect">
            <a:avLst/>
          </a:prstGeom>
          <a:noFill/>
          <a:ln>
            <a:noFill/>
          </a:ln>
        </p:spPr>
        <p:txBody>
          <a:bodyPr wrap="square" lIns="116567" tIns="77712" rIns="116567" bIns="116567" rtlCol="0" anchor="ctr" anchorCtr="0">
            <a:noAutofit/>
          </a:bodyPr>
          <a:lstStyle/>
          <a:p>
            <a:pPr algn="ctr"/>
            <a:r>
              <a:rPr lang="en-AU" sz="1025" dirty="0">
                <a:solidFill>
                  <a:schemeClr val="accent6"/>
                </a:solidFill>
              </a:rPr>
              <a:t>Discuss planning applications (selected by Planning Team Leaders) with the aim to get to decisions or progress.</a:t>
            </a:r>
          </a:p>
        </p:txBody>
      </p:sp>
      <p:sp>
        <p:nvSpPr>
          <p:cNvPr id="69" name="TextBox 68">
            <a:extLst>
              <a:ext uri="{FF2B5EF4-FFF2-40B4-BE49-F238E27FC236}">
                <a16:creationId xmlns:a16="http://schemas.microsoft.com/office/drawing/2014/main" id="{0A7DF1C9-29EB-4FEC-BDCD-D21320DCBB2E}"/>
              </a:ext>
            </a:extLst>
          </p:cNvPr>
          <p:cNvSpPr txBox="1"/>
          <p:nvPr/>
        </p:nvSpPr>
        <p:spPr>
          <a:xfrm>
            <a:off x="6123746" y="2491471"/>
            <a:ext cx="2040461" cy="1785856"/>
          </a:xfrm>
          <a:prstGeom prst="rect">
            <a:avLst/>
          </a:prstGeom>
          <a:noFill/>
          <a:ln>
            <a:noFill/>
          </a:ln>
        </p:spPr>
        <p:txBody>
          <a:bodyPr wrap="square" lIns="116567" tIns="77712" rIns="116567" bIns="116567" rtlCol="0" anchor="ctr" anchorCtr="0">
            <a:noAutofit/>
          </a:bodyPr>
          <a:lstStyle/>
          <a:p>
            <a:pPr algn="ctr"/>
            <a:r>
              <a:rPr lang="en-AU" sz="1025" dirty="0">
                <a:solidFill>
                  <a:schemeClr val="accent6"/>
                </a:solidFill>
              </a:rPr>
              <a:t>Address referee questions</a:t>
            </a:r>
            <a:br>
              <a:rPr lang="en-AU" sz="1025" dirty="0">
                <a:solidFill>
                  <a:schemeClr val="accent6"/>
                </a:solidFill>
              </a:rPr>
            </a:br>
            <a:r>
              <a:rPr lang="en-AU" sz="1025" dirty="0">
                <a:solidFill>
                  <a:schemeClr val="accent6"/>
                </a:solidFill>
              </a:rPr>
              <a:t>on their referrals.</a:t>
            </a:r>
          </a:p>
        </p:txBody>
      </p:sp>
      <p:sp>
        <p:nvSpPr>
          <p:cNvPr id="70" name="TextBox 69">
            <a:extLst>
              <a:ext uri="{FF2B5EF4-FFF2-40B4-BE49-F238E27FC236}">
                <a16:creationId xmlns:a16="http://schemas.microsoft.com/office/drawing/2014/main" id="{C80571D3-1935-48E3-B0A2-1E193EBCCF6A}"/>
              </a:ext>
            </a:extLst>
          </p:cNvPr>
          <p:cNvSpPr txBox="1"/>
          <p:nvPr/>
        </p:nvSpPr>
        <p:spPr>
          <a:xfrm>
            <a:off x="8302075" y="2491471"/>
            <a:ext cx="2040461" cy="1785856"/>
          </a:xfrm>
          <a:prstGeom prst="rect">
            <a:avLst/>
          </a:prstGeom>
          <a:noFill/>
          <a:ln>
            <a:noFill/>
          </a:ln>
        </p:spPr>
        <p:txBody>
          <a:bodyPr wrap="square" lIns="116567" tIns="77712" rIns="116567" bIns="116567" rtlCol="0" anchor="ctr" anchorCtr="0">
            <a:noAutofit/>
          </a:bodyPr>
          <a:lstStyle/>
          <a:p>
            <a:pPr algn="ctr"/>
            <a:r>
              <a:rPr lang="en-AU" sz="1025" dirty="0">
                <a:solidFill>
                  <a:schemeClr val="accent6"/>
                </a:solidFill>
              </a:rPr>
              <a:t>Flag concerns with any applications at pre-app stage.</a:t>
            </a:r>
          </a:p>
        </p:txBody>
      </p:sp>
      <p:grpSp>
        <p:nvGrpSpPr>
          <p:cNvPr id="74" name="Group 73">
            <a:extLst>
              <a:ext uri="{FF2B5EF4-FFF2-40B4-BE49-F238E27FC236}">
                <a16:creationId xmlns:a16="http://schemas.microsoft.com/office/drawing/2014/main" id="{BE0AD000-362C-445E-BAA9-4B84B80EE936}"/>
              </a:ext>
              <a:ext uri="{C183D7F6-B498-43B3-948B-1728B52AA6E4}">
                <adec:decorative xmlns:adec="http://schemas.microsoft.com/office/drawing/2017/decorative" val="1"/>
              </a:ext>
            </a:extLst>
          </p:cNvPr>
          <p:cNvGrpSpPr/>
          <p:nvPr/>
        </p:nvGrpSpPr>
        <p:grpSpPr>
          <a:xfrm>
            <a:off x="6054812" y="2588265"/>
            <a:ext cx="2178328" cy="1609868"/>
            <a:chOff x="1469049" y="4221088"/>
            <a:chExt cx="1182473" cy="1363151"/>
          </a:xfrm>
        </p:grpSpPr>
        <p:cxnSp>
          <p:nvCxnSpPr>
            <p:cNvPr id="75" name="Straight Connector 74">
              <a:extLst>
                <a:ext uri="{FF2B5EF4-FFF2-40B4-BE49-F238E27FC236}">
                  <a16:creationId xmlns:a16="http://schemas.microsoft.com/office/drawing/2014/main" id="{0F32D024-E273-4906-9CA0-7C4A3E7B5B5E}"/>
                </a:ext>
              </a:extLst>
            </p:cNvPr>
            <p:cNvCxnSpPr>
              <a:cxnSpLocks/>
            </p:cNvCxnSpPr>
            <p:nvPr/>
          </p:nvCxnSpPr>
          <p:spPr>
            <a:xfrm>
              <a:off x="1469049" y="4221088"/>
              <a:ext cx="0" cy="1363151"/>
            </a:xfrm>
            <a:prstGeom prst="line">
              <a:avLst/>
            </a:prstGeom>
            <a:ln w="15875" cap="rnd">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EC18058B-4E1A-4951-9298-CE1016705BB8}"/>
                </a:ext>
              </a:extLst>
            </p:cNvPr>
            <p:cNvCxnSpPr>
              <a:cxnSpLocks/>
            </p:cNvCxnSpPr>
            <p:nvPr/>
          </p:nvCxnSpPr>
          <p:spPr>
            <a:xfrm>
              <a:off x="2651522" y="4221088"/>
              <a:ext cx="0" cy="1363151"/>
            </a:xfrm>
            <a:prstGeom prst="line">
              <a:avLst/>
            </a:prstGeom>
            <a:ln w="15875" cap="rnd">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sp>
        <p:nvSpPr>
          <p:cNvPr id="54" name="TextBox 53">
            <a:extLst>
              <a:ext uri="{FF2B5EF4-FFF2-40B4-BE49-F238E27FC236}">
                <a16:creationId xmlns:a16="http://schemas.microsoft.com/office/drawing/2014/main" id="{EAD21FAF-5E67-4906-8218-B3E966CB9FDC}"/>
              </a:ext>
              <a:ext uri="{C183D7F6-B498-43B3-948B-1728B52AA6E4}">
                <adec:decorative xmlns:adec="http://schemas.microsoft.com/office/drawing/2017/decorative" val="1"/>
              </a:ext>
            </a:extLst>
          </p:cNvPr>
          <p:cNvSpPr txBox="1"/>
          <p:nvPr/>
        </p:nvSpPr>
        <p:spPr>
          <a:xfrm>
            <a:off x="3945418" y="4562701"/>
            <a:ext cx="6397119" cy="1269803"/>
          </a:xfrm>
          <a:prstGeom prst="rect">
            <a:avLst/>
          </a:prstGeom>
          <a:solidFill>
            <a:schemeClr val="bg1"/>
          </a:solidFill>
        </p:spPr>
        <p:txBody>
          <a:bodyPr wrap="square" lIns="97139" tIns="77712" rIns="77712" bIns="116567" rtlCol="0" anchor="t" anchorCtr="0">
            <a:noAutofit/>
          </a:bodyPr>
          <a:lstStyle/>
          <a:p>
            <a:endParaRPr lang="en-AU" sz="1025">
              <a:solidFill>
                <a:schemeClr val="bg2"/>
              </a:solidFill>
            </a:endParaRPr>
          </a:p>
        </p:txBody>
      </p:sp>
      <p:sp>
        <p:nvSpPr>
          <p:cNvPr id="59" name="TextBox 58">
            <a:extLst>
              <a:ext uri="{FF2B5EF4-FFF2-40B4-BE49-F238E27FC236}">
                <a16:creationId xmlns:a16="http://schemas.microsoft.com/office/drawing/2014/main" id="{30851828-08A4-46B5-88B3-9B8C6C6BF086}"/>
              </a:ext>
            </a:extLst>
          </p:cNvPr>
          <p:cNvSpPr txBox="1"/>
          <p:nvPr/>
        </p:nvSpPr>
        <p:spPr>
          <a:xfrm>
            <a:off x="3945418" y="4374122"/>
            <a:ext cx="6397119" cy="188579"/>
          </a:xfrm>
          <a:prstGeom prst="rect">
            <a:avLst/>
          </a:prstGeom>
          <a:solidFill>
            <a:schemeClr val="accent1"/>
          </a:solidFill>
        </p:spPr>
        <p:txBody>
          <a:bodyPr wrap="square" bIns="58284" rtlCol="0" anchor="ctr" anchorCtr="0">
            <a:noAutofit/>
          </a:bodyPr>
          <a:lstStyle/>
          <a:p>
            <a:r>
              <a:rPr lang="en-AU" sz="1100" b="1" dirty="0">
                <a:solidFill>
                  <a:schemeClr val="accent6"/>
                </a:solidFill>
                <a:latin typeface="+mj-lt"/>
              </a:rPr>
              <a:t>Useful</a:t>
            </a:r>
          </a:p>
        </p:txBody>
      </p:sp>
      <p:sp>
        <p:nvSpPr>
          <p:cNvPr id="83" name="TextBox 82">
            <a:extLst>
              <a:ext uri="{FF2B5EF4-FFF2-40B4-BE49-F238E27FC236}">
                <a16:creationId xmlns:a16="http://schemas.microsoft.com/office/drawing/2014/main" id="{B24AF6F8-EC22-4740-B372-13F37E07A52C}"/>
              </a:ext>
            </a:extLst>
          </p:cNvPr>
          <p:cNvSpPr txBox="1"/>
          <p:nvPr/>
        </p:nvSpPr>
        <p:spPr>
          <a:xfrm>
            <a:off x="3945420" y="4562702"/>
            <a:ext cx="3094031" cy="1269803"/>
          </a:xfrm>
          <a:prstGeom prst="rect">
            <a:avLst/>
          </a:prstGeom>
          <a:noFill/>
          <a:ln>
            <a:noFill/>
          </a:ln>
        </p:spPr>
        <p:txBody>
          <a:bodyPr wrap="square" lIns="388558" tIns="77712" rIns="388558" bIns="116567" rtlCol="0" anchor="ctr" anchorCtr="0">
            <a:noAutofit/>
          </a:bodyPr>
          <a:lstStyle/>
          <a:p>
            <a:pPr algn="ctr"/>
            <a:r>
              <a:rPr lang="en-AU" sz="1025" dirty="0">
                <a:solidFill>
                  <a:schemeClr val="accent6"/>
                </a:solidFill>
              </a:rPr>
              <a:t>Deal with some of the</a:t>
            </a:r>
            <a:br>
              <a:rPr lang="en-AU" sz="1025" dirty="0">
                <a:solidFill>
                  <a:schemeClr val="accent6"/>
                </a:solidFill>
              </a:rPr>
            </a:br>
            <a:r>
              <a:rPr lang="en-AU" sz="1025" dirty="0">
                <a:solidFill>
                  <a:schemeClr val="accent6"/>
                </a:solidFill>
              </a:rPr>
              <a:t>backlogged applications.</a:t>
            </a:r>
          </a:p>
        </p:txBody>
      </p:sp>
      <p:sp>
        <p:nvSpPr>
          <p:cNvPr id="84" name="TextBox 83">
            <a:extLst>
              <a:ext uri="{FF2B5EF4-FFF2-40B4-BE49-F238E27FC236}">
                <a16:creationId xmlns:a16="http://schemas.microsoft.com/office/drawing/2014/main" id="{834C44BA-BC23-4590-BC46-E10662927B8B}"/>
              </a:ext>
            </a:extLst>
          </p:cNvPr>
          <p:cNvSpPr txBox="1"/>
          <p:nvPr/>
        </p:nvSpPr>
        <p:spPr>
          <a:xfrm>
            <a:off x="7248505" y="4562702"/>
            <a:ext cx="3094031" cy="1269803"/>
          </a:xfrm>
          <a:prstGeom prst="rect">
            <a:avLst/>
          </a:prstGeom>
          <a:noFill/>
          <a:ln>
            <a:noFill/>
          </a:ln>
        </p:spPr>
        <p:txBody>
          <a:bodyPr wrap="square" lIns="388558" tIns="77712" rIns="388558" bIns="116567" rtlCol="0" anchor="ctr" anchorCtr="0">
            <a:noAutofit/>
          </a:bodyPr>
          <a:lstStyle/>
          <a:p>
            <a:pPr algn="ctr"/>
            <a:r>
              <a:rPr lang="en-AU" sz="1025" dirty="0">
                <a:solidFill>
                  <a:schemeClr val="accent6"/>
                </a:solidFill>
              </a:rPr>
              <a:t>Some of the simpler applications</a:t>
            </a:r>
            <a:br>
              <a:rPr lang="en-AU" sz="1025" dirty="0">
                <a:solidFill>
                  <a:schemeClr val="accent6"/>
                </a:solidFill>
              </a:rPr>
            </a:br>
            <a:r>
              <a:rPr lang="en-AU" sz="1025" dirty="0">
                <a:solidFill>
                  <a:schemeClr val="accent6"/>
                </a:solidFill>
              </a:rPr>
              <a:t>that could be easier to deal with</a:t>
            </a:r>
            <a:br>
              <a:rPr lang="en-AU" sz="1025" dirty="0">
                <a:solidFill>
                  <a:schemeClr val="accent6"/>
                </a:solidFill>
              </a:rPr>
            </a:br>
            <a:r>
              <a:rPr lang="en-AU" sz="1025" dirty="0">
                <a:solidFill>
                  <a:schemeClr val="accent6"/>
                </a:solidFill>
              </a:rPr>
              <a:t>- quick answers.</a:t>
            </a:r>
          </a:p>
        </p:txBody>
      </p:sp>
      <p:cxnSp>
        <p:nvCxnSpPr>
          <p:cNvPr id="87" name="Straight Connector 86">
            <a:extLst>
              <a:ext uri="{FF2B5EF4-FFF2-40B4-BE49-F238E27FC236}">
                <a16:creationId xmlns:a16="http://schemas.microsoft.com/office/drawing/2014/main" id="{E25F6172-9038-478B-A157-6349B3682F55}"/>
              </a:ext>
              <a:ext uri="{C183D7F6-B498-43B3-948B-1728B52AA6E4}">
                <adec:decorative xmlns:adec="http://schemas.microsoft.com/office/drawing/2017/decorative" val="1"/>
              </a:ext>
            </a:extLst>
          </p:cNvPr>
          <p:cNvCxnSpPr>
            <a:cxnSpLocks/>
          </p:cNvCxnSpPr>
          <p:nvPr/>
        </p:nvCxnSpPr>
        <p:spPr>
          <a:xfrm>
            <a:off x="7143977" y="4631527"/>
            <a:ext cx="0" cy="1086521"/>
          </a:xfrm>
          <a:prstGeom prst="line">
            <a:avLst/>
          </a:prstGeom>
          <a:ln w="15875" cap="rnd">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nvGrpSpPr>
          <p:cNvPr id="48" name="Group 47">
            <a:extLst>
              <a:ext uri="{FF2B5EF4-FFF2-40B4-BE49-F238E27FC236}">
                <a16:creationId xmlns:a16="http://schemas.microsoft.com/office/drawing/2014/main" id="{0E95D933-CBC2-45CE-B76B-BE9CF09C6C3D}"/>
              </a:ext>
              <a:ext uri="{C183D7F6-B498-43B3-948B-1728B52AA6E4}">
                <adec:decorative xmlns:adec="http://schemas.microsoft.com/office/drawing/2017/decorative" val="1"/>
              </a:ext>
            </a:extLst>
          </p:cNvPr>
          <p:cNvGrpSpPr>
            <a:grpSpLocks noChangeAspect="1"/>
          </p:cNvGrpSpPr>
          <p:nvPr/>
        </p:nvGrpSpPr>
        <p:grpSpPr>
          <a:xfrm>
            <a:off x="10088372" y="1748253"/>
            <a:ext cx="254162" cy="310846"/>
            <a:chOff x="736600" y="1100138"/>
            <a:chExt cx="441325" cy="539750"/>
          </a:xfrm>
          <a:solidFill>
            <a:schemeClr val="bg1"/>
          </a:solidFill>
        </p:grpSpPr>
        <p:sp>
          <p:nvSpPr>
            <p:cNvPr id="50" name="Freeform 95">
              <a:extLst>
                <a:ext uri="{FF2B5EF4-FFF2-40B4-BE49-F238E27FC236}">
                  <a16:creationId xmlns:a16="http://schemas.microsoft.com/office/drawing/2014/main" id="{1EB06EB4-9376-40B7-B98D-5FE181B9C403}"/>
                </a:ext>
              </a:extLst>
            </p:cNvPr>
            <p:cNvSpPr>
              <a:spLocks/>
            </p:cNvSpPr>
            <p:nvPr/>
          </p:nvSpPr>
          <p:spPr bwMode="auto">
            <a:xfrm>
              <a:off x="912813" y="1311276"/>
              <a:ext cx="168275" cy="19050"/>
            </a:xfrm>
            <a:custGeom>
              <a:avLst/>
              <a:gdLst>
                <a:gd name="T0" fmla="*/ 0 w 53"/>
                <a:gd name="T1" fmla="*/ 3 h 6"/>
                <a:gd name="T2" fmla="*/ 3 w 53"/>
                <a:gd name="T3" fmla="*/ 6 h 6"/>
                <a:gd name="T4" fmla="*/ 50 w 53"/>
                <a:gd name="T5" fmla="*/ 6 h 6"/>
                <a:gd name="T6" fmla="*/ 53 w 53"/>
                <a:gd name="T7" fmla="*/ 3 h 6"/>
                <a:gd name="T8" fmla="*/ 50 w 53"/>
                <a:gd name="T9" fmla="*/ 0 h 6"/>
                <a:gd name="T10" fmla="*/ 3 w 53"/>
                <a:gd name="T11" fmla="*/ 0 h 6"/>
                <a:gd name="T12" fmla="*/ 0 w 53"/>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0" y="3"/>
                  </a:moveTo>
                  <a:cubicBezTo>
                    <a:pt x="0" y="4"/>
                    <a:pt x="2" y="6"/>
                    <a:pt x="3" y="6"/>
                  </a:cubicBezTo>
                  <a:cubicBezTo>
                    <a:pt x="50" y="6"/>
                    <a:pt x="50" y="6"/>
                    <a:pt x="50" y="6"/>
                  </a:cubicBezTo>
                  <a:cubicBezTo>
                    <a:pt x="52" y="6"/>
                    <a:pt x="53" y="4"/>
                    <a:pt x="53" y="3"/>
                  </a:cubicBezTo>
                  <a:cubicBezTo>
                    <a:pt x="53" y="1"/>
                    <a:pt x="52" y="0"/>
                    <a:pt x="50" y="0"/>
                  </a:cubicBezTo>
                  <a:cubicBezTo>
                    <a:pt x="3" y="0"/>
                    <a:pt x="3" y="0"/>
                    <a:pt x="3" y="0"/>
                  </a:cubicBezTo>
                  <a:cubicBezTo>
                    <a:pt x="2" y="0"/>
                    <a:pt x="0" y="1"/>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52" name="Freeform 96">
              <a:extLst>
                <a:ext uri="{FF2B5EF4-FFF2-40B4-BE49-F238E27FC236}">
                  <a16:creationId xmlns:a16="http://schemas.microsoft.com/office/drawing/2014/main" id="{76A7D8C9-2BA4-4E33-ADD9-40365F3380DB}"/>
                </a:ext>
              </a:extLst>
            </p:cNvPr>
            <p:cNvSpPr>
              <a:spLocks/>
            </p:cNvSpPr>
            <p:nvPr/>
          </p:nvSpPr>
          <p:spPr bwMode="auto">
            <a:xfrm>
              <a:off x="912813" y="1412876"/>
              <a:ext cx="168275" cy="22225"/>
            </a:xfrm>
            <a:custGeom>
              <a:avLst/>
              <a:gdLst>
                <a:gd name="T0" fmla="*/ 50 w 53"/>
                <a:gd name="T1" fmla="*/ 0 h 7"/>
                <a:gd name="T2" fmla="*/ 3 w 53"/>
                <a:gd name="T3" fmla="*/ 0 h 7"/>
                <a:gd name="T4" fmla="*/ 0 w 53"/>
                <a:gd name="T5" fmla="*/ 3 h 7"/>
                <a:gd name="T6" fmla="*/ 3 w 53"/>
                <a:gd name="T7" fmla="*/ 7 h 7"/>
                <a:gd name="T8" fmla="*/ 50 w 53"/>
                <a:gd name="T9" fmla="*/ 7 h 7"/>
                <a:gd name="T10" fmla="*/ 53 w 53"/>
                <a:gd name="T11" fmla="*/ 3 h 7"/>
                <a:gd name="T12" fmla="*/ 50 w 53"/>
                <a:gd name="T13" fmla="*/ 0 h 7"/>
              </a:gdLst>
              <a:ahLst/>
              <a:cxnLst>
                <a:cxn ang="0">
                  <a:pos x="T0" y="T1"/>
                </a:cxn>
                <a:cxn ang="0">
                  <a:pos x="T2" y="T3"/>
                </a:cxn>
                <a:cxn ang="0">
                  <a:pos x="T4" y="T5"/>
                </a:cxn>
                <a:cxn ang="0">
                  <a:pos x="T6" y="T7"/>
                </a:cxn>
                <a:cxn ang="0">
                  <a:pos x="T8" y="T9"/>
                </a:cxn>
                <a:cxn ang="0">
                  <a:pos x="T10" y="T11"/>
                </a:cxn>
                <a:cxn ang="0">
                  <a:pos x="T12" y="T13"/>
                </a:cxn>
              </a:cxnLst>
              <a:rect l="0" t="0" r="r" b="b"/>
              <a:pathLst>
                <a:path w="53" h="7">
                  <a:moveTo>
                    <a:pt x="50" y="0"/>
                  </a:moveTo>
                  <a:cubicBezTo>
                    <a:pt x="3" y="0"/>
                    <a:pt x="3" y="0"/>
                    <a:pt x="3" y="0"/>
                  </a:cubicBezTo>
                  <a:cubicBezTo>
                    <a:pt x="2" y="0"/>
                    <a:pt x="0" y="1"/>
                    <a:pt x="0" y="3"/>
                  </a:cubicBezTo>
                  <a:cubicBezTo>
                    <a:pt x="0" y="5"/>
                    <a:pt x="2" y="7"/>
                    <a:pt x="3" y="7"/>
                  </a:cubicBezTo>
                  <a:cubicBezTo>
                    <a:pt x="50" y="7"/>
                    <a:pt x="50" y="7"/>
                    <a:pt x="50" y="7"/>
                  </a:cubicBezTo>
                  <a:cubicBezTo>
                    <a:pt x="52" y="7"/>
                    <a:pt x="53" y="5"/>
                    <a:pt x="53" y="3"/>
                  </a:cubicBezTo>
                  <a:cubicBezTo>
                    <a:pt x="53" y="1"/>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63" name="Freeform 97">
              <a:extLst>
                <a:ext uri="{FF2B5EF4-FFF2-40B4-BE49-F238E27FC236}">
                  <a16:creationId xmlns:a16="http://schemas.microsoft.com/office/drawing/2014/main" id="{2EB3A332-663F-4E04-A876-2F290913D642}"/>
                </a:ext>
              </a:extLst>
            </p:cNvPr>
            <p:cNvSpPr>
              <a:spLocks/>
            </p:cNvSpPr>
            <p:nvPr/>
          </p:nvSpPr>
          <p:spPr bwMode="auto">
            <a:xfrm>
              <a:off x="912813" y="1519238"/>
              <a:ext cx="168275"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2" y="0"/>
                    <a:pt x="0" y="2"/>
                    <a:pt x="0" y="3"/>
                  </a:cubicBezTo>
                  <a:cubicBezTo>
                    <a:pt x="0" y="5"/>
                    <a:pt x="2" y="6"/>
                    <a:pt x="3" y="6"/>
                  </a:cubicBezTo>
                  <a:cubicBezTo>
                    <a:pt x="50" y="6"/>
                    <a:pt x="50" y="6"/>
                    <a:pt x="50" y="6"/>
                  </a:cubicBezTo>
                  <a:cubicBezTo>
                    <a:pt x="52" y="6"/>
                    <a:pt x="53" y="5"/>
                    <a:pt x="53" y="3"/>
                  </a:cubicBezTo>
                  <a:cubicBezTo>
                    <a:pt x="53" y="2"/>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64" name="Freeform 98">
              <a:extLst>
                <a:ext uri="{FF2B5EF4-FFF2-40B4-BE49-F238E27FC236}">
                  <a16:creationId xmlns:a16="http://schemas.microsoft.com/office/drawing/2014/main" id="{ED10AFFE-E126-4BBF-A015-E49FB57E1993}"/>
                </a:ext>
              </a:extLst>
            </p:cNvPr>
            <p:cNvSpPr>
              <a:spLocks noEditPoints="1"/>
            </p:cNvSpPr>
            <p:nvPr/>
          </p:nvSpPr>
          <p:spPr bwMode="auto">
            <a:xfrm>
              <a:off x="736600" y="1100138"/>
              <a:ext cx="441325" cy="539750"/>
            </a:xfrm>
            <a:custGeom>
              <a:avLst/>
              <a:gdLst>
                <a:gd name="T0" fmla="*/ 99 w 138"/>
                <a:gd name="T1" fmla="*/ 0 h 169"/>
                <a:gd name="T2" fmla="*/ 15 w 138"/>
                <a:gd name="T3" fmla="*/ 0 h 169"/>
                <a:gd name="T4" fmla="*/ 0 w 138"/>
                <a:gd name="T5" fmla="*/ 14 h 169"/>
                <a:gd name="T6" fmla="*/ 0 w 138"/>
                <a:gd name="T7" fmla="*/ 155 h 169"/>
                <a:gd name="T8" fmla="*/ 15 w 138"/>
                <a:gd name="T9" fmla="*/ 169 h 169"/>
                <a:gd name="T10" fmla="*/ 123 w 138"/>
                <a:gd name="T11" fmla="*/ 169 h 169"/>
                <a:gd name="T12" fmla="*/ 138 w 138"/>
                <a:gd name="T13" fmla="*/ 155 h 169"/>
                <a:gd name="T14" fmla="*/ 138 w 138"/>
                <a:gd name="T15" fmla="*/ 42 h 169"/>
                <a:gd name="T16" fmla="*/ 99 w 138"/>
                <a:gd name="T17" fmla="*/ 0 h 169"/>
                <a:gd name="T18" fmla="*/ 131 w 138"/>
                <a:gd name="T19" fmla="*/ 155 h 169"/>
                <a:gd name="T20" fmla="*/ 123 w 138"/>
                <a:gd name="T21" fmla="*/ 163 h 169"/>
                <a:gd name="T22" fmla="*/ 15 w 138"/>
                <a:gd name="T23" fmla="*/ 163 h 169"/>
                <a:gd name="T24" fmla="*/ 6 w 138"/>
                <a:gd name="T25" fmla="*/ 155 h 169"/>
                <a:gd name="T26" fmla="*/ 6 w 138"/>
                <a:gd name="T27" fmla="*/ 14 h 169"/>
                <a:gd name="T28" fmla="*/ 15 w 138"/>
                <a:gd name="T29" fmla="*/ 6 h 169"/>
                <a:gd name="T30" fmla="*/ 85 w 138"/>
                <a:gd name="T31" fmla="*/ 6 h 169"/>
                <a:gd name="T32" fmla="*/ 85 w 138"/>
                <a:gd name="T33" fmla="*/ 45 h 169"/>
                <a:gd name="T34" fmla="*/ 92 w 138"/>
                <a:gd name="T35" fmla="*/ 52 h 169"/>
                <a:gd name="T36" fmla="*/ 131 w 138"/>
                <a:gd name="T37" fmla="*/ 52 h 169"/>
                <a:gd name="T38" fmla="*/ 131 w 138"/>
                <a:gd name="T39" fmla="*/ 155 h 169"/>
                <a:gd name="T40" fmla="*/ 91 w 138"/>
                <a:gd name="T41" fmla="*/ 46 h 169"/>
                <a:gd name="T42" fmla="*/ 91 w 138"/>
                <a:gd name="T43" fmla="*/ 6 h 169"/>
                <a:gd name="T44" fmla="*/ 96 w 138"/>
                <a:gd name="T45" fmla="*/ 6 h 169"/>
                <a:gd name="T46" fmla="*/ 132 w 138"/>
                <a:gd name="T47" fmla="*/ 46 h 169"/>
                <a:gd name="T48" fmla="*/ 91 w 138"/>
                <a:gd name="T49" fmla="*/ 4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8" h="169">
                  <a:moveTo>
                    <a:pt x="99" y="0"/>
                  </a:moveTo>
                  <a:cubicBezTo>
                    <a:pt x="15" y="0"/>
                    <a:pt x="15" y="0"/>
                    <a:pt x="15" y="0"/>
                  </a:cubicBezTo>
                  <a:cubicBezTo>
                    <a:pt x="7" y="0"/>
                    <a:pt x="0" y="6"/>
                    <a:pt x="0" y="14"/>
                  </a:cubicBezTo>
                  <a:cubicBezTo>
                    <a:pt x="0" y="155"/>
                    <a:pt x="0" y="155"/>
                    <a:pt x="0" y="155"/>
                  </a:cubicBezTo>
                  <a:cubicBezTo>
                    <a:pt x="0" y="163"/>
                    <a:pt x="7" y="169"/>
                    <a:pt x="15" y="169"/>
                  </a:cubicBezTo>
                  <a:cubicBezTo>
                    <a:pt x="123" y="169"/>
                    <a:pt x="123" y="169"/>
                    <a:pt x="123" y="169"/>
                  </a:cubicBezTo>
                  <a:cubicBezTo>
                    <a:pt x="131" y="169"/>
                    <a:pt x="138" y="163"/>
                    <a:pt x="138" y="155"/>
                  </a:cubicBezTo>
                  <a:cubicBezTo>
                    <a:pt x="138" y="42"/>
                    <a:pt x="138" y="42"/>
                    <a:pt x="138" y="42"/>
                  </a:cubicBezTo>
                  <a:lnTo>
                    <a:pt x="99" y="0"/>
                  </a:lnTo>
                  <a:close/>
                  <a:moveTo>
                    <a:pt x="131" y="155"/>
                  </a:moveTo>
                  <a:cubicBezTo>
                    <a:pt x="131" y="159"/>
                    <a:pt x="128" y="163"/>
                    <a:pt x="123" y="163"/>
                  </a:cubicBezTo>
                  <a:cubicBezTo>
                    <a:pt x="15" y="163"/>
                    <a:pt x="15" y="163"/>
                    <a:pt x="15" y="163"/>
                  </a:cubicBezTo>
                  <a:cubicBezTo>
                    <a:pt x="10" y="163"/>
                    <a:pt x="6" y="159"/>
                    <a:pt x="6" y="155"/>
                  </a:cubicBezTo>
                  <a:cubicBezTo>
                    <a:pt x="6" y="14"/>
                    <a:pt x="6" y="14"/>
                    <a:pt x="6" y="14"/>
                  </a:cubicBezTo>
                  <a:cubicBezTo>
                    <a:pt x="6" y="10"/>
                    <a:pt x="10" y="6"/>
                    <a:pt x="15" y="6"/>
                  </a:cubicBezTo>
                  <a:cubicBezTo>
                    <a:pt x="85" y="6"/>
                    <a:pt x="85" y="6"/>
                    <a:pt x="85" y="6"/>
                  </a:cubicBezTo>
                  <a:cubicBezTo>
                    <a:pt x="85" y="45"/>
                    <a:pt x="85" y="45"/>
                    <a:pt x="85" y="45"/>
                  </a:cubicBezTo>
                  <a:cubicBezTo>
                    <a:pt x="85" y="49"/>
                    <a:pt x="88" y="52"/>
                    <a:pt x="92" y="52"/>
                  </a:cubicBezTo>
                  <a:cubicBezTo>
                    <a:pt x="131" y="52"/>
                    <a:pt x="131" y="52"/>
                    <a:pt x="131" y="52"/>
                  </a:cubicBezTo>
                  <a:lnTo>
                    <a:pt x="131" y="155"/>
                  </a:lnTo>
                  <a:close/>
                  <a:moveTo>
                    <a:pt x="91" y="46"/>
                  </a:moveTo>
                  <a:cubicBezTo>
                    <a:pt x="91" y="6"/>
                    <a:pt x="91" y="6"/>
                    <a:pt x="91" y="6"/>
                  </a:cubicBezTo>
                  <a:cubicBezTo>
                    <a:pt x="96" y="6"/>
                    <a:pt x="96" y="6"/>
                    <a:pt x="96" y="6"/>
                  </a:cubicBezTo>
                  <a:cubicBezTo>
                    <a:pt x="132" y="46"/>
                    <a:pt x="132" y="46"/>
                    <a:pt x="132" y="46"/>
                  </a:cubicBezTo>
                  <a:lnTo>
                    <a:pt x="91"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65" name="Freeform 99">
              <a:extLst>
                <a:ext uri="{FF2B5EF4-FFF2-40B4-BE49-F238E27FC236}">
                  <a16:creationId xmlns:a16="http://schemas.microsoft.com/office/drawing/2014/main" id="{B1ACD0E8-F6E9-48E3-AE27-3E5284F5AD07}"/>
                </a:ext>
              </a:extLst>
            </p:cNvPr>
            <p:cNvSpPr>
              <a:spLocks/>
            </p:cNvSpPr>
            <p:nvPr/>
          </p:nvSpPr>
          <p:spPr bwMode="auto">
            <a:xfrm>
              <a:off x="803275" y="1282701"/>
              <a:ext cx="90488" cy="57150"/>
            </a:xfrm>
            <a:custGeom>
              <a:avLst/>
              <a:gdLst>
                <a:gd name="T0" fmla="*/ 23 w 28"/>
                <a:gd name="T1" fmla="*/ 1 h 18"/>
                <a:gd name="T2" fmla="*/ 10 w 28"/>
                <a:gd name="T3" fmla="*/ 12 h 18"/>
                <a:gd name="T4" fmla="*/ 5 w 28"/>
                <a:gd name="T5" fmla="*/ 6 h 18"/>
                <a:gd name="T6" fmla="*/ 1 w 28"/>
                <a:gd name="T7" fmla="*/ 6 h 18"/>
                <a:gd name="T8" fmla="*/ 1 w 28"/>
                <a:gd name="T9" fmla="*/ 10 h 18"/>
                <a:gd name="T10" fmla="*/ 8 w 28"/>
                <a:gd name="T11" fmla="*/ 17 h 18"/>
                <a:gd name="T12" fmla="*/ 10 w 28"/>
                <a:gd name="T13" fmla="*/ 18 h 18"/>
                <a:gd name="T14" fmla="*/ 11 w 28"/>
                <a:gd name="T15" fmla="*/ 17 h 18"/>
                <a:gd name="T16" fmla="*/ 27 w 28"/>
                <a:gd name="T17" fmla="*/ 5 h 18"/>
                <a:gd name="T18" fmla="*/ 27 w 28"/>
                <a:gd name="T19" fmla="*/ 1 h 18"/>
                <a:gd name="T20" fmla="*/ 23 w 28"/>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 h="18">
                  <a:moveTo>
                    <a:pt x="23" y="1"/>
                  </a:moveTo>
                  <a:cubicBezTo>
                    <a:pt x="10" y="12"/>
                    <a:pt x="10" y="12"/>
                    <a:pt x="10" y="12"/>
                  </a:cubicBezTo>
                  <a:cubicBezTo>
                    <a:pt x="5" y="6"/>
                    <a:pt x="5" y="6"/>
                    <a:pt x="5" y="6"/>
                  </a:cubicBezTo>
                  <a:cubicBezTo>
                    <a:pt x="3" y="5"/>
                    <a:pt x="2" y="5"/>
                    <a:pt x="1" y="6"/>
                  </a:cubicBezTo>
                  <a:cubicBezTo>
                    <a:pt x="0" y="7"/>
                    <a:pt x="0" y="9"/>
                    <a:pt x="1" y="10"/>
                  </a:cubicBezTo>
                  <a:cubicBezTo>
                    <a:pt x="8" y="17"/>
                    <a:pt x="8" y="17"/>
                    <a:pt x="8" y="17"/>
                  </a:cubicBezTo>
                  <a:cubicBezTo>
                    <a:pt x="8" y="18"/>
                    <a:pt x="9" y="18"/>
                    <a:pt x="10" y="18"/>
                  </a:cubicBezTo>
                  <a:cubicBezTo>
                    <a:pt x="10" y="18"/>
                    <a:pt x="11" y="18"/>
                    <a:pt x="11" y="17"/>
                  </a:cubicBezTo>
                  <a:cubicBezTo>
                    <a:pt x="27" y="5"/>
                    <a:pt x="27" y="5"/>
                    <a:pt x="27" y="5"/>
                  </a:cubicBezTo>
                  <a:cubicBezTo>
                    <a:pt x="28" y="4"/>
                    <a:pt x="28" y="2"/>
                    <a:pt x="27" y="1"/>
                  </a:cubicBezTo>
                  <a:cubicBezTo>
                    <a:pt x="26" y="0"/>
                    <a:pt x="24" y="0"/>
                    <a:pt x="23"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66" name="Freeform 100">
              <a:extLst>
                <a:ext uri="{FF2B5EF4-FFF2-40B4-BE49-F238E27FC236}">
                  <a16:creationId xmlns:a16="http://schemas.microsoft.com/office/drawing/2014/main" id="{E2A34A3A-34FD-4229-B646-58715F7767A3}"/>
                </a:ext>
              </a:extLst>
            </p:cNvPr>
            <p:cNvSpPr>
              <a:spLocks/>
            </p:cNvSpPr>
            <p:nvPr/>
          </p:nvSpPr>
          <p:spPr bwMode="auto">
            <a:xfrm>
              <a:off x="803275" y="1384301"/>
              <a:ext cx="90488" cy="57150"/>
            </a:xfrm>
            <a:custGeom>
              <a:avLst/>
              <a:gdLst>
                <a:gd name="T0" fmla="*/ 23 w 28"/>
                <a:gd name="T1" fmla="*/ 1 h 18"/>
                <a:gd name="T2" fmla="*/ 10 w 28"/>
                <a:gd name="T3" fmla="*/ 12 h 18"/>
                <a:gd name="T4" fmla="*/ 5 w 28"/>
                <a:gd name="T5" fmla="*/ 6 h 18"/>
                <a:gd name="T6" fmla="*/ 1 w 28"/>
                <a:gd name="T7" fmla="*/ 6 h 18"/>
                <a:gd name="T8" fmla="*/ 1 w 28"/>
                <a:gd name="T9" fmla="*/ 10 h 18"/>
                <a:gd name="T10" fmla="*/ 8 w 28"/>
                <a:gd name="T11" fmla="*/ 17 h 18"/>
                <a:gd name="T12" fmla="*/ 10 w 28"/>
                <a:gd name="T13" fmla="*/ 18 h 18"/>
                <a:gd name="T14" fmla="*/ 11 w 28"/>
                <a:gd name="T15" fmla="*/ 17 h 18"/>
                <a:gd name="T16" fmla="*/ 27 w 28"/>
                <a:gd name="T17" fmla="*/ 5 h 18"/>
                <a:gd name="T18" fmla="*/ 27 w 28"/>
                <a:gd name="T19" fmla="*/ 1 h 18"/>
                <a:gd name="T20" fmla="*/ 23 w 28"/>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 h="18">
                  <a:moveTo>
                    <a:pt x="23" y="1"/>
                  </a:moveTo>
                  <a:cubicBezTo>
                    <a:pt x="10" y="12"/>
                    <a:pt x="10" y="12"/>
                    <a:pt x="10" y="12"/>
                  </a:cubicBezTo>
                  <a:cubicBezTo>
                    <a:pt x="5" y="6"/>
                    <a:pt x="5" y="6"/>
                    <a:pt x="5" y="6"/>
                  </a:cubicBezTo>
                  <a:cubicBezTo>
                    <a:pt x="3" y="5"/>
                    <a:pt x="2" y="5"/>
                    <a:pt x="1" y="6"/>
                  </a:cubicBezTo>
                  <a:cubicBezTo>
                    <a:pt x="0" y="7"/>
                    <a:pt x="0" y="9"/>
                    <a:pt x="1" y="10"/>
                  </a:cubicBezTo>
                  <a:cubicBezTo>
                    <a:pt x="8" y="17"/>
                    <a:pt x="8" y="17"/>
                    <a:pt x="8" y="17"/>
                  </a:cubicBezTo>
                  <a:cubicBezTo>
                    <a:pt x="8" y="18"/>
                    <a:pt x="9" y="18"/>
                    <a:pt x="10" y="18"/>
                  </a:cubicBezTo>
                  <a:cubicBezTo>
                    <a:pt x="10" y="18"/>
                    <a:pt x="11" y="18"/>
                    <a:pt x="11" y="17"/>
                  </a:cubicBezTo>
                  <a:cubicBezTo>
                    <a:pt x="27" y="5"/>
                    <a:pt x="27" y="5"/>
                    <a:pt x="27" y="5"/>
                  </a:cubicBezTo>
                  <a:cubicBezTo>
                    <a:pt x="28" y="4"/>
                    <a:pt x="28" y="3"/>
                    <a:pt x="27" y="1"/>
                  </a:cubicBezTo>
                  <a:cubicBezTo>
                    <a:pt x="26" y="0"/>
                    <a:pt x="24" y="0"/>
                    <a:pt x="23"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67" name="Freeform 101">
              <a:extLst>
                <a:ext uri="{FF2B5EF4-FFF2-40B4-BE49-F238E27FC236}">
                  <a16:creationId xmlns:a16="http://schemas.microsoft.com/office/drawing/2014/main" id="{CEB2319B-39C5-4396-AA15-B81AA1BE53C9}"/>
                </a:ext>
              </a:extLst>
            </p:cNvPr>
            <p:cNvSpPr>
              <a:spLocks/>
            </p:cNvSpPr>
            <p:nvPr/>
          </p:nvSpPr>
          <p:spPr bwMode="auto">
            <a:xfrm>
              <a:off x="803275" y="1489076"/>
              <a:ext cx="90488" cy="55563"/>
            </a:xfrm>
            <a:custGeom>
              <a:avLst/>
              <a:gdLst>
                <a:gd name="T0" fmla="*/ 23 w 28"/>
                <a:gd name="T1" fmla="*/ 0 h 17"/>
                <a:gd name="T2" fmla="*/ 10 w 28"/>
                <a:gd name="T3" fmla="*/ 11 h 17"/>
                <a:gd name="T4" fmla="*/ 5 w 28"/>
                <a:gd name="T5" fmla="*/ 6 h 17"/>
                <a:gd name="T6" fmla="*/ 1 w 28"/>
                <a:gd name="T7" fmla="*/ 6 h 17"/>
                <a:gd name="T8" fmla="*/ 1 w 28"/>
                <a:gd name="T9" fmla="*/ 9 h 17"/>
                <a:gd name="T10" fmla="*/ 8 w 28"/>
                <a:gd name="T11" fmla="*/ 17 h 17"/>
                <a:gd name="T12" fmla="*/ 10 w 28"/>
                <a:gd name="T13" fmla="*/ 17 h 17"/>
                <a:gd name="T14" fmla="*/ 11 w 28"/>
                <a:gd name="T15" fmla="*/ 17 h 17"/>
                <a:gd name="T16" fmla="*/ 27 w 28"/>
                <a:gd name="T17" fmla="*/ 4 h 17"/>
                <a:gd name="T18" fmla="*/ 27 w 28"/>
                <a:gd name="T19" fmla="*/ 1 h 17"/>
                <a:gd name="T20" fmla="*/ 23 w 28"/>
                <a:gd name="T21" fmla="*/ 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 h="17">
                  <a:moveTo>
                    <a:pt x="23" y="0"/>
                  </a:moveTo>
                  <a:cubicBezTo>
                    <a:pt x="10" y="11"/>
                    <a:pt x="10" y="11"/>
                    <a:pt x="10" y="11"/>
                  </a:cubicBezTo>
                  <a:cubicBezTo>
                    <a:pt x="5" y="6"/>
                    <a:pt x="5" y="6"/>
                    <a:pt x="5" y="6"/>
                  </a:cubicBezTo>
                  <a:cubicBezTo>
                    <a:pt x="3" y="5"/>
                    <a:pt x="2" y="5"/>
                    <a:pt x="1" y="6"/>
                  </a:cubicBezTo>
                  <a:cubicBezTo>
                    <a:pt x="0" y="7"/>
                    <a:pt x="0" y="8"/>
                    <a:pt x="1" y="9"/>
                  </a:cubicBezTo>
                  <a:cubicBezTo>
                    <a:pt x="8" y="17"/>
                    <a:pt x="8" y="17"/>
                    <a:pt x="8" y="17"/>
                  </a:cubicBezTo>
                  <a:cubicBezTo>
                    <a:pt x="8" y="17"/>
                    <a:pt x="9" y="17"/>
                    <a:pt x="10" y="17"/>
                  </a:cubicBezTo>
                  <a:cubicBezTo>
                    <a:pt x="10" y="17"/>
                    <a:pt x="11" y="17"/>
                    <a:pt x="11" y="17"/>
                  </a:cubicBezTo>
                  <a:cubicBezTo>
                    <a:pt x="27" y="4"/>
                    <a:pt x="27" y="4"/>
                    <a:pt x="27" y="4"/>
                  </a:cubicBezTo>
                  <a:cubicBezTo>
                    <a:pt x="28" y="4"/>
                    <a:pt x="28" y="2"/>
                    <a:pt x="27" y="1"/>
                  </a:cubicBezTo>
                  <a:cubicBezTo>
                    <a:pt x="26" y="0"/>
                    <a:pt x="24" y="0"/>
                    <a:pt x="2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grpSp>
      <p:grpSp>
        <p:nvGrpSpPr>
          <p:cNvPr id="71" name="Group 70">
            <a:extLst>
              <a:ext uri="{FF2B5EF4-FFF2-40B4-BE49-F238E27FC236}">
                <a16:creationId xmlns:a16="http://schemas.microsoft.com/office/drawing/2014/main" id="{86251900-B2AF-4291-AAF0-BDE3359454D2}"/>
              </a:ext>
              <a:ext uri="{C183D7F6-B498-43B3-948B-1728B52AA6E4}">
                <adec:decorative xmlns:adec="http://schemas.microsoft.com/office/drawing/2017/decorative" val="1"/>
              </a:ext>
            </a:extLst>
          </p:cNvPr>
          <p:cNvGrpSpPr>
            <a:grpSpLocks noChangeAspect="1"/>
          </p:cNvGrpSpPr>
          <p:nvPr/>
        </p:nvGrpSpPr>
        <p:grpSpPr>
          <a:xfrm>
            <a:off x="3179517" y="1758442"/>
            <a:ext cx="283876" cy="349702"/>
            <a:chOff x="733425" y="2205038"/>
            <a:chExt cx="438151" cy="539751"/>
          </a:xfrm>
          <a:solidFill>
            <a:schemeClr val="bg1"/>
          </a:solidFill>
        </p:grpSpPr>
        <p:sp>
          <p:nvSpPr>
            <p:cNvPr id="72" name="Freeform 31">
              <a:extLst>
                <a:ext uri="{FF2B5EF4-FFF2-40B4-BE49-F238E27FC236}">
                  <a16:creationId xmlns:a16="http://schemas.microsoft.com/office/drawing/2014/main" id="{D126888C-D199-4E6E-A4CD-2EDCA7042FA8}"/>
                </a:ext>
              </a:extLst>
            </p:cNvPr>
            <p:cNvSpPr>
              <a:spLocks noEditPoints="1"/>
            </p:cNvSpPr>
            <p:nvPr/>
          </p:nvSpPr>
          <p:spPr bwMode="auto">
            <a:xfrm>
              <a:off x="733425" y="2327276"/>
              <a:ext cx="315913" cy="417513"/>
            </a:xfrm>
            <a:custGeom>
              <a:avLst/>
              <a:gdLst>
                <a:gd name="T0" fmla="*/ 14 w 99"/>
                <a:gd name="T1" fmla="*/ 0 h 131"/>
                <a:gd name="T2" fmla="*/ 0 w 99"/>
                <a:gd name="T3" fmla="*/ 15 h 131"/>
                <a:gd name="T4" fmla="*/ 0 w 99"/>
                <a:gd name="T5" fmla="*/ 116 h 131"/>
                <a:gd name="T6" fmla="*/ 14 w 99"/>
                <a:gd name="T7" fmla="*/ 131 h 131"/>
                <a:gd name="T8" fmla="*/ 84 w 99"/>
                <a:gd name="T9" fmla="*/ 131 h 131"/>
                <a:gd name="T10" fmla="*/ 99 w 99"/>
                <a:gd name="T11" fmla="*/ 116 h 131"/>
                <a:gd name="T12" fmla="*/ 99 w 99"/>
                <a:gd name="T13" fmla="*/ 32 h 131"/>
                <a:gd name="T14" fmla="*/ 72 w 99"/>
                <a:gd name="T15" fmla="*/ 0 h 131"/>
                <a:gd name="T16" fmla="*/ 14 w 99"/>
                <a:gd name="T17" fmla="*/ 0 h 131"/>
                <a:gd name="T18" fmla="*/ 14 w 99"/>
                <a:gd name="T19" fmla="*/ 0 h 131"/>
                <a:gd name="T20" fmla="*/ 92 w 99"/>
                <a:gd name="T21" fmla="*/ 116 h 131"/>
                <a:gd name="T22" fmla="*/ 84 w 99"/>
                <a:gd name="T23" fmla="*/ 125 h 131"/>
                <a:gd name="T24" fmla="*/ 14 w 99"/>
                <a:gd name="T25" fmla="*/ 125 h 131"/>
                <a:gd name="T26" fmla="*/ 6 w 99"/>
                <a:gd name="T27" fmla="*/ 116 h 131"/>
                <a:gd name="T28" fmla="*/ 6 w 99"/>
                <a:gd name="T29" fmla="*/ 15 h 131"/>
                <a:gd name="T30" fmla="*/ 14 w 99"/>
                <a:gd name="T31" fmla="*/ 6 h 131"/>
                <a:gd name="T32" fmla="*/ 62 w 99"/>
                <a:gd name="T33" fmla="*/ 6 h 131"/>
                <a:gd name="T34" fmla="*/ 62 w 99"/>
                <a:gd name="T35" fmla="*/ 31 h 131"/>
                <a:gd name="T36" fmla="*/ 68 w 99"/>
                <a:gd name="T37" fmla="*/ 38 h 131"/>
                <a:gd name="T38" fmla="*/ 92 w 99"/>
                <a:gd name="T39" fmla="*/ 38 h 131"/>
                <a:gd name="T40" fmla="*/ 92 w 99"/>
                <a:gd name="T41" fmla="*/ 116 h 131"/>
                <a:gd name="T42" fmla="*/ 92 w 99"/>
                <a:gd name="T43" fmla="*/ 116 h 131"/>
                <a:gd name="T44" fmla="*/ 68 w 99"/>
                <a:gd name="T45" fmla="*/ 32 h 131"/>
                <a:gd name="T46" fmla="*/ 68 w 99"/>
                <a:gd name="T47" fmla="*/ 6 h 131"/>
                <a:gd name="T48" fmla="*/ 90 w 99"/>
                <a:gd name="T49" fmla="*/ 32 h 131"/>
                <a:gd name="T50" fmla="*/ 68 w 99"/>
                <a:gd name="T51" fmla="*/ 32 h 131"/>
                <a:gd name="T52" fmla="*/ 68 w 99"/>
                <a:gd name="T53" fmla="*/ 32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31">
                  <a:moveTo>
                    <a:pt x="14" y="0"/>
                  </a:moveTo>
                  <a:cubicBezTo>
                    <a:pt x="6" y="0"/>
                    <a:pt x="0" y="7"/>
                    <a:pt x="0" y="15"/>
                  </a:cubicBezTo>
                  <a:cubicBezTo>
                    <a:pt x="0" y="116"/>
                    <a:pt x="0" y="116"/>
                    <a:pt x="0" y="116"/>
                  </a:cubicBezTo>
                  <a:cubicBezTo>
                    <a:pt x="0" y="124"/>
                    <a:pt x="6" y="131"/>
                    <a:pt x="14" y="131"/>
                  </a:cubicBezTo>
                  <a:cubicBezTo>
                    <a:pt x="84" y="131"/>
                    <a:pt x="84" y="131"/>
                    <a:pt x="84" y="131"/>
                  </a:cubicBezTo>
                  <a:cubicBezTo>
                    <a:pt x="92" y="131"/>
                    <a:pt x="99" y="124"/>
                    <a:pt x="99" y="116"/>
                  </a:cubicBezTo>
                  <a:cubicBezTo>
                    <a:pt x="99" y="32"/>
                    <a:pt x="99" y="32"/>
                    <a:pt x="99" y="32"/>
                  </a:cubicBezTo>
                  <a:cubicBezTo>
                    <a:pt x="72" y="0"/>
                    <a:pt x="72" y="0"/>
                    <a:pt x="72" y="0"/>
                  </a:cubicBezTo>
                  <a:cubicBezTo>
                    <a:pt x="14" y="0"/>
                    <a:pt x="14" y="0"/>
                    <a:pt x="14" y="0"/>
                  </a:cubicBezTo>
                  <a:cubicBezTo>
                    <a:pt x="14" y="0"/>
                    <a:pt x="14" y="0"/>
                    <a:pt x="14" y="0"/>
                  </a:cubicBezTo>
                  <a:close/>
                  <a:moveTo>
                    <a:pt x="92" y="116"/>
                  </a:moveTo>
                  <a:cubicBezTo>
                    <a:pt x="92" y="121"/>
                    <a:pt x="89" y="125"/>
                    <a:pt x="84" y="125"/>
                  </a:cubicBezTo>
                  <a:cubicBezTo>
                    <a:pt x="14" y="125"/>
                    <a:pt x="14" y="125"/>
                    <a:pt x="14" y="125"/>
                  </a:cubicBezTo>
                  <a:cubicBezTo>
                    <a:pt x="10" y="125"/>
                    <a:pt x="6" y="121"/>
                    <a:pt x="6" y="116"/>
                  </a:cubicBezTo>
                  <a:cubicBezTo>
                    <a:pt x="6" y="15"/>
                    <a:pt x="6" y="15"/>
                    <a:pt x="6" y="15"/>
                  </a:cubicBezTo>
                  <a:cubicBezTo>
                    <a:pt x="6" y="10"/>
                    <a:pt x="10" y="6"/>
                    <a:pt x="14" y="6"/>
                  </a:cubicBezTo>
                  <a:cubicBezTo>
                    <a:pt x="62" y="6"/>
                    <a:pt x="62" y="6"/>
                    <a:pt x="62" y="6"/>
                  </a:cubicBezTo>
                  <a:cubicBezTo>
                    <a:pt x="62" y="31"/>
                    <a:pt x="62" y="31"/>
                    <a:pt x="62" y="31"/>
                  </a:cubicBezTo>
                  <a:cubicBezTo>
                    <a:pt x="62" y="35"/>
                    <a:pt x="65" y="38"/>
                    <a:pt x="68" y="38"/>
                  </a:cubicBezTo>
                  <a:cubicBezTo>
                    <a:pt x="92" y="38"/>
                    <a:pt x="92" y="38"/>
                    <a:pt x="92" y="38"/>
                  </a:cubicBezTo>
                  <a:cubicBezTo>
                    <a:pt x="92" y="116"/>
                    <a:pt x="92" y="116"/>
                    <a:pt x="92" y="116"/>
                  </a:cubicBezTo>
                  <a:cubicBezTo>
                    <a:pt x="92" y="116"/>
                    <a:pt x="92" y="116"/>
                    <a:pt x="92" y="116"/>
                  </a:cubicBezTo>
                  <a:close/>
                  <a:moveTo>
                    <a:pt x="68" y="32"/>
                  </a:moveTo>
                  <a:cubicBezTo>
                    <a:pt x="68" y="6"/>
                    <a:pt x="68" y="6"/>
                    <a:pt x="68" y="6"/>
                  </a:cubicBezTo>
                  <a:cubicBezTo>
                    <a:pt x="90" y="32"/>
                    <a:pt x="90" y="32"/>
                    <a:pt x="90" y="32"/>
                  </a:cubicBezTo>
                  <a:cubicBezTo>
                    <a:pt x="68" y="32"/>
                    <a:pt x="68" y="32"/>
                    <a:pt x="68" y="32"/>
                  </a:cubicBezTo>
                  <a:cubicBezTo>
                    <a:pt x="68" y="32"/>
                    <a:pt x="68" y="32"/>
                    <a:pt x="68"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73" name="Freeform 32">
              <a:extLst>
                <a:ext uri="{FF2B5EF4-FFF2-40B4-BE49-F238E27FC236}">
                  <a16:creationId xmlns:a16="http://schemas.microsoft.com/office/drawing/2014/main" id="{EAC3479D-0222-435B-B2BC-DC753F9FC7B8}"/>
                </a:ext>
              </a:extLst>
            </p:cNvPr>
            <p:cNvSpPr>
              <a:spLocks noEditPoints="1"/>
            </p:cNvSpPr>
            <p:nvPr/>
          </p:nvSpPr>
          <p:spPr bwMode="auto">
            <a:xfrm>
              <a:off x="855663" y="2205038"/>
              <a:ext cx="315913" cy="415925"/>
            </a:xfrm>
            <a:custGeom>
              <a:avLst/>
              <a:gdLst>
                <a:gd name="T0" fmla="*/ 73 w 99"/>
                <a:gd name="T1" fmla="*/ 0 h 130"/>
                <a:gd name="T2" fmla="*/ 15 w 99"/>
                <a:gd name="T3" fmla="*/ 0 h 130"/>
                <a:gd name="T4" fmla="*/ 0 w 99"/>
                <a:gd name="T5" fmla="*/ 14 h 130"/>
                <a:gd name="T6" fmla="*/ 0 w 99"/>
                <a:gd name="T7" fmla="*/ 26 h 130"/>
                <a:gd name="T8" fmla="*/ 3 w 99"/>
                <a:gd name="T9" fmla="*/ 29 h 130"/>
                <a:gd name="T10" fmla="*/ 6 w 99"/>
                <a:gd name="T11" fmla="*/ 26 h 130"/>
                <a:gd name="T12" fmla="*/ 6 w 99"/>
                <a:gd name="T13" fmla="*/ 14 h 130"/>
                <a:gd name="T14" fmla="*/ 15 w 99"/>
                <a:gd name="T15" fmla="*/ 6 h 130"/>
                <a:gd name="T16" fmla="*/ 62 w 99"/>
                <a:gd name="T17" fmla="*/ 6 h 130"/>
                <a:gd name="T18" fmla="*/ 62 w 99"/>
                <a:gd name="T19" fmla="*/ 30 h 130"/>
                <a:gd name="T20" fmla="*/ 69 w 99"/>
                <a:gd name="T21" fmla="*/ 37 h 130"/>
                <a:gd name="T22" fmla="*/ 93 w 99"/>
                <a:gd name="T23" fmla="*/ 37 h 130"/>
                <a:gd name="T24" fmla="*/ 93 w 99"/>
                <a:gd name="T25" fmla="*/ 116 h 130"/>
                <a:gd name="T26" fmla="*/ 85 w 99"/>
                <a:gd name="T27" fmla="*/ 124 h 130"/>
                <a:gd name="T28" fmla="*/ 73 w 99"/>
                <a:gd name="T29" fmla="*/ 124 h 130"/>
                <a:gd name="T30" fmla="*/ 70 w 99"/>
                <a:gd name="T31" fmla="*/ 127 h 130"/>
                <a:gd name="T32" fmla="*/ 73 w 99"/>
                <a:gd name="T33" fmla="*/ 130 h 130"/>
                <a:gd name="T34" fmla="*/ 85 w 99"/>
                <a:gd name="T35" fmla="*/ 130 h 130"/>
                <a:gd name="T36" fmla="*/ 99 w 99"/>
                <a:gd name="T37" fmla="*/ 116 h 130"/>
                <a:gd name="T38" fmla="*/ 99 w 99"/>
                <a:gd name="T39" fmla="*/ 30 h 130"/>
                <a:gd name="T40" fmla="*/ 73 w 99"/>
                <a:gd name="T41" fmla="*/ 0 h 130"/>
                <a:gd name="T42" fmla="*/ 73 w 99"/>
                <a:gd name="T43" fmla="*/ 0 h 130"/>
                <a:gd name="T44" fmla="*/ 68 w 99"/>
                <a:gd name="T45" fmla="*/ 30 h 130"/>
                <a:gd name="T46" fmla="*/ 68 w 99"/>
                <a:gd name="T47" fmla="*/ 5 h 130"/>
                <a:gd name="T48" fmla="*/ 91 w 99"/>
                <a:gd name="T49" fmla="*/ 30 h 130"/>
                <a:gd name="T50" fmla="*/ 68 w 99"/>
                <a:gd name="T51" fmla="*/ 30 h 130"/>
                <a:gd name="T52" fmla="*/ 68 w 99"/>
                <a:gd name="T53" fmla="*/ 30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30">
                  <a:moveTo>
                    <a:pt x="73" y="0"/>
                  </a:moveTo>
                  <a:cubicBezTo>
                    <a:pt x="15" y="0"/>
                    <a:pt x="15" y="0"/>
                    <a:pt x="15" y="0"/>
                  </a:cubicBezTo>
                  <a:cubicBezTo>
                    <a:pt x="7" y="0"/>
                    <a:pt x="0" y="6"/>
                    <a:pt x="0" y="14"/>
                  </a:cubicBezTo>
                  <a:cubicBezTo>
                    <a:pt x="0" y="26"/>
                    <a:pt x="0" y="26"/>
                    <a:pt x="0" y="26"/>
                  </a:cubicBezTo>
                  <a:cubicBezTo>
                    <a:pt x="0" y="27"/>
                    <a:pt x="2" y="29"/>
                    <a:pt x="3" y="29"/>
                  </a:cubicBezTo>
                  <a:cubicBezTo>
                    <a:pt x="5" y="29"/>
                    <a:pt x="6" y="27"/>
                    <a:pt x="6" y="26"/>
                  </a:cubicBezTo>
                  <a:cubicBezTo>
                    <a:pt x="6" y="14"/>
                    <a:pt x="6" y="14"/>
                    <a:pt x="6" y="14"/>
                  </a:cubicBezTo>
                  <a:cubicBezTo>
                    <a:pt x="6" y="10"/>
                    <a:pt x="10" y="6"/>
                    <a:pt x="15" y="6"/>
                  </a:cubicBezTo>
                  <a:cubicBezTo>
                    <a:pt x="62" y="6"/>
                    <a:pt x="62" y="6"/>
                    <a:pt x="62" y="6"/>
                  </a:cubicBezTo>
                  <a:cubicBezTo>
                    <a:pt x="62" y="30"/>
                    <a:pt x="62" y="30"/>
                    <a:pt x="62" y="30"/>
                  </a:cubicBezTo>
                  <a:cubicBezTo>
                    <a:pt x="62" y="33"/>
                    <a:pt x="65" y="37"/>
                    <a:pt x="69" y="37"/>
                  </a:cubicBezTo>
                  <a:cubicBezTo>
                    <a:pt x="93" y="37"/>
                    <a:pt x="93" y="37"/>
                    <a:pt x="93" y="37"/>
                  </a:cubicBezTo>
                  <a:cubicBezTo>
                    <a:pt x="93" y="116"/>
                    <a:pt x="93" y="116"/>
                    <a:pt x="93" y="116"/>
                  </a:cubicBezTo>
                  <a:cubicBezTo>
                    <a:pt x="93" y="120"/>
                    <a:pt x="89" y="124"/>
                    <a:pt x="85" y="124"/>
                  </a:cubicBezTo>
                  <a:cubicBezTo>
                    <a:pt x="73" y="124"/>
                    <a:pt x="73" y="124"/>
                    <a:pt x="73" y="124"/>
                  </a:cubicBezTo>
                  <a:cubicBezTo>
                    <a:pt x="71" y="124"/>
                    <a:pt x="70" y="126"/>
                    <a:pt x="70" y="127"/>
                  </a:cubicBezTo>
                  <a:cubicBezTo>
                    <a:pt x="70" y="129"/>
                    <a:pt x="71" y="130"/>
                    <a:pt x="73" y="130"/>
                  </a:cubicBezTo>
                  <a:cubicBezTo>
                    <a:pt x="85" y="130"/>
                    <a:pt x="85" y="130"/>
                    <a:pt x="85" y="130"/>
                  </a:cubicBezTo>
                  <a:cubicBezTo>
                    <a:pt x="93" y="130"/>
                    <a:pt x="99" y="124"/>
                    <a:pt x="99" y="116"/>
                  </a:cubicBezTo>
                  <a:cubicBezTo>
                    <a:pt x="99" y="30"/>
                    <a:pt x="99" y="30"/>
                    <a:pt x="99" y="30"/>
                  </a:cubicBezTo>
                  <a:cubicBezTo>
                    <a:pt x="73" y="0"/>
                    <a:pt x="73" y="0"/>
                    <a:pt x="73" y="0"/>
                  </a:cubicBezTo>
                  <a:cubicBezTo>
                    <a:pt x="73" y="0"/>
                    <a:pt x="73" y="0"/>
                    <a:pt x="73" y="0"/>
                  </a:cubicBezTo>
                  <a:close/>
                  <a:moveTo>
                    <a:pt x="68" y="30"/>
                  </a:moveTo>
                  <a:cubicBezTo>
                    <a:pt x="68" y="5"/>
                    <a:pt x="68" y="5"/>
                    <a:pt x="68" y="5"/>
                  </a:cubicBezTo>
                  <a:cubicBezTo>
                    <a:pt x="91" y="30"/>
                    <a:pt x="91" y="30"/>
                    <a:pt x="91" y="30"/>
                  </a:cubicBezTo>
                  <a:cubicBezTo>
                    <a:pt x="68" y="30"/>
                    <a:pt x="68" y="30"/>
                    <a:pt x="68" y="30"/>
                  </a:cubicBezTo>
                  <a:cubicBezTo>
                    <a:pt x="68" y="30"/>
                    <a:pt x="68" y="30"/>
                    <a:pt x="68" y="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77" name="Freeform 33">
              <a:extLst>
                <a:ext uri="{FF2B5EF4-FFF2-40B4-BE49-F238E27FC236}">
                  <a16:creationId xmlns:a16="http://schemas.microsoft.com/office/drawing/2014/main" id="{76EC6950-DF66-48DA-A644-0AA5D20523CE}"/>
                </a:ext>
              </a:extLst>
            </p:cNvPr>
            <p:cNvSpPr>
              <a:spLocks/>
            </p:cNvSpPr>
            <p:nvPr/>
          </p:nvSpPr>
          <p:spPr bwMode="auto">
            <a:xfrm>
              <a:off x="806450" y="2578101"/>
              <a:ext cx="166688" cy="20638"/>
            </a:xfrm>
            <a:custGeom>
              <a:avLst/>
              <a:gdLst>
                <a:gd name="T0" fmla="*/ 49 w 52"/>
                <a:gd name="T1" fmla="*/ 0 h 6"/>
                <a:gd name="T2" fmla="*/ 3 w 52"/>
                <a:gd name="T3" fmla="*/ 0 h 6"/>
                <a:gd name="T4" fmla="*/ 0 w 52"/>
                <a:gd name="T5" fmla="*/ 3 h 6"/>
                <a:gd name="T6" fmla="*/ 3 w 52"/>
                <a:gd name="T7" fmla="*/ 6 h 6"/>
                <a:gd name="T8" fmla="*/ 49 w 52"/>
                <a:gd name="T9" fmla="*/ 6 h 6"/>
                <a:gd name="T10" fmla="*/ 52 w 52"/>
                <a:gd name="T11" fmla="*/ 3 h 6"/>
                <a:gd name="T12" fmla="*/ 49 w 52"/>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2" h="6">
                  <a:moveTo>
                    <a:pt x="49" y="0"/>
                  </a:moveTo>
                  <a:cubicBezTo>
                    <a:pt x="3" y="0"/>
                    <a:pt x="3" y="0"/>
                    <a:pt x="3" y="0"/>
                  </a:cubicBezTo>
                  <a:cubicBezTo>
                    <a:pt x="1" y="0"/>
                    <a:pt x="0" y="1"/>
                    <a:pt x="0" y="3"/>
                  </a:cubicBezTo>
                  <a:cubicBezTo>
                    <a:pt x="0" y="4"/>
                    <a:pt x="1" y="6"/>
                    <a:pt x="3" y="6"/>
                  </a:cubicBezTo>
                  <a:cubicBezTo>
                    <a:pt x="49" y="6"/>
                    <a:pt x="49" y="6"/>
                    <a:pt x="49" y="6"/>
                  </a:cubicBezTo>
                  <a:cubicBezTo>
                    <a:pt x="51" y="6"/>
                    <a:pt x="52" y="4"/>
                    <a:pt x="52" y="3"/>
                  </a:cubicBezTo>
                  <a:cubicBezTo>
                    <a:pt x="52" y="1"/>
                    <a:pt x="51" y="0"/>
                    <a:pt x="4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78" name="Freeform 34">
              <a:extLst>
                <a:ext uri="{FF2B5EF4-FFF2-40B4-BE49-F238E27FC236}">
                  <a16:creationId xmlns:a16="http://schemas.microsoft.com/office/drawing/2014/main" id="{14102F12-B245-4201-BC87-6BED1E2C7B87}"/>
                </a:ext>
              </a:extLst>
            </p:cNvPr>
            <p:cNvSpPr>
              <a:spLocks/>
            </p:cNvSpPr>
            <p:nvPr/>
          </p:nvSpPr>
          <p:spPr bwMode="auto">
            <a:xfrm>
              <a:off x="806450" y="2501901"/>
              <a:ext cx="166688" cy="19050"/>
            </a:xfrm>
            <a:custGeom>
              <a:avLst/>
              <a:gdLst>
                <a:gd name="T0" fmla="*/ 0 w 52"/>
                <a:gd name="T1" fmla="*/ 3 h 6"/>
                <a:gd name="T2" fmla="*/ 3 w 52"/>
                <a:gd name="T3" fmla="*/ 6 h 6"/>
                <a:gd name="T4" fmla="*/ 49 w 52"/>
                <a:gd name="T5" fmla="*/ 6 h 6"/>
                <a:gd name="T6" fmla="*/ 52 w 52"/>
                <a:gd name="T7" fmla="*/ 3 h 6"/>
                <a:gd name="T8" fmla="*/ 49 w 52"/>
                <a:gd name="T9" fmla="*/ 0 h 6"/>
                <a:gd name="T10" fmla="*/ 3 w 52"/>
                <a:gd name="T11" fmla="*/ 0 h 6"/>
                <a:gd name="T12" fmla="*/ 0 w 52"/>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52" h="6">
                  <a:moveTo>
                    <a:pt x="0" y="3"/>
                  </a:moveTo>
                  <a:cubicBezTo>
                    <a:pt x="0" y="5"/>
                    <a:pt x="1" y="6"/>
                    <a:pt x="3" y="6"/>
                  </a:cubicBezTo>
                  <a:cubicBezTo>
                    <a:pt x="49" y="6"/>
                    <a:pt x="49" y="6"/>
                    <a:pt x="49" y="6"/>
                  </a:cubicBezTo>
                  <a:cubicBezTo>
                    <a:pt x="51" y="6"/>
                    <a:pt x="52" y="5"/>
                    <a:pt x="52" y="3"/>
                  </a:cubicBezTo>
                  <a:cubicBezTo>
                    <a:pt x="52" y="2"/>
                    <a:pt x="51" y="0"/>
                    <a:pt x="49" y="0"/>
                  </a:cubicBezTo>
                  <a:cubicBezTo>
                    <a:pt x="3" y="0"/>
                    <a:pt x="3" y="0"/>
                    <a:pt x="3" y="0"/>
                  </a:cubicBezTo>
                  <a:cubicBezTo>
                    <a:pt x="1" y="0"/>
                    <a:pt x="0" y="2"/>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79" name="Freeform 35">
              <a:extLst>
                <a:ext uri="{FF2B5EF4-FFF2-40B4-BE49-F238E27FC236}">
                  <a16:creationId xmlns:a16="http://schemas.microsoft.com/office/drawing/2014/main" id="{78A259EE-3E24-4919-A1CF-DD6EE946B472}"/>
                </a:ext>
              </a:extLst>
            </p:cNvPr>
            <p:cNvSpPr>
              <a:spLocks/>
            </p:cNvSpPr>
            <p:nvPr/>
          </p:nvSpPr>
          <p:spPr bwMode="auto">
            <a:xfrm>
              <a:off x="806450" y="2652713"/>
              <a:ext cx="119063" cy="19050"/>
            </a:xfrm>
            <a:custGeom>
              <a:avLst/>
              <a:gdLst>
                <a:gd name="T0" fmla="*/ 34 w 37"/>
                <a:gd name="T1" fmla="*/ 0 h 6"/>
                <a:gd name="T2" fmla="*/ 3 w 37"/>
                <a:gd name="T3" fmla="*/ 0 h 6"/>
                <a:gd name="T4" fmla="*/ 0 w 37"/>
                <a:gd name="T5" fmla="*/ 3 h 6"/>
                <a:gd name="T6" fmla="*/ 3 w 37"/>
                <a:gd name="T7" fmla="*/ 6 h 6"/>
                <a:gd name="T8" fmla="*/ 34 w 37"/>
                <a:gd name="T9" fmla="*/ 6 h 6"/>
                <a:gd name="T10" fmla="*/ 37 w 37"/>
                <a:gd name="T11" fmla="*/ 3 h 6"/>
                <a:gd name="T12" fmla="*/ 34 w 37"/>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37" h="6">
                  <a:moveTo>
                    <a:pt x="34" y="0"/>
                  </a:moveTo>
                  <a:cubicBezTo>
                    <a:pt x="3" y="0"/>
                    <a:pt x="3" y="0"/>
                    <a:pt x="3" y="0"/>
                  </a:cubicBezTo>
                  <a:cubicBezTo>
                    <a:pt x="1" y="0"/>
                    <a:pt x="0" y="1"/>
                    <a:pt x="0" y="3"/>
                  </a:cubicBezTo>
                  <a:cubicBezTo>
                    <a:pt x="0" y="4"/>
                    <a:pt x="1" y="6"/>
                    <a:pt x="3" y="6"/>
                  </a:cubicBezTo>
                  <a:cubicBezTo>
                    <a:pt x="34" y="6"/>
                    <a:pt x="34" y="6"/>
                    <a:pt x="34" y="6"/>
                  </a:cubicBezTo>
                  <a:cubicBezTo>
                    <a:pt x="36" y="6"/>
                    <a:pt x="37" y="4"/>
                    <a:pt x="37" y="3"/>
                  </a:cubicBezTo>
                  <a:cubicBezTo>
                    <a:pt x="37" y="1"/>
                    <a:pt x="36" y="0"/>
                    <a:pt x="3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sp>
          <p:nvSpPr>
            <p:cNvPr id="80" name="Freeform 36">
              <a:extLst>
                <a:ext uri="{FF2B5EF4-FFF2-40B4-BE49-F238E27FC236}">
                  <a16:creationId xmlns:a16="http://schemas.microsoft.com/office/drawing/2014/main" id="{2E29BDC6-8D39-403B-9B36-9AC5B48A5450}"/>
                </a:ext>
              </a:extLst>
            </p:cNvPr>
            <p:cNvSpPr>
              <a:spLocks/>
            </p:cNvSpPr>
            <p:nvPr/>
          </p:nvSpPr>
          <p:spPr bwMode="auto">
            <a:xfrm>
              <a:off x="806450" y="2428876"/>
              <a:ext cx="68263" cy="19050"/>
            </a:xfrm>
            <a:custGeom>
              <a:avLst/>
              <a:gdLst>
                <a:gd name="T0" fmla="*/ 3 w 21"/>
                <a:gd name="T1" fmla="*/ 6 h 6"/>
                <a:gd name="T2" fmla="*/ 18 w 21"/>
                <a:gd name="T3" fmla="*/ 6 h 6"/>
                <a:gd name="T4" fmla="*/ 21 w 21"/>
                <a:gd name="T5" fmla="*/ 3 h 6"/>
                <a:gd name="T6" fmla="*/ 18 w 21"/>
                <a:gd name="T7" fmla="*/ 0 h 6"/>
                <a:gd name="T8" fmla="*/ 3 w 21"/>
                <a:gd name="T9" fmla="*/ 0 h 6"/>
                <a:gd name="T10" fmla="*/ 0 w 21"/>
                <a:gd name="T11" fmla="*/ 3 h 6"/>
                <a:gd name="T12" fmla="*/ 3 w 21"/>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21" h="6">
                  <a:moveTo>
                    <a:pt x="3" y="6"/>
                  </a:moveTo>
                  <a:cubicBezTo>
                    <a:pt x="18" y="6"/>
                    <a:pt x="18" y="6"/>
                    <a:pt x="18" y="6"/>
                  </a:cubicBezTo>
                  <a:cubicBezTo>
                    <a:pt x="20" y="6"/>
                    <a:pt x="21" y="5"/>
                    <a:pt x="21" y="3"/>
                  </a:cubicBezTo>
                  <a:cubicBezTo>
                    <a:pt x="21" y="2"/>
                    <a:pt x="20" y="0"/>
                    <a:pt x="18" y="0"/>
                  </a:cubicBezTo>
                  <a:cubicBezTo>
                    <a:pt x="3" y="0"/>
                    <a:pt x="3" y="0"/>
                    <a:pt x="3" y="0"/>
                  </a:cubicBezTo>
                  <a:cubicBezTo>
                    <a:pt x="1" y="0"/>
                    <a:pt x="0" y="2"/>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2216"/>
            </a:p>
          </p:txBody>
        </p:sp>
      </p:grpSp>
      <p:sp>
        <p:nvSpPr>
          <p:cNvPr id="82" name="Freeform 10">
            <a:extLst>
              <a:ext uri="{FF2B5EF4-FFF2-40B4-BE49-F238E27FC236}">
                <a16:creationId xmlns:a16="http://schemas.microsoft.com/office/drawing/2014/main" id="{13CC4372-15E1-40A8-BB8B-60C50922B179}"/>
              </a:ext>
              <a:ext uri="{C183D7F6-B498-43B3-948B-1728B52AA6E4}">
                <adec:decorative xmlns:adec="http://schemas.microsoft.com/office/drawing/2017/decorative" val="1"/>
              </a:ext>
            </a:extLst>
          </p:cNvPr>
          <p:cNvSpPr>
            <a:spLocks noChangeAspect="1"/>
          </p:cNvSpPr>
          <p:nvPr/>
        </p:nvSpPr>
        <p:spPr bwMode="auto">
          <a:xfrm>
            <a:off x="3181983" y="5479777"/>
            <a:ext cx="281410" cy="349702"/>
          </a:xfrm>
          <a:custGeom>
            <a:avLst/>
            <a:gdLst>
              <a:gd name="T0" fmla="*/ 112 w 137"/>
              <a:gd name="T1" fmla="*/ 27 h 171"/>
              <a:gd name="T2" fmla="*/ 98 w 137"/>
              <a:gd name="T3" fmla="*/ 9 h 171"/>
              <a:gd name="T4" fmla="*/ 88 w 137"/>
              <a:gd name="T5" fmla="*/ 11 h 171"/>
              <a:gd name="T6" fmla="*/ 60 w 137"/>
              <a:gd name="T7" fmla="*/ 11 h 171"/>
              <a:gd name="T8" fmla="*/ 50 w 137"/>
              <a:gd name="T9" fmla="*/ 12 h 171"/>
              <a:gd name="T10" fmla="*/ 34 w 137"/>
              <a:gd name="T11" fmla="*/ 81 h 171"/>
              <a:gd name="T12" fmla="*/ 8 w 137"/>
              <a:gd name="T13" fmla="*/ 65 h 171"/>
              <a:gd name="T14" fmla="*/ 2 w 137"/>
              <a:gd name="T15" fmla="*/ 81 h 171"/>
              <a:gd name="T16" fmla="*/ 53 w 137"/>
              <a:gd name="T17" fmla="*/ 153 h 171"/>
              <a:gd name="T18" fmla="*/ 54 w 137"/>
              <a:gd name="T19" fmla="*/ 168 h 171"/>
              <a:gd name="T20" fmla="*/ 60 w 137"/>
              <a:gd name="T21" fmla="*/ 168 h 171"/>
              <a:gd name="T22" fmla="*/ 59 w 137"/>
              <a:gd name="T23" fmla="*/ 151 h 171"/>
              <a:gd name="T24" fmla="*/ 57 w 137"/>
              <a:gd name="T25" fmla="*/ 149 h 171"/>
              <a:gd name="T26" fmla="*/ 43 w 137"/>
              <a:gd name="T27" fmla="*/ 133 h 171"/>
              <a:gd name="T28" fmla="*/ 6 w 137"/>
              <a:gd name="T29" fmla="*/ 74 h 171"/>
              <a:gd name="T30" fmla="*/ 21 w 137"/>
              <a:gd name="T31" fmla="*/ 71 h 171"/>
              <a:gd name="T32" fmla="*/ 38 w 137"/>
              <a:gd name="T33" fmla="*/ 93 h 171"/>
              <a:gd name="T34" fmla="*/ 40 w 137"/>
              <a:gd name="T35" fmla="*/ 23 h 171"/>
              <a:gd name="T36" fmla="*/ 60 w 137"/>
              <a:gd name="T37" fmla="*/ 22 h 171"/>
              <a:gd name="T38" fmla="*/ 63 w 137"/>
              <a:gd name="T39" fmla="*/ 75 h 171"/>
              <a:gd name="T40" fmla="*/ 66 w 137"/>
              <a:gd name="T41" fmla="*/ 23 h 171"/>
              <a:gd name="T42" fmla="*/ 65 w 137"/>
              <a:gd name="T43" fmla="*/ 11 h 171"/>
              <a:gd name="T44" fmla="*/ 82 w 137"/>
              <a:gd name="T45" fmla="*/ 11 h 171"/>
              <a:gd name="T46" fmla="*/ 82 w 137"/>
              <a:gd name="T47" fmla="*/ 74 h 171"/>
              <a:gd name="T48" fmla="*/ 88 w 137"/>
              <a:gd name="T49" fmla="*/ 73 h 171"/>
              <a:gd name="T50" fmla="*/ 98 w 137"/>
              <a:gd name="T51" fmla="*/ 15 h 171"/>
              <a:gd name="T52" fmla="*/ 106 w 137"/>
              <a:gd name="T53" fmla="*/ 47 h 171"/>
              <a:gd name="T54" fmla="*/ 107 w 137"/>
              <a:gd name="T55" fmla="*/ 74 h 171"/>
              <a:gd name="T56" fmla="*/ 112 w 137"/>
              <a:gd name="T57" fmla="*/ 73 h 171"/>
              <a:gd name="T58" fmla="*/ 112 w 137"/>
              <a:gd name="T59" fmla="*/ 36 h 171"/>
              <a:gd name="T60" fmla="*/ 131 w 137"/>
              <a:gd name="T61" fmla="*/ 36 h 171"/>
              <a:gd name="T62" fmla="*/ 119 w 137"/>
              <a:gd name="T63" fmla="*/ 147 h 171"/>
              <a:gd name="T64" fmla="*/ 118 w 137"/>
              <a:gd name="T65" fmla="*/ 149 h 171"/>
              <a:gd name="T66" fmla="*/ 117 w 137"/>
              <a:gd name="T67" fmla="*/ 168 h 171"/>
              <a:gd name="T68" fmla="*/ 123 w 137"/>
              <a:gd name="T69" fmla="*/ 168 h 171"/>
              <a:gd name="T70" fmla="*/ 123 w 137"/>
              <a:gd name="T71" fmla="*/ 151 h 171"/>
              <a:gd name="T72" fmla="*/ 137 w 137"/>
              <a:gd name="T73" fmla="*/ 36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7" h="171">
                <a:moveTo>
                  <a:pt x="122" y="23"/>
                </a:moveTo>
                <a:cubicBezTo>
                  <a:pt x="118" y="23"/>
                  <a:pt x="115" y="25"/>
                  <a:pt x="112" y="27"/>
                </a:cubicBezTo>
                <a:cubicBezTo>
                  <a:pt x="112" y="20"/>
                  <a:pt x="112" y="20"/>
                  <a:pt x="112" y="20"/>
                </a:cubicBezTo>
                <a:cubicBezTo>
                  <a:pt x="112" y="14"/>
                  <a:pt x="106" y="9"/>
                  <a:pt x="98" y="9"/>
                </a:cubicBezTo>
                <a:cubicBezTo>
                  <a:pt x="94" y="9"/>
                  <a:pt x="91" y="11"/>
                  <a:pt x="88" y="13"/>
                </a:cubicBezTo>
                <a:cubicBezTo>
                  <a:pt x="88" y="11"/>
                  <a:pt x="88" y="11"/>
                  <a:pt x="88" y="11"/>
                </a:cubicBezTo>
                <a:cubicBezTo>
                  <a:pt x="88" y="5"/>
                  <a:pt x="81" y="0"/>
                  <a:pt x="74" y="0"/>
                </a:cubicBezTo>
                <a:cubicBezTo>
                  <a:pt x="66" y="0"/>
                  <a:pt x="60" y="5"/>
                  <a:pt x="60" y="11"/>
                </a:cubicBezTo>
                <a:cubicBezTo>
                  <a:pt x="60" y="15"/>
                  <a:pt x="60" y="15"/>
                  <a:pt x="60" y="15"/>
                </a:cubicBezTo>
                <a:cubicBezTo>
                  <a:pt x="57" y="13"/>
                  <a:pt x="53" y="12"/>
                  <a:pt x="50" y="12"/>
                </a:cubicBezTo>
                <a:cubicBezTo>
                  <a:pt x="43" y="12"/>
                  <a:pt x="34" y="17"/>
                  <a:pt x="34" y="23"/>
                </a:cubicBezTo>
                <a:cubicBezTo>
                  <a:pt x="34" y="81"/>
                  <a:pt x="34" y="81"/>
                  <a:pt x="34" y="81"/>
                </a:cubicBezTo>
                <a:cubicBezTo>
                  <a:pt x="26" y="69"/>
                  <a:pt x="26" y="69"/>
                  <a:pt x="26" y="69"/>
                </a:cubicBezTo>
                <a:cubicBezTo>
                  <a:pt x="23" y="63"/>
                  <a:pt x="14" y="62"/>
                  <a:pt x="8" y="65"/>
                </a:cubicBezTo>
                <a:cubicBezTo>
                  <a:pt x="4" y="67"/>
                  <a:pt x="2" y="70"/>
                  <a:pt x="1" y="73"/>
                </a:cubicBezTo>
                <a:cubicBezTo>
                  <a:pt x="0" y="76"/>
                  <a:pt x="0" y="79"/>
                  <a:pt x="2" y="81"/>
                </a:cubicBezTo>
                <a:cubicBezTo>
                  <a:pt x="38" y="135"/>
                  <a:pt x="38" y="135"/>
                  <a:pt x="38" y="135"/>
                </a:cubicBezTo>
                <a:cubicBezTo>
                  <a:pt x="41" y="142"/>
                  <a:pt x="46" y="148"/>
                  <a:pt x="53" y="153"/>
                </a:cubicBezTo>
                <a:cubicBezTo>
                  <a:pt x="54" y="153"/>
                  <a:pt x="54" y="153"/>
                  <a:pt x="54" y="153"/>
                </a:cubicBezTo>
                <a:cubicBezTo>
                  <a:pt x="54" y="168"/>
                  <a:pt x="54" y="168"/>
                  <a:pt x="54" y="168"/>
                </a:cubicBezTo>
                <a:cubicBezTo>
                  <a:pt x="54" y="170"/>
                  <a:pt x="55" y="171"/>
                  <a:pt x="57" y="171"/>
                </a:cubicBezTo>
                <a:cubicBezTo>
                  <a:pt x="58" y="171"/>
                  <a:pt x="60" y="170"/>
                  <a:pt x="60" y="168"/>
                </a:cubicBezTo>
                <a:cubicBezTo>
                  <a:pt x="60" y="152"/>
                  <a:pt x="60" y="152"/>
                  <a:pt x="60" y="152"/>
                </a:cubicBezTo>
                <a:cubicBezTo>
                  <a:pt x="60" y="152"/>
                  <a:pt x="60" y="151"/>
                  <a:pt x="59" y="151"/>
                </a:cubicBezTo>
                <a:cubicBezTo>
                  <a:pt x="57" y="149"/>
                  <a:pt x="57" y="149"/>
                  <a:pt x="57" y="149"/>
                </a:cubicBezTo>
                <a:cubicBezTo>
                  <a:pt x="57" y="149"/>
                  <a:pt x="57" y="149"/>
                  <a:pt x="57" y="149"/>
                </a:cubicBezTo>
                <a:cubicBezTo>
                  <a:pt x="51" y="145"/>
                  <a:pt x="46" y="139"/>
                  <a:pt x="44" y="133"/>
                </a:cubicBezTo>
                <a:cubicBezTo>
                  <a:pt x="44" y="133"/>
                  <a:pt x="43" y="133"/>
                  <a:pt x="43" y="133"/>
                </a:cubicBezTo>
                <a:cubicBezTo>
                  <a:pt x="7" y="78"/>
                  <a:pt x="7" y="78"/>
                  <a:pt x="7" y="78"/>
                </a:cubicBezTo>
                <a:cubicBezTo>
                  <a:pt x="6" y="77"/>
                  <a:pt x="6" y="76"/>
                  <a:pt x="6" y="74"/>
                </a:cubicBezTo>
                <a:cubicBezTo>
                  <a:pt x="7" y="73"/>
                  <a:pt x="8" y="71"/>
                  <a:pt x="11" y="70"/>
                </a:cubicBezTo>
                <a:cubicBezTo>
                  <a:pt x="14" y="68"/>
                  <a:pt x="19" y="69"/>
                  <a:pt x="21" y="71"/>
                </a:cubicBezTo>
                <a:cubicBezTo>
                  <a:pt x="35" y="92"/>
                  <a:pt x="35" y="92"/>
                  <a:pt x="35" y="92"/>
                </a:cubicBezTo>
                <a:cubicBezTo>
                  <a:pt x="36" y="93"/>
                  <a:pt x="37" y="94"/>
                  <a:pt x="38" y="93"/>
                </a:cubicBezTo>
                <a:cubicBezTo>
                  <a:pt x="40" y="93"/>
                  <a:pt x="40" y="92"/>
                  <a:pt x="40" y="91"/>
                </a:cubicBezTo>
                <a:cubicBezTo>
                  <a:pt x="40" y="23"/>
                  <a:pt x="40" y="23"/>
                  <a:pt x="40" y="23"/>
                </a:cubicBezTo>
                <a:cubicBezTo>
                  <a:pt x="40" y="20"/>
                  <a:pt x="45" y="18"/>
                  <a:pt x="50" y="18"/>
                </a:cubicBezTo>
                <a:cubicBezTo>
                  <a:pt x="54" y="18"/>
                  <a:pt x="59" y="20"/>
                  <a:pt x="60" y="22"/>
                </a:cubicBezTo>
                <a:cubicBezTo>
                  <a:pt x="60" y="73"/>
                  <a:pt x="60" y="73"/>
                  <a:pt x="60" y="73"/>
                </a:cubicBezTo>
                <a:cubicBezTo>
                  <a:pt x="60" y="74"/>
                  <a:pt x="61" y="75"/>
                  <a:pt x="63" y="75"/>
                </a:cubicBezTo>
                <a:cubicBezTo>
                  <a:pt x="64" y="75"/>
                  <a:pt x="66" y="74"/>
                  <a:pt x="66" y="73"/>
                </a:cubicBezTo>
                <a:cubicBezTo>
                  <a:pt x="66" y="23"/>
                  <a:pt x="66" y="23"/>
                  <a:pt x="66" y="23"/>
                </a:cubicBezTo>
                <a:cubicBezTo>
                  <a:pt x="66" y="23"/>
                  <a:pt x="66" y="22"/>
                  <a:pt x="65" y="22"/>
                </a:cubicBezTo>
                <a:cubicBezTo>
                  <a:pt x="65" y="11"/>
                  <a:pt x="65" y="11"/>
                  <a:pt x="65" y="11"/>
                </a:cubicBezTo>
                <a:cubicBezTo>
                  <a:pt x="65" y="8"/>
                  <a:pt x="69" y="6"/>
                  <a:pt x="74" y="6"/>
                </a:cubicBezTo>
                <a:cubicBezTo>
                  <a:pt x="78" y="6"/>
                  <a:pt x="82" y="8"/>
                  <a:pt x="82" y="11"/>
                </a:cubicBezTo>
                <a:cubicBezTo>
                  <a:pt x="82" y="73"/>
                  <a:pt x="82" y="73"/>
                  <a:pt x="82" y="73"/>
                </a:cubicBezTo>
                <a:cubicBezTo>
                  <a:pt x="82" y="73"/>
                  <a:pt x="82" y="74"/>
                  <a:pt x="82" y="74"/>
                </a:cubicBezTo>
                <a:cubicBezTo>
                  <a:pt x="83" y="75"/>
                  <a:pt x="84" y="76"/>
                  <a:pt x="85" y="75"/>
                </a:cubicBezTo>
                <a:cubicBezTo>
                  <a:pt x="87" y="75"/>
                  <a:pt x="88" y="74"/>
                  <a:pt x="88" y="73"/>
                </a:cubicBezTo>
                <a:cubicBezTo>
                  <a:pt x="88" y="21"/>
                  <a:pt x="88" y="21"/>
                  <a:pt x="88" y="21"/>
                </a:cubicBezTo>
                <a:cubicBezTo>
                  <a:pt x="88" y="18"/>
                  <a:pt x="93" y="15"/>
                  <a:pt x="98" y="15"/>
                </a:cubicBezTo>
                <a:cubicBezTo>
                  <a:pt x="102" y="15"/>
                  <a:pt x="106" y="17"/>
                  <a:pt x="106" y="20"/>
                </a:cubicBezTo>
                <a:cubicBezTo>
                  <a:pt x="106" y="47"/>
                  <a:pt x="106" y="47"/>
                  <a:pt x="106" y="47"/>
                </a:cubicBezTo>
                <a:cubicBezTo>
                  <a:pt x="106" y="73"/>
                  <a:pt x="106" y="73"/>
                  <a:pt x="106" y="73"/>
                </a:cubicBezTo>
                <a:cubicBezTo>
                  <a:pt x="106" y="73"/>
                  <a:pt x="106" y="74"/>
                  <a:pt x="107" y="74"/>
                </a:cubicBezTo>
                <a:cubicBezTo>
                  <a:pt x="107" y="75"/>
                  <a:pt x="108" y="75"/>
                  <a:pt x="109" y="75"/>
                </a:cubicBezTo>
                <a:cubicBezTo>
                  <a:pt x="111" y="75"/>
                  <a:pt x="112" y="74"/>
                  <a:pt x="112" y="73"/>
                </a:cubicBezTo>
                <a:cubicBezTo>
                  <a:pt x="112" y="47"/>
                  <a:pt x="112" y="47"/>
                  <a:pt x="112" y="47"/>
                </a:cubicBezTo>
                <a:cubicBezTo>
                  <a:pt x="112" y="36"/>
                  <a:pt x="112" y="36"/>
                  <a:pt x="112" y="36"/>
                </a:cubicBezTo>
                <a:cubicBezTo>
                  <a:pt x="112" y="33"/>
                  <a:pt x="117" y="29"/>
                  <a:pt x="122" y="29"/>
                </a:cubicBezTo>
                <a:cubicBezTo>
                  <a:pt x="126" y="29"/>
                  <a:pt x="131" y="33"/>
                  <a:pt x="131" y="36"/>
                </a:cubicBezTo>
                <a:cubicBezTo>
                  <a:pt x="131" y="121"/>
                  <a:pt x="131" y="121"/>
                  <a:pt x="131" y="121"/>
                </a:cubicBezTo>
                <a:cubicBezTo>
                  <a:pt x="131" y="131"/>
                  <a:pt x="127" y="141"/>
                  <a:pt x="119" y="147"/>
                </a:cubicBezTo>
                <a:cubicBezTo>
                  <a:pt x="119" y="148"/>
                  <a:pt x="119" y="148"/>
                  <a:pt x="119" y="148"/>
                </a:cubicBezTo>
                <a:cubicBezTo>
                  <a:pt x="118" y="149"/>
                  <a:pt x="118" y="149"/>
                  <a:pt x="118" y="149"/>
                </a:cubicBezTo>
                <a:cubicBezTo>
                  <a:pt x="117" y="149"/>
                  <a:pt x="117" y="150"/>
                  <a:pt x="117" y="151"/>
                </a:cubicBezTo>
                <a:cubicBezTo>
                  <a:pt x="117" y="168"/>
                  <a:pt x="117" y="168"/>
                  <a:pt x="117" y="168"/>
                </a:cubicBezTo>
                <a:cubicBezTo>
                  <a:pt x="117" y="170"/>
                  <a:pt x="118" y="171"/>
                  <a:pt x="120" y="171"/>
                </a:cubicBezTo>
                <a:cubicBezTo>
                  <a:pt x="122" y="171"/>
                  <a:pt x="123" y="170"/>
                  <a:pt x="123" y="168"/>
                </a:cubicBezTo>
                <a:cubicBezTo>
                  <a:pt x="123" y="151"/>
                  <a:pt x="123" y="151"/>
                  <a:pt x="123" y="151"/>
                </a:cubicBezTo>
                <a:cubicBezTo>
                  <a:pt x="123" y="151"/>
                  <a:pt x="123" y="151"/>
                  <a:pt x="123" y="151"/>
                </a:cubicBezTo>
                <a:cubicBezTo>
                  <a:pt x="132" y="143"/>
                  <a:pt x="137" y="133"/>
                  <a:pt x="137" y="121"/>
                </a:cubicBezTo>
                <a:cubicBezTo>
                  <a:pt x="137" y="36"/>
                  <a:pt x="137" y="36"/>
                  <a:pt x="137" y="36"/>
                </a:cubicBezTo>
                <a:cubicBezTo>
                  <a:pt x="137" y="30"/>
                  <a:pt x="129" y="23"/>
                  <a:pt x="122" y="23"/>
                </a:cubicBezTo>
                <a:close/>
              </a:path>
            </a:pathLst>
          </a:custGeom>
          <a:solidFill>
            <a:schemeClr val="bg1"/>
          </a:solidFill>
          <a:ln>
            <a:noFill/>
          </a:ln>
        </p:spPr>
        <p:txBody>
          <a:bodyPr vert="horz" wrap="square" lIns="98694" tIns="49347" rIns="98694" bIns="49347" numCol="1" anchor="t" anchorCtr="0" compatLnSpc="1">
            <a:prstTxWarp prst="textNoShape">
              <a:avLst/>
            </a:prstTxWarp>
          </a:bodyPr>
          <a:lstStyle/>
          <a:p>
            <a:endParaRPr lang="en-AU" sz="2216"/>
          </a:p>
        </p:txBody>
      </p:sp>
      <p:sp>
        <p:nvSpPr>
          <p:cNvPr id="57" name="TextBox 56">
            <a:extLst>
              <a:ext uri="{FF2B5EF4-FFF2-40B4-BE49-F238E27FC236}">
                <a16:creationId xmlns:a16="http://schemas.microsoft.com/office/drawing/2014/main" id="{83882845-75D3-4FCC-B703-A0185F5D4149}"/>
              </a:ext>
            </a:extLst>
          </p:cNvPr>
          <p:cNvSpPr txBox="1"/>
          <p:nvPr/>
        </p:nvSpPr>
        <p:spPr>
          <a:xfrm>
            <a:off x="3945418" y="5946046"/>
            <a:ext cx="6397119" cy="194279"/>
          </a:xfrm>
          <a:prstGeom prst="rect">
            <a:avLst/>
          </a:prstGeom>
          <a:solidFill>
            <a:schemeClr val="accent4"/>
          </a:solidFill>
        </p:spPr>
        <p:txBody>
          <a:bodyPr wrap="square" bIns="58284" rtlCol="0" anchor="ctr" anchorCtr="0">
            <a:noAutofit/>
          </a:bodyPr>
          <a:lstStyle/>
          <a:p>
            <a:r>
              <a:rPr lang="en-AU" sz="1100" b="1" dirty="0">
                <a:solidFill>
                  <a:schemeClr val="accent6"/>
                </a:solidFill>
                <a:latin typeface="+mj-lt"/>
              </a:rPr>
              <a:t>Nice to have</a:t>
            </a:r>
          </a:p>
        </p:txBody>
      </p:sp>
      <p:sp>
        <p:nvSpPr>
          <p:cNvPr id="60" name="TextBox 59">
            <a:extLst>
              <a:ext uri="{FF2B5EF4-FFF2-40B4-BE49-F238E27FC236}">
                <a16:creationId xmlns:a16="http://schemas.microsoft.com/office/drawing/2014/main" id="{6E555008-5E08-406F-9A84-1481B5293817}"/>
              </a:ext>
            </a:extLst>
          </p:cNvPr>
          <p:cNvSpPr txBox="1"/>
          <p:nvPr/>
        </p:nvSpPr>
        <p:spPr>
          <a:xfrm>
            <a:off x="3945418" y="6140325"/>
            <a:ext cx="6397119" cy="971394"/>
          </a:xfrm>
          <a:prstGeom prst="rect">
            <a:avLst/>
          </a:prstGeom>
          <a:solidFill>
            <a:schemeClr val="bg1"/>
          </a:solidFill>
        </p:spPr>
        <p:txBody>
          <a:bodyPr wrap="square" lIns="97139" tIns="77712" rIns="77712" bIns="116567" rtlCol="0" anchor="ctr" anchorCtr="0">
            <a:noAutofit/>
          </a:bodyPr>
          <a:lstStyle/>
          <a:p>
            <a:pPr algn="ctr"/>
            <a:r>
              <a:rPr lang="en-AU" sz="1025" dirty="0">
                <a:solidFill>
                  <a:schemeClr val="accent6"/>
                </a:solidFill>
              </a:rPr>
              <a:t>Reviewing the ways of working together.</a:t>
            </a:r>
          </a:p>
        </p:txBody>
      </p:sp>
      <p:sp>
        <p:nvSpPr>
          <p:cNvPr id="3" name="TextBox 2">
            <a:extLst>
              <a:ext uri="{FF2B5EF4-FFF2-40B4-BE49-F238E27FC236}">
                <a16:creationId xmlns:a16="http://schemas.microsoft.com/office/drawing/2014/main" id="{3535371C-5838-61E0-8B57-A10847249DD5}"/>
              </a:ext>
            </a:extLst>
          </p:cNvPr>
          <p:cNvSpPr txBox="1"/>
          <p:nvPr/>
        </p:nvSpPr>
        <p:spPr>
          <a:xfrm>
            <a:off x="6843538" y="6869921"/>
            <a:ext cx="3718329" cy="600164"/>
          </a:xfrm>
          <a:prstGeom prst="rect">
            <a:avLst/>
          </a:prstGeom>
          <a:solidFill>
            <a:schemeClr val="bg1"/>
          </a:solidFill>
          <a:ln>
            <a:solidFill>
              <a:srgbClr val="FF000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highlight>
                  <a:srgbClr val="FFFF00"/>
                </a:highlight>
                <a:cs typeface="Segoe UI"/>
              </a:rPr>
              <a:t>Implementation Notes: </a:t>
            </a:r>
            <a:r>
              <a:rPr lang="en-US" sz="1100" dirty="0">
                <a:cs typeface="Segoe UI"/>
              </a:rPr>
              <a:t>Review and update each text box to suit council's processes and timeframes with references made to the SLA and charter. </a:t>
            </a:r>
          </a:p>
        </p:txBody>
      </p:sp>
    </p:spTree>
    <p:extLst>
      <p:ext uri="{BB962C8B-B14F-4D97-AF65-F5344CB8AC3E}">
        <p14:creationId xmlns:p14="http://schemas.microsoft.com/office/powerpoint/2010/main" val="104391903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epartment of Transport and Planning">
  <a:themeElements>
    <a:clrScheme name="DoTP-Reshuffle">
      <a:dk1>
        <a:sysClr val="windowText" lastClr="000000"/>
      </a:dk1>
      <a:lt1>
        <a:sysClr val="window" lastClr="FFFFFF"/>
      </a:lt1>
      <a:dk2>
        <a:srgbClr val="00B2A9"/>
      </a:dk2>
      <a:lt2>
        <a:srgbClr val="E1EEF9"/>
      </a:lt2>
      <a:accent1>
        <a:srgbClr val="CEDC00"/>
      </a:accent1>
      <a:accent2>
        <a:srgbClr val="FF9E1B"/>
      </a:accent2>
      <a:accent3>
        <a:srgbClr val="59CDC7"/>
      </a:accent3>
      <a:accent4>
        <a:srgbClr val="B2E8E5"/>
      </a:accent4>
      <a:accent5>
        <a:srgbClr val="009CA1"/>
      </a:accent5>
      <a:accent6>
        <a:srgbClr val="53565A"/>
      </a:accent6>
      <a:hlink>
        <a:srgbClr val="000000"/>
      </a:hlink>
      <a:folHlink>
        <a:srgbClr val="53565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A4 Landscape" id="{438BF162-3764-4584-B0CD-9395A47D9DAF}" vid="{B4B9E902-DE2C-4414-A3CB-8DF8900CC7D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dcb25b9-5e2a-4cbc-a1d6-f53ee7652e42">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42BB819AAA975489E33CF0F50496490" ma:contentTypeVersion="10" ma:contentTypeDescription="Create a new document." ma:contentTypeScope="" ma:versionID="e8aed1a0a979e0d4bd7ee35307791cd5">
  <xsd:schema xmlns:xsd="http://www.w3.org/2001/XMLSchema" xmlns:xs="http://www.w3.org/2001/XMLSchema" xmlns:p="http://schemas.microsoft.com/office/2006/metadata/properties" xmlns:ns2="3dcb25b9-5e2a-4cbc-a1d6-f53ee7652e42" targetNamespace="http://schemas.microsoft.com/office/2006/metadata/properties" ma:root="true" ma:fieldsID="bdac9d7d3ad936dc420253b2d2cf3a3d" ns2:_="">
    <xsd:import namespace="3dcb25b9-5e2a-4cbc-a1d6-f53ee7652e42"/>
    <xsd:element name="properties">
      <xsd:complexType>
        <xsd:sequence>
          <xsd:element name="documentManagement">
            <xsd:complexType>
              <xsd:all>
                <xsd:element ref="ns2:lcf76f155ced4ddcb4097134ff3c332f" minOccurs="0"/>
                <xsd:element ref="ns2:MediaServiceMetadata" minOccurs="0"/>
                <xsd:element ref="ns2:MediaServiceFastMetadata"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cb25b9-5e2a-4cbc-a1d6-f53ee7652e42"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62a39602-bab5-4ac0-a14f-71daef3a2535" ma:termSetId="09814cd3-568e-fe90-9814-8d621ff8fb84" ma:anchorId="fba54fb3-c3e1-fe81-a776-ca4b69148c4d" ma:open="true" ma:isKeyword="false">
      <xsd:complexType>
        <xsd:sequence>
          <xsd:element ref="pc:Terms" minOccurs="0" maxOccurs="1"/>
        </xsd:sequence>
      </xsd:complex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46A44D6-8EE8-46A4-B93B-38D5021E5147}">
  <ds:schemaRefs>
    <ds:schemaRef ds:uri="http://purl.org/dc/terms/"/>
    <ds:schemaRef ds:uri="0c91a7aa-a398-43c8-869c-d9c0b2616b89"/>
    <ds:schemaRef ds:uri="904a19e5-0813-484f-adcb-c6892a1c3faf"/>
    <ds:schemaRef ds:uri="http://purl.org/dc/dcmitype/"/>
    <ds:schemaRef ds:uri="http://www.w3.org/XML/1998/namespace"/>
    <ds:schemaRef ds:uri="http://purl.org/dc/elements/1.1/"/>
    <ds:schemaRef ds:uri="http://schemas.openxmlformats.org/package/2006/metadata/core-properties"/>
    <ds:schemaRef ds:uri="http://schemas.microsoft.com/office/2006/documentManagement/types"/>
    <ds:schemaRef ds:uri="http://schemas.microsoft.com/office/infopath/2007/PartnerControls"/>
    <ds:schemaRef ds:uri="http://schemas.microsoft.com/office/2006/metadata/properties"/>
    <ds:schemaRef ds:uri="3dcb25b9-5e2a-4cbc-a1d6-f53ee7652e42"/>
  </ds:schemaRefs>
</ds:datastoreItem>
</file>

<file path=customXml/itemProps2.xml><?xml version="1.0" encoding="utf-8"?>
<ds:datastoreItem xmlns:ds="http://schemas.openxmlformats.org/officeDocument/2006/customXml" ds:itemID="{2D95502D-380B-4CB7-8B03-BD2E8C90A973}">
  <ds:schemaRefs>
    <ds:schemaRef ds:uri="http://schemas.microsoft.com/sharepoint/v3/contenttype/forms"/>
  </ds:schemaRefs>
</ds:datastoreItem>
</file>

<file path=customXml/itemProps3.xml><?xml version="1.0" encoding="utf-8"?>
<ds:datastoreItem xmlns:ds="http://schemas.openxmlformats.org/officeDocument/2006/customXml" ds:itemID="{71430D9C-C1CB-44F3-BEFA-BD00A49821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cb25b9-5e2a-4cbc-a1d6-f53ee7652e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PPT A4 Landscape</Template>
  <TotalTime>43</TotalTime>
  <Words>421</Words>
  <Application>Microsoft Office PowerPoint</Application>
  <PresentationFormat>Custom</PresentationFormat>
  <Paragraphs>42</Paragraphs>
  <Slides>2</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7" baseType="lpstr">
      <vt:lpstr>Arial</vt:lpstr>
      <vt:lpstr>Calibri</vt:lpstr>
      <vt:lpstr>Roboto</vt:lpstr>
      <vt:lpstr>Department of Transport and Planning</vt:lpstr>
      <vt:lpstr>think-cell Slide</vt:lpstr>
      <vt:lpstr>Cross-functional Planning Internal Referrals meeting: Ways of working and agenda</vt:lpstr>
      <vt:lpstr>Cross-functional Planning Internal Referrals meeting: Ways of working and agenda</vt:lpstr>
    </vt:vector>
  </TitlesOfParts>
  <Company>Nous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Cross-functional Planning Internal Referrals meeting: Ways of working and agenda</dc:title>
  <dc:creator>Alannah Tran</dc:creator>
  <cp:lastModifiedBy>Alannah Tran</cp:lastModifiedBy>
  <cp:revision>6</cp:revision>
  <dcterms:created xsi:type="dcterms:W3CDTF">2023-06-16T04:35:43Z</dcterms:created>
  <dcterms:modified xsi:type="dcterms:W3CDTF">2023-07-31T01:06:50Z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0x010100942BB819AAA975489E33CF0F50496490</vt:lpwstr>
  </property>
  <property fmtid="{D5CDD505-2E9C-101B-9397-08002B2CF9AE}" pid="3" name="MSIP_Label_4257e2ab-f512-40e2-9c9a-c64247360765_Enabled">
    <vt:lpwstr>true</vt:lpwstr>
  </property>
  <property fmtid="{D5CDD505-2E9C-101B-9397-08002B2CF9AE}" pid="4" name="MSIP_Label_4257e2ab-f512-40e2-9c9a-c64247360765_SetDate">
    <vt:lpwstr>2023-06-08T00:52:44Z</vt:lpwstr>
  </property>
  <property fmtid="{D5CDD505-2E9C-101B-9397-08002B2CF9AE}" pid="5" name="MSIP_Label_4257e2ab-f512-40e2-9c9a-c64247360765_Method">
    <vt:lpwstr>Privileged</vt:lpwstr>
  </property>
  <property fmtid="{D5CDD505-2E9C-101B-9397-08002B2CF9AE}" pid="6" name="MSIP_Label_4257e2ab-f512-40e2-9c9a-c64247360765_Name">
    <vt:lpwstr>OFFICIAL</vt:lpwstr>
  </property>
  <property fmtid="{D5CDD505-2E9C-101B-9397-08002B2CF9AE}" pid="7" name="MSIP_Label_4257e2ab-f512-40e2-9c9a-c64247360765_SiteId">
    <vt:lpwstr>e8bdd6f7-fc18-4e48-a554-7f547927223b</vt:lpwstr>
  </property>
  <property fmtid="{D5CDD505-2E9C-101B-9397-08002B2CF9AE}" pid="8" name="MSIP_Label_4257e2ab-f512-40e2-9c9a-c64247360765_ActionId">
    <vt:lpwstr>36312799-0eca-438f-b5d5-b553404ec4a3</vt:lpwstr>
  </property>
  <property fmtid="{D5CDD505-2E9C-101B-9397-08002B2CF9AE}" pid="9" name="MSIP_Label_4257e2ab-f512-40e2-9c9a-c64247360765_ContentBits">
    <vt:lpwstr>2</vt:lpwstr>
  </property>
  <property fmtid="{D5CDD505-2E9C-101B-9397-08002B2CF9AE}" pid="10" name="MediaServiceImageTags">
    <vt:lpwstr/>
  </property>
</Properties>
</file>